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939D8-052B-4149-9D8C-117E855EAD03}" v="17" dt="2023-06-01T08:10:50.904"/>
    <p1510:client id="{1AE9F040-30BC-4100-A190-FA8664ACF7E4}" v="1" dt="2023-06-01T08:04:42.291"/>
    <p1510:client id="{6A9CC76E-C533-435B-BC91-04001DF03CA3}" v="17" dt="2023-06-01T07:52:36.144"/>
    <p1510:client id="{FCC5CE0B-CED6-47E0-A66B-ADC686757B60}" v="2040" dt="2023-06-01T08:41:2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2023/6/1</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2023/6/1</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pic>
        <p:nvPicPr>
          <p:cNvPr id="2" name="図 2">
            <a:extLst>
              <a:ext uri="{FF2B5EF4-FFF2-40B4-BE49-F238E27FC236}">
                <a16:creationId xmlns:a16="http://schemas.microsoft.com/office/drawing/2014/main" id="{2AAF64EC-3676-D153-988C-B6E3284D4715}"/>
              </a:ext>
            </a:extLst>
          </p:cNvPr>
          <p:cNvPicPr>
            <a:picLocks noGrp="1" noChangeAspect="1"/>
          </p:cNvPicPr>
          <p:nvPr>
            <p:ph type="pic" idx="13"/>
          </p:nvPr>
        </p:nvPicPr>
        <p:blipFill>
          <a:blip r:embed="rId2"/>
          <a:srcRect t="15037" b="15037"/>
          <a:stretch/>
        </p:blipFill>
        <p:spPr>
          <a:xfrm>
            <a:off x="374995" y="857334"/>
            <a:ext cx="3125788"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a:bodyPr>
          <a:lstStyle/>
          <a:p>
            <a:r>
              <a:rPr lang="ja-JP" altLang="en-US">
                <a:ea typeface="游ゴシック"/>
              </a:rPr>
              <a:t>名前:佐藤翔太（さとうしょうた）</a:t>
            </a:r>
            <a:endParaRPr lang="en-US" altLang="ja-JP"/>
          </a:p>
          <a:p>
            <a:r>
              <a:rPr lang="ja-JP" altLang="en-US">
                <a:ea typeface="游ゴシック"/>
              </a:rPr>
              <a:t>年齢:２０代前半</a:t>
            </a:r>
            <a:endParaRPr lang="en-US" altLang="ja-JP"/>
          </a:p>
          <a:p>
            <a:r>
              <a:rPr lang="ja-JP" altLang="en-US"/>
              <a:t>性別：男</a:t>
            </a:r>
            <a:endParaRPr lang="en-US" altLang="ja-JP"/>
          </a:p>
          <a:p>
            <a:r>
              <a:rPr lang="ja-JP" altLang="en-US"/>
              <a:t>職業：営業職</a:t>
            </a:r>
            <a:endParaRPr lang="en-US" altLang="ja-JP"/>
          </a:p>
          <a:p>
            <a:r>
              <a:rPr lang="ja-JP" altLang="en-US">
                <a:ea typeface="游ゴシック"/>
              </a:rPr>
              <a:t>収入：手取り</a:t>
            </a:r>
            <a:r>
              <a:rPr lang="en-US" altLang="ja-JP">
                <a:ea typeface="游ゴシック"/>
              </a:rPr>
              <a:t>20</a:t>
            </a:r>
            <a:r>
              <a:rPr lang="ja-JP" altLang="en-US">
                <a:ea typeface="游ゴシック"/>
              </a:rPr>
              <a:t>万</a:t>
            </a:r>
            <a:endParaRPr lang="en-US" altLang="ja-JP">
              <a:ea typeface="游ゴシック"/>
            </a:endParaRPr>
          </a:p>
          <a:p>
            <a:r>
              <a:rPr lang="ja-JP" altLang="en-US"/>
              <a:t>学歴：大卒</a:t>
            </a:r>
            <a:endParaRPr lang="en-US" altLang="ja-JP"/>
          </a:p>
          <a:p>
            <a:r>
              <a:rPr lang="ja-JP" altLang="en-US"/>
              <a:t>出生：山形県</a:t>
            </a:r>
            <a:endParaRPr lang="en-US" altLang="ja-JP"/>
          </a:p>
          <a:p>
            <a:r>
              <a:rPr lang="ja-JP" altLang="en-US"/>
              <a:t>家族：一人暮らし</a:t>
            </a:r>
            <a:endParaRPr lang="en-US" altLang="ja-JP"/>
          </a:p>
          <a:p>
            <a:r>
              <a:rPr lang="ja-JP" altLang="en-US">
                <a:ea typeface="游ゴシック"/>
              </a:rPr>
              <a:t>彼女：２年目</a:t>
            </a:r>
          </a:p>
          <a:p>
            <a:r>
              <a:rPr lang="ja-JP" altLang="en-US"/>
              <a:t>特徴：昔から責任感があり中学生のころは生徒会に所属していた、高校ではサッカー部では部長を任されていた</a:t>
            </a:r>
            <a:endParaRPr lang="en-US" altLang="ja-JP"/>
          </a:p>
          <a:p>
            <a:endParaRPr lang="en-US" altLang="ja-JP"/>
          </a:p>
          <a:p>
            <a:endParaRPr lang="en-US" altLang="ja-JP"/>
          </a:p>
          <a:p>
            <a:endParaRPr lang="en-US" altLang="ja-JP"/>
          </a:p>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sz="1600"/>
              <a:t>Twitter</a:t>
            </a:r>
            <a:r>
              <a:rPr lang="ja-JP" altLang="en-US" sz="1600"/>
              <a:t>：フォロー</a:t>
            </a:r>
            <a:r>
              <a:rPr lang="en-US" altLang="ja-JP" sz="1600"/>
              <a:t>139</a:t>
            </a:r>
            <a:r>
              <a:rPr lang="ja-JP" altLang="en-US" sz="1600"/>
              <a:t>人</a:t>
            </a:r>
            <a:endParaRPr lang="en-US" altLang="ja-JP" sz="1600"/>
          </a:p>
          <a:p>
            <a:r>
              <a:rPr lang="ja-JP" altLang="en-US" sz="1600"/>
              <a:t>　　　</a:t>
            </a:r>
            <a:r>
              <a:rPr lang="en-US" altLang="ja-JP" sz="1600"/>
              <a:t>  :</a:t>
            </a:r>
            <a:r>
              <a:rPr lang="ja-JP" altLang="en-US" sz="1600"/>
              <a:t>フォロワー</a:t>
            </a:r>
            <a:r>
              <a:rPr lang="en-US" altLang="ja-JP" sz="1600"/>
              <a:t>200</a:t>
            </a:r>
            <a:r>
              <a:rPr lang="ja-JP" altLang="en-US" sz="1600"/>
              <a:t>人</a:t>
            </a:r>
            <a:endParaRPr lang="en-US" altLang="ja-JP" sz="1600"/>
          </a:p>
          <a:p>
            <a:r>
              <a:rPr lang="ja-JP" altLang="en-US" sz="1600"/>
              <a:t>　内訳（趣味垢：</a:t>
            </a:r>
            <a:r>
              <a:rPr lang="en-US" altLang="ja-JP" sz="1600"/>
              <a:t>120</a:t>
            </a:r>
            <a:r>
              <a:rPr lang="ja-JP" altLang="en-US" sz="1600"/>
              <a:t>人</a:t>
            </a:r>
            <a:endParaRPr lang="en-US" altLang="ja-JP" sz="1600"/>
          </a:p>
          <a:p>
            <a:r>
              <a:rPr lang="ja-JP" altLang="en-US" sz="1600"/>
              <a:t>　　　　　裏垢：</a:t>
            </a:r>
            <a:r>
              <a:rPr lang="en-US" altLang="ja-JP" sz="1600"/>
              <a:t>80</a:t>
            </a:r>
            <a:r>
              <a:rPr lang="ja-JP" altLang="en-US" sz="1600"/>
              <a:t>人）</a:t>
            </a:r>
            <a:endParaRPr lang="en-US" altLang="ja-JP" sz="1600"/>
          </a:p>
          <a:p>
            <a:r>
              <a:rPr lang="en-US" altLang="ja-JP" sz="1600"/>
              <a:t>Instagram</a:t>
            </a:r>
            <a:r>
              <a:rPr lang="ja-JP" altLang="en-US" sz="1600"/>
              <a:t>：フォロー</a:t>
            </a:r>
            <a:r>
              <a:rPr lang="en-US" altLang="ja-JP" sz="1600"/>
              <a:t>200</a:t>
            </a:r>
            <a:r>
              <a:rPr lang="ja-JP" altLang="en-US" sz="1600"/>
              <a:t>人</a:t>
            </a:r>
            <a:endParaRPr lang="en-US" altLang="ja-JP" sz="1600"/>
          </a:p>
          <a:p>
            <a:r>
              <a:rPr lang="ja-JP" altLang="en-US" sz="1600"/>
              <a:t>　　　　　：フォロワー</a:t>
            </a:r>
            <a:r>
              <a:rPr lang="en-US" altLang="ja-JP" sz="1600"/>
              <a:t>9</a:t>
            </a:r>
            <a:r>
              <a:rPr lang="ja-JP" altLang="en-US" sz="1600"/>
              <a:t>人</a:t>
            </a:r>
            <a:endParaRPr lang="en-US" altLang="ja-JP" sz="1600"/>
          </a:p>
          <a:p>
            <a:r>
              <a:rPr lang="ja-JP" altLang="en-US" sz="1600"/>
              <a:t>フェイスブック：</a:t>
            </a:r>
            <a:r>
              <a:rPr lang="en-US" altLang="ja-JP" sz="1600"/>
              <a:t>60</a:t>
            </a:r>
            <a:r>
              <a:rPr lang="ja-JP" altLang="en-US" sz="1600"/>
              <a:t>人</a:t>
            </a:r>
            <a:endParaRPr lang="en-US" altLang="ja-JP" sz="1600"/>
          </a:p>
          <a:p>
            <a:endParaRPr lang="ja-JP" altLang="en-US"/>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vert="horz" lIns="91440" tIns="45720" rIns="91440" bIns="45720" rtlCol="0" anchor="t">
            <a:normAutofit/>
          </a:bodyPr>
          <a:lstStyle/>
          <a:p>
            <a:r>
              <a:rPr lang="ja-JP" altLang="en-US" sz="1800">
                <a:ea typeface="游ゴシック"/>
              </a:rPr>
              <a:t>不満：一人暮らしを始めたばかりで、今までの時間にルーズな生活とのギャップを感じており家に帰れば家事の時間にとらわれている。</a:t>
            </a:r>
            <a:endParaRPr lang="en-US" altLang="ja-JP" sz="1800">
              <a:ea typeface="游ゴシック"/>
            </a:endParaRPr>
          </a:p>
          <a:p>
            <a:r>
              <a:rPr lang="ja-JP" altLang="en-US" sz="1800">
                <a:ea typeface="游ゴシック"/>
              </a:rPr>
              <a:t>満足：ジグソーパズルの最後の１ピースを入れて完成したときに達成感を味わうことが好き。</a:t>
            </a:r>
            <a:endParaRPr lang="en-US" altLang="ja-JP" sz="1800">
              <a:ea typeface="游ゴシック"/>
            </a:endParaRPr>
          </a:p>
          <a:p>
            <a:r>
              <a:rPr lang="ja-JP" altLang="en-US" sz="1800">
                <a:ea typeface="游ゴシック"/>
              </a:rPr>
              <a:t>欲求：宝くじ１等当てたい思っている。最近は待っているラジオのお手紙を読んでもらいたいという願望もあり、読んでもらうためにはどうすればいいか工夫をしている。</a:t>
            </a:r>
          </a:p>
        </p:txBody>
      </p:sp>
      <p:sp>
        <p:nvSpPr>
          <p:cNvPr id="3" name="正方形/長方形 2">
            <a:extLst>
              <a:ext uri="{FF2B5EF4-FFF2-40B4-BE49-F238E27FC236}">
                <a16:creationId xmlns:a16="http://schemas.microsoft.com/office/drawing/2014/main" id="{073ED3AE-4959-EE90-EBA5-5BA50122C163}"/>
              </a:ext>
            </a:extLst>
          </p:cNvPr>
          <p:cNvSpPr/>
          <p:nvPr/>
        </p:nvSpPr>
        <p:spPr>
          <a:xfrm rot="21112240">
            <a:off x="1103083" y="1500865"/>
            <a:ext cx="1669613" cy="357431"/>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1" name="コンテンツ プレースホルダー 10" descr="白いシャツを着ている男はスーツを着ている男性の顔&#10;&#10;中程度の精度で自動的に生成された説明">
            <a:extLst>
              <a:ext uri="{FF2B5EF4-FFF2-40B4-BE49-F238E27FC236}">
                <a16:creationId xmlns:a16="http://schemas.microsoft.com/office/drawing/2014/main" id="{2FD49765-311A-4516-AC6B-7F2377633A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995" y="851665"/>
            <a:ext cx="3125788" cy="2161886"/>
          </a:xfrm>
        </p:spPr>
      </p:pic>
      <p:sp>
        <p:nvSpPr>
          <p:cNvPr id="12" name="正方形/長方形 11">
            <a:extLst>
              <a:ext uri="{FF2B5EF4-FFF2-40B4-BE49-F238E27FC236}">
                <a16:creationId xmlns:a16="http://schemas.microsoft.com/office/drawing/2014/main" id="{997D9CA9-1DC8-40F3-ACC6-B916F962D449}"/>
              </a:ext>
            </a:extLst>
          </p:cNvPr>
          <p:cNvSpPr/>
          <p:nvPr/>
        </p:nvSpPr>
        <p:spPr>
          <a:xfrm>
            <a:off x="3640974" y="1170039"/>
            <a:ext cx="8163096" cy="1966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solidFill>
                  <a:schemeClr val="bg2">
                    <a:lumMod val="10000"/>
                  </a:schemeClr>
                </a:solidFill>
              </a:rPr>
              <a:t>3,300</a:t>
            </a:r>
            <a:r>
              <a:rPr kumimoji="1" lang="ja-JP" altLang="en-US" sz="1600">
                <a:solidFill>
                  <a:schemeClr val="bg2">
                    <a:lumMod val="10000"/>
                  </a:schemeClr>
                </a:solidFill>
              </a:rPr>
              <a:t>ｇの元気な男の子で生まれてきた。</a:t>
            </a:r>
            <a:endParaRPr kumimoji="1" lang="en-US" altLang="ja-JP" sz="1600">
              <a:solidFill>
                <a:schemeClr val="bg2">
                  <a:lumMod val="10000"/>
                </a:schemeClr>
              </a:solidFill>
            </a:endParaRPr>
          </a:p>
          <a:p>
            <a:pPr algn="ctr"/>
            <a:r>
              <a:rPr lang="ja-JP" altLang="en-US" sz="1600">
                <a:solidFill>
                  <a:schemeClr val="bg2">
                    <a:lumMod val="10000"/>
                  </a:schemeClr>
                </a:solidFill>
              </a:rPr>
              <a:t>産声は元気だった。</a:t>
            </a:r>
            <a:endParaRPr lang="en-US" altLang="ja-JP" sz="1600">
              <a:solidFill>
                <a:schemeClr val="bg2">
                  <a:lumMod val="10000"/>
                </a:schemeClr>
              </a:solidFill>
            </a:endParaRPr>
          </a:p>
          <a:p>
            <a:pPr algn="ctr"/>
            <a:r>
              <a:rPr kumimoji="1" lang="ja-JP" altLang="en-US" sz="1600">
                <a:solidFill>
                  <a:schemeClr val="bg2">
                    <a:lumMod val="10000"/>
                  </a:schemeClr>
                </a:solidFill>
              </a:rPr>
              <a:t>子供のころは仮面ライダーよりレンジャー派だった。</a:t>
            </a:r>
            <a:endParaRPr kumimoji="1" lang="en-US" altLang="ja-JP" sz="1600">
              <a:solidFill>
                <a:schemeClr val="bg2">
                  <a:lumMod val="10000"/>
                </a:schemeClr>
              </a:solidFill>
            </a:endParaRPr>
          </a:p>
          <a:p>
            <a:pPr algn="ctr"/>
            <a:r>
              <a:rPr lang="ja-JP" altLang="en-US" sz="1600">
                <a:solidFill>
                  <a:schemeClr val="bg2">
                    <a:lumMod val="10000"/>
                  </a:schemeClr>
                </a:solidFill>
              </a:rPr>
              <a:t>給食をよく食べ元気に育っていった。（給食じゃんけんには必ず散会していた）</a:t>
            </a:r>
            <a:endParaRPr lang="en-US" altLang="ja-JP" sz="1600">
              <a:solidFill>
                <a:schemeClr val="bg2">
                  <a:lumMod val="10000"/>
                </a:schemeClr>
              </a:solidFill>
            </a:endParaRPr>
          </a:p>
          <a:p>
            <a:pPr algn="ctr"/>
            <a:r>
              <a:rPr lang="ja-JP" altLang="en-US" sz="1600">
                <a:solidFill>
                  <a:schemeClr val="bg2">
                    <a:lumMod val="10000"/>
                  </a:schemeClr>
                </a:solidFill>
              </a:rPr>
              <a:t>実家がサクランボ農園で後を継ぐことや、田舎でのまったり生活が嫌にもなり</a:t>
            </a:r>
            <a:endParaRPr lang="en-US" altLang="ja-JP" sz="1600">
              <a:solidFill>
                <a:schemeClr val="bg2">
                  <a:lumMod val="10000"/>
                </a:schemeClr>
              </a:solidFill>
            </a:endParaRPr>
          </a:p>
          <a:p>
            <a:pPr algn="ctr"/>
            <a:r>
              <a:rPr lang="ja-JP" altLang="en-US" sz="1600">
                <a:solidFill>
                  <a:schemeClr val="bg2">
                    <a:lumMod val="10000"/>
                  </a:schemeClr>
                </a:solidFill>
              </a:rPr>
              <a:t>上京を決心した。</a:t>
            </a:r>
            <a:endParaRPr lang="en-US" altLang="ja-JP" sz="1600">
              <a:solidFill>
                <a:schemeClr val="bg2">
                  <a:lumMod val="10000"/>
                </a:schemeClr>
              </a:solidFill>
            </a:endParaRPr>
          </a:p>
          <a:p>
            <a:pPr algn="ctr"/>
            <a:endParaRPr lang="en-US" altLang="ja-JP" sz="1600">
              <a:solidFill>
                <a:schemeClr val="bg2">
                  <a:lumMod val="10000"/>
                </a:schemeClr>
              </a:solidFill>
            </a:endParaRPr>
          </a:p>
          <a:p>
            <a:pPr algn="ctr"/>
            <a:endParaRPr kumimoji="1" lang="en-US" altLang="ja-JP">
              <a:solidFill>
                <a:schemeClr val="bg2">
                  <a:lumMod val="10000"/>
                </a:schemeClr>
              </a:solidFill>
            </a:endParaRP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a:t>インテリアが好きで、デザイナーになりたいと思い学生時代から雑貨屋でアルバイトをする。</a:t>
            </a:r>
            <a:r>
              <a:rPr lang="en-US" altLang="ja-JP"/>
              <a:t>22</a:t>
            </a:r>
            <a:r>
              <a:rPr lang="ja-JP" altLang="en-US"/>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a:p>
          <a:p>
            <a:r>
              <a:rPr lang="ja-JP" altLang="en-US"/>
              <a:t>生活：通勤は電車</a:t>
            </a:r>
            <a:r>
              <a:rPr lang="en-US" altLang="ja-JP"/>
              <a:t>20</a:t>
            </a:r>
            <a:r>
              <a:rPr lang="ja-JP" altLang="en-US"/>
              <a:t>分込みで片道</a:t>
            </a:r>
            <a:r>
              <a:rPr lang="en-US" altLang="ja-JP"/>
              <a:t>35</a:t>
            </a:r>
            <a:r>
              <a:rPr lang="ja-JP" altLang="en-US"/>
              <a:t>分。シフト制で</a:t>
            </a:r>
            <a:r>
              <a:rPr lang="en-US" altLang="ja-JP"/>
              <a:t>10:00</a:t>
            </a:r>
            <a:r>
              <a:rPr lang="ja-JP" altLang="en-US"/>
              <a:t>～</a:t>
            </a:r>
            <a:r>
              <a:rPr lang="en-US" altLang="ja-JP"/>
              <a:t>19:00</a:t>
            </a:r>
            <a:r>
              <a:rPr lang="ja-JP" altLang="en-US"/>
              <a:t>または</a:t>
            </a:r>
            <a:r>
              <a:rPr lang="en-US" altLang="ja-JP"/>
              <a:t>12:00</a:t>
            </a:r>
            <a:r>
              <a:rPr lang="ja-JP" altLang="en-US"/>
              <a:t>～</a:t>
            </a:r>
            <a:r>
              <a:rPr lang="en-US" altLang="ja-JP"/>
              <a:t>21:00</a:t>
            </a:r>
            <a:r>
              <a:rPr lang="ja-JP" altLang="en-US"/>
              <a:t>。実際には</a:t>
            </a:r>
            <a:r>
              <a:rPr lang="en-US" altLang="ja-JP"/>
              <a:t>10:00</a:t>
            </a:r>
            <a:r>
              <a:rPr lang="ja-JP" altLang="en-US"/>
              <a:t>～</a:t>
            </a:r>
            <a:r>
              <a:rPr lang="en-US" altLang="ja-JP"/>
              <a:t>21:00</a:t>
            </a:r>
            <a:r>
              <a:rPr lang="ja-JP" altLang="en-US"/>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a:t>氏名：山田夕貴 やまだゆうき</a:t>
            </a:r>
            <a:endParaRPr lang="en-US" altLang="ja-JP"/>
          </a:p>
          <a:p>
            <a:r>
              <a:rPr lang="ja-JP" altLang="en-US"/>
              <a:t>年齢：</a:t>
            </a:r>
            <a:r>
              <a:rPr lang="en-US" altLang="ja-JP"/>
              <a:t>29</a:t>
            </a:r>
            <a:r>
              <a:rPr lang="ja-JP" altLang="en-US"/>
              <a:t>歳</a:t>
            </a:r>
            <a:endParaRPr lang="en-US" altLang="ja-JP"/>
          </a:p>
          <a:p>
            <a:r>
              <a:rPr lang="ja-JP" altLang="en-US"/>
              <a:t>職業：インテリア雑貨販売（副店長）</a:t>
            </a:r>
            <a:endParaRPr lang="en-US" altLang="ja-JP"/>
          </a:p>
          <a:p>
            <a:r>
              <a:rPr lang="ja-JP" altLang="en-US"/>
              <a:t>収入：４６０万円</a:t>
            </a:r>
            <a:endParaRPr lang="en-US" altLang="ja-JP"/>
          </a:p>
          <a:p>
            <a:r>
              <a:rPr lang="ja-JP" altLang="en-US"/>
              <a:t>学歴：大学卒</a:t>
            </a:r>
            <a:endParaRPr lang="en-US" altLang="ja-JP"/>
          </a:p>
          <a:p>
            <a:r>
              <a:rPr lang="ja-JP" altLang="en-US"/>
              <a:t>出生：宮城県</a:t>
            </a:r>
            <a:endParaRPr lang="en-US" altLang="ja-JP"/>
          </a:p>
          <a:p>
            <a:r>
              <a:rPr lang="ja-JP" altLang="en-US"/>
              <a:t>家族：両親と弟。一人暮らし</a:t>
            </a:r>
            <a:endParaRPr lang="en-US" altLang="ja-JP"/>
          </a:p>
          <a:p>
            <a:r>
              <a:rPr lang="ja-JP" altLang="en-US"/>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a:p>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a:t>LINE</a:t>
            </a:r>
            <a:r>
              <a:rPr lang="ja-JP" altLang="en-US"/>
              <a:t>：毎日。タイムラインは見ない。</a:t>
            </a:r>
          </a:p>
          <a:p>
            <a:r>
              <a:rPr lang="en-US" altLang="ja-JP"/>
              <a:t>Twitter</a:t>
            </a:r>
            <a:r>
              <a:rPr lang="ja-JP" altLang="en-US"/>
              <a:t>：利用していない。</a:t>
            </a:r>
          </a:p>
          <a:p>
            <a:r>
              <a:rPr lang="en-US" altLang="ja-JP"/>
              <a:t>Instagram</a:t>
            </a:r>
            <a:r>
              <a:rPr lang="ja-JP" altLang="en-US"/>
              <a:t>：毎日。たまにカフェに行った時に食事のみ投稿。</a:t>
            </a:r>
          </a:p>
          <a:p>
            <a:r>
              <a:rPr lang="en-US" altLang="ja-JP"/>
              <a:t>Facebook</a:t>
            </a:r>
            <a:r>
              <a:rPr lang="ja-JP" altLang="en-US"/>
              <a:t>：登録したが、投稿はしていない。学生時代の友人の投稿をたまに見る。</a:t>
            </a:r>
          </a:p>
          <a:p>
            <a:r>
              <a:rPr lang="en-US" altLang="ja-JP"/>
              <a:t>YouTube</a:t>
            </a:r>
            <a:r>
              <a:rPr lang="ja-JP" altLang="en-US"/>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a:t>LINE</a:t>
            </a:r>
            <a:r>
              <a:rPr lang="ja-JP" altLang="en-US"/>
              <a:t>に反応するのも面倒になってきた。</a:t>
            </a:r>
            <a:endParaRPr lang="en-US" altLang="ja-JP"/>
          </a:p>
          <a:p>
            <a:r>
              <a:rPr lang="ja-JP" altLang="en-US"/>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a:p>
          <a:p>
            <a:r>
              <a:rPr lang="ja-JP" altLang="en-US"/>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a:t>SNS</a:t>
            </a:r>
            <a:r>
              <a:rPr lang="ja-JP" altLang="en-US"/>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ワイド画面</PresentationFormat>
  <Paragraphs>48</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倫之助 鈴木</cp:lastModifiedBy>
  <cp:revision>1</cp:revision>
  <dcterms:created xsi:type="dcterms:W3CDTF">2022-05-26T01:13:26Z</dcterms:created>
  <dcterms:modified xsi:type="dcterms:W3CDTF">2023-06-01T08:41:22Z</dcterms:modified>
</cp:coreProperties>
</file>