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8" r:id="rId3"/>
    <p:sldId id="312" r:id="rId4"/>
    <p:sldId id="257" r:id="rId5"/>
    <p:sldId id="256" r:id="rId6"/>
    <p:sldId id="282" r:id="rId7"/>
    <p:sldId id="304" r:id="rId8"/>
    <p:sldId id="283" r:id="rId9"/>
    <p:sldId id="294" r:id="rId10"/>
    <p:sldId id="305" r:id="rId11"/>
    <p:sldId id="314" r:id="rId12"/>
    <p:sldId id="281" r:id="rId13"/>
    <p:sldId id="301" r:id="rId14"/>
    <p:sldId id="302" r:id="rId15"/>
    <p:sldId id="321" r:id="rId16"/>
    <p:sldId id="291" r:id="rId17"/>
    <p:sldId id="289" r:id="rId18"/>
    <p:sldId id="309" r:id="rId19"/>
    <p:sldId id="288" r:id="rId20"/>
    <p:sldId id="303" r:id="rId21"/>
    <p:sldId id="258" r:id="rId22"/>
    <p:sldId id="272" r:id="rId23"/>
    <p:sldId id="311" r:id="rId24"/>
    <p:sldId id="278" r:id="rId25"/>
    <p:sldId id="285" r:id="rId26"/>
    <p:sldId id="286" r:id="rId27"/>
    <p:sldId id="318" r:id="rId28"/>
    <p:sldId id="264" r:id="rId29"/>
    <p:sldId id="310" r:id="rId30"/>
    <p:sldId id="307" r:id="rId31"/>
    <p:sldId id="269" r:id="rId32"/>
    <p:sldId id="268" r:id="rId33"/>
    <p:sldId id="320" r:id="rId34"/>
    <p:sldId id="261" r:id="rId35"/>
    <p:sldId id="293" r:id="rId36"/>
    <p:sldId id="295" r:id="rId37"/>
    <p:sldId id="315" r:id="rId38"/>
    <p:sldId id="296" r:id="rId39"/>
    <p:sldId id="316" r:id="rId40"/>
    <p:sldId id="297" r:id="rId41"/>
    <p:sldId id="308" r:id="rId42"/>
    <p:sldId id="299" r:id="rId43"/>
    <p:sldId id="270" r:id="rId44"/>
    <p:sldId id="300" r:id="rId45"/>
    <p:sldId id="259" r:id="rId46"/>
    <p:sldId id="317" r:id="rId47"/>
    <p:sldId id="319" r:id="rId48"/>
    <p:sldId id="273" r:id="rId49"/>
    <p:sldId id="284" r:id="rId50"/>
    <p:sldId id="260" r:id="rId51"/>
    <p:sldId id="275" r:id="rId52"/>
    <p:sldId id="276" r:id="rId53"/>
    <p:sldId id="287" r:id="rId54"/>
    <p:sldId id="262" r:id="rId5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E0B4"/>
    <a:srgbClr val="38E835"/>
    <a:srgbClr val="FFEA8F"/>
    <a:srgbClr val="44DBC5"/>
    <a:srgbClr val="35C4A3"/>
    <a:srgbClr val="60A7E6"/>
    <a:srgbClr val="38B59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CC079-47EF-6B45-BD95-888899813CB5}" v="96" dt="2022-06-07T06:11:08.811"/>
    <p1510:client id="{049B9B36-5A3B-BA07-D514-7117521949E3}" v="292" dt="2022-06-07T06:21:55.172"/>
    <p1510:client id="{096C41A9-153D-CC91-EACE-552F0FF55279}" v="2" dt="2022-06-09T04:30:47.980"/>
    <p1510:client id="{1196D059-8BB4-80EF-585B-246206B6CFF4}" v="92" dt="2022-06-08T08:54:37.287"/>
    <p1510:client id="{13EF3A9F-5386-716F-BC9A-8BB305046C64}" v="105" dt="2022-06-09T09:05:11.231"/>
    <p1510:client id="{1EC74F75-81E4-BE27-B527-C56BBBEE750A}" v="112" dt="2022-06-07T09:19:29.761"/>
    <p1510:client id="{26FD851D-773B-EC1C-5C66-1B62F7B0863B}" v="271" dt="2022-06-10T00:48:12.806"/>
    <p1510:client id="{33F56470-E101-30EE-D853-4378A1DA73D5}" v="88" dt="2022-06-07T02:31:42.829"/>
    <p1510:client id="{3526077B-819D-0849-8B35-53B1296041C4}" v="56" dt="2022-06-10T00:40:57.946"/>
    <p1510:client id="{3BBD2CFF-DB1D-2467-7C85-3D876C376E20}" v="88" dt="2022-06-06T07:50:36.307"/>
    <p1510:client id="{425A1F07-B295-2FDE-BEAD-263EC02375DA}" v="646" dt="2022-06-07T05:50:04.280"/>
    <p1510:client id="{477FB8A9-8D47-1EF4-88C6-AA80714E007D}" v="111" dt="2022-06-09T02:34:31.972"/>
    <p1510:client id="{4A9340F6-E8DC-5F9A-D7FC-BD57F467D65C}" v="249" dt="2022-06-07T07:11:25.905"/>
    <p1510:client id="{50F6CAAE-EBA3-FFFE-CC7B-E4F23FEB870D}" v="121" dt="2022-06-10T00:53:41.951"/>
    <p1510:client id="{6DA9B48B-A65E-A02D-EB28-D8F2D10F332E}" v="2483" dt="2022-06-08T07:21:56.359"/>
    <p1510:client id="{7728CACA-1BFF-7F50-6210-3932D9325062}" v="12" dt="2022-06-08T08:40:55.942"/>
    <p1510:client id="{7D167401-42D6-45E1-CAB1-AA62BB561567}" v="167" dt="2022-06-07T04:04:41.199"/>
    <p1510:client id="{8080A1AE-22CD-89F9-4459-91C0D1645FEA}" v="23" dt="2022-06-08T08:58:17.321"/>
    <p1510:client id="{8F8ED318-B75E-6A7B-C9FA-4A3E5577B52D}" v="214" dt="2022-06-07T08:51:59.100"/>
    <p1510:client id="{95A5D0BB-62E6-F704-A829-2E87E48E2D86}" v="233" dt="2022-06-07T07:59:48.775"/>
    <p1510:client id="{B93A64DE-3F10-9A05-3E51-19010B3B26BC}" v="1081" dt="2022-06-07T08:08:20.868"/>
    <p1510:client id="{C1105865-D83E-1961-9803-090FE6F9E5C9}" v="1310" dt="2022-06-09T05:40:56.518"/>
    <p1510:client id="{C376D82F-6916-C936-CB06-FEEA3188C80C}" v="321" dt="2022-06-06T07:48:13.645"/>
    <p1510:client id="{CB3003D1-4548-D3C3-2352-C53CFE81FF53}" v="384" dt="2022-06-08T08:10:32.749"/>
    <p1510:client id="{D34BFDF9-8098-D7B9-ACD7-847EA4257E3C}" v="2" dt="2022-06-09T07:16:22.018"/>
    <p1510:client id="{D417A1B7-6261-BD8D-0CC2-6D2FD82AF0D9}" v="1433" dt="2022-06-09T14:40:30.933"/>
    <p1510:client id="{DF1D2267-23D0-8672-6448-B9E90172EB8D}" v="3" dt="2022-06-07T06:29:29.182"/>
    <p1510:client id="{F0CE4879-33B9-E30F-DE33-C769C74C33E5}" v="4" dt="2022-06-07T01:59:26.617"/>
    <p1510:client id="{F1AF81DC-6A34-DCD3-85B1-E11CAB937710}" v="682" dt="2022-06-06T08:12:11.053"/>
    <p1510:client id="{F21BF46B-958D-C311-6382-FF60E68840ED}" v="2" dt="2022-06-10T00:36:55.759"/>
    <p1510:client id="{F73D711F-57EF-BFFB-F3B2-67DB71478906}" v="125" dt="2022-06-09T04:59:48.755"/>
    <p1510:client id="{FB5DEE7E-14DC-468E-8888-5C41867A5A13}" v="62" dt="2022-06-07T07:43:01.797"/>
    <p1510:client id="{FFAA8ABB-E711-DE7C-E80A-0E608758CE5B}" v="228" dt="2022-06-09T06:14:13.5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石貝真奈" userId="S::ishigai-mana-plusdojo2022@seplus2016.onmicrosoft.com::e34463ba-905b-43d3-a769-b0a4e9e08a6d" providerId="AD" clId="Web-{4A9340F6-E8DC-5F9A-D7FC-BD57F467D65C}"/>
    <pc:docChg chg="modSld">
      <pc:chgData name="石貝真奈" userId="S::ishigai-mana-plusdojo2022@seplus2016.onmicrosoft.com::e34463ba-905b-43d3-a769-b0a4e9e08a6d" providerId="AD" clId="Web-{4A9340F6-E8DC-5F9A-D7FC-BD57F467D65C}" dt="2022-06-07T07:11:25.905" v="248" actId="1076"/>
      <pc:docMkLst>
        <pc:docMk/>
      </pc:docMkLst>
      <pc:sldChg chg="addSp delSp modSp">
        <pc:chgData name="石貝真奈" userId="S::ishigai-mana-plusdojo2022@seplus2016.onmicrosoft.com::e34463ba-905b-43d3-a769-b0a4e9e08a6d" providerId="AD" clId="Web-{4A9340F6-E8DC-5F9A-D7FC-BD57F467D65C}" dt="2022-06-07T06:31:35.827" v="189" actId="1076"/>
        <pc:sldMkLst>
          <pc:docMk/>
          <pc:sldMk cId="4164135053" sldId="258"/>
        </pc:sldMkLst>
        <pc:spChg chg="mod ord">
          <ac:chgData name="石貝真奈" userId="S::ishigai-mana-plusdojo2022@seplus2016.onmicrosoft.com::e34463ba-905b-43d3-a769-b0a4e9e08a6d" providerId="AD" clId="Web-{4A9340F6-E8DC-5F9A-D7FC-BD57F467D65C}" dt="2022-06-07T06:31:35.827" v="189" actId="1076"/>
          <ac:spMkLst>
            <pc:docMk/>
            <pc:sldMk cId="4164135053" sldId="258"/>
            <ac:spMk id="3" creationId="{5CAF7983-80A2-B69D-50BC-9175D31425F8}"/>
          </ac:spMkLst>
        </pc:spChg>
        <pc:spChg chg="del">
          <ac:chgData name="石貝真奈" userId="S::ishigai-mana-plusdojo2022@seplus2016.onmicrosoft.com::e34463ba-905b-43d3-a769-b0a4e9e08a6d" providerId="AD" clId="Web-{4A9340F6-E8DC-5F9A-D7FC-BD57F467D65C}" dt="2022-06-07T06:31:01.139" v="184"/>
          <ac:spMkLst>
            <pc:docMk/>
            <pc:sldMk cId="4164135053" sldId="258"/>
            <ac:spMk id="5" creationId="{D02EFA58-3748-727F-AFD4-B6EF90AA18FF}"/>
          </ac:spMkLst>
        </pc:spChg>
        <pc:spChg chg="mod">
          <ac:chgData name="石貝真奈" userId="S::ishigai-mana-plusdojo2022@seplus2016.onmicrosoft.com::e34463ba-905b-43d3-a769-b0a4e9e08a6d" providerId="AD" clId="Web-{4A9340F6-E8DC-5F9A-D7FC-BD57F467D65C}" dt="2022-06-07T06:31:08.623" v="185" actId="1076"/>
          <ac:spMkLst>
            <pc:docMk/>
            <pc:sldMk cId="4164135053" sldId="258"/>
            <ac:spMk id="21" creationId="{0C551BC0-6BC4-B6E4-2C4D-3D088DE6B7CB}"/>
          </ac:spMkLst>
        </pc:spChg>
        <pc:grpChg chg="del">
          <ac:chgData name="石貝真奈" userId="S::ishigai-mana-plusdojo2022@seplus2016.onmicrosoft.com::e34463ba-905b-43d3-a769-b0a4e9e08a6d" providerId="AD" clId="Web-{4A9340F6-E8DC-5F9A-D7FC-BD57F467D65C}" dt="2022-06-07T06:30:41.373" v="183"/>
          <ac:grpSpMkLst>
            <pc:docMk/>
            <pc:sldMk cId="4164135053" sldId="258"/>
            <ac:grpSpMk id="10" creationId="{D42E3703-2431-E875-684E-E064249C2AD8}"/>
          </ac:grpSpMkLst>
        </pc:grpChg>
        <pc:grpChg chg="add mod">
          <ac:chgData name="石貝真奈" userId="S::ishigai-mana-plusdojo2022@seplus2016.onmicrosoft.com::e34463ba-905b-43d3-a769-b0a4e9e08a6d" providerId="AD" clId="Web-{4A9340F6-E8DC-5F9A-D7FC-BD57F467D65C}" dt="2022-06-07T06:31:16.139" v="186" actId="1076"/>
          <ac:grpSpMkLst>
            <pc:docMk/>
            <pc:sldMk cId="4164135053" sldId="258"/>
            <ac:grpSpMk id="26" creationId="{68C7C4D3-FFEF-A961-28D9-881A67E3469C}"/>
          </ac:grpSpMkLst>
        </pc:grpChg>
        <pc:picChg chg="mod">
          <ac:chgData name="石貝真奈" userId="S::ishigai-mana-plusdojo2022@seplus2016.onmicrosoft.com::e34463ba-905b-43d3-a769-b0a4e9e08a6d" providerId="AD" clId="Web-{4A9340F6-E8DC-5F9A-D7FC-BD57F467D65C}" dt="2022-06-07T05:45:16.632" v="4" actId="1076"/>
          <ac:picMkLst>
            <pc:docMk/>
            <pc:sldMk cId="4164135053" sldId="258"/>
            <ac:picMk id="6" creationId="{29C11BD2-4A76-38C0-5C82-5CFBEC15B6FB}"/>
          </ac:picMkLst>
        </pc:picChg>
      </pc:sldChg>
      <pc:sldChg chg="addSp delSp modSp">
        <pc:chgData name="石貝真奈" userId="S::ishigai-mana-plusdojo2022@seplus2016.onmicrosoft.com::e34463ba-905b-43d3-a769-b0a4e9e08a6d" providerId="AD" clId="Web-{4A9340F6-E8DC-5F9A-D7FC-BD57F467D65C}" dt="2022-06-07T06:58:54.155" v="231"/>
        <pc:sldMkLst>
          <pc:docMk/>
          <pc:sldMk cId="3159801279" sldId="259"/>
        </pc:sldMkLst>
        <pc:spChg chg="del">
          <ac:chgData name="石貝真奈" userId="S::ishigai-mana-plusdojo2022@seplus2016.onmicrosoft.com::e34463ba-905b-43d3-a769-b0a4e9e08a6d" providerId="AD" clId="Web-{4A9340F6-E8DC-5F9A-D7FC-BD57F467D65C}" dt="2022-06-07T06:58:42.530" v="228"/>
          <ac:spMkLst>
            <pc:docMk/>
            <pc:sldMk cId="3159801279" sldId="259"/>
            <ac:spMk id="5" creationId="{E4497833-897A-E524-C9C7-4BEB2B210929}"/>
          </ac:spMkLst>
        </pc:spChg>
        <pc:grpChg chg="del">
          <ac:chgData name="石貝真奈" userId="S::ishigai-mana-plusdojo2022@seplus2016.onmicrosoft.com::e34463ba-905b-43d3-a769-b0a4e9e08a6d" providerId="AD" clId="Web-{4A9340F6-E8DC-5F9A-D7FC-BD57F467D65C}" dt="2022-06-07T06:58:48.686" v="229"/>
          <ac:grpSpMkLst>
            <pc:docMk/>
            <pc:sldMk cId="3159801279" sldId="259"/>
            <ac:grpSpMk id="10" creationId="{DF434299-466D-03C0-B189-D1E4F67786CC}"/>
          </ac:grpSpMkLst>
        </pc:grpChg>
        <pc:grpChg chg="add ord">
          <ac:chgData name="石貝真奈" userId="S::ishigai-mana-plusdojo2022@seplus2016.onmicrosoft.com::e34463ba-905b-43d3-a769-b0a4e9e08a6d" providerId="AD" clId="Web-{4A9340F6-E8DC-5F9A-D7FC-BD57F467D65C}" dt="2022-06-07T06:58:54.155" v="231"/>
          <ac:grpSpMkLst>
            <pc:docMk/>
            <pc:sldMk cId="3159801279" sldId="259"/>
            <ac:grpSpMk id="21" creationId="{9E44AE5C-662A-564C-6B6A-3569CD878275}"/>
          </ac:grpSpMkLst>
        </pc:grpChg>
      </pc:sldChg>
      <pc:sldChg chg="addSp delSp modSp">
        <pc:chgData name="石貝真奈" userId="S::ishigai-mana-plusdojo2022@seplus2016.onmicrosoft.com::e34463ba-905b-43d3-a769-b0a4e9e08a6d" providerId="AD" clId="Web-{4A9340F6-E8DC-5F9A-D7FC-BD57F467D65C}" dt="2022-06-07T07:11:25.905" v="248" actId="1076"/>
        <pc:sldMkLst>
          <pc:docMk/>
          <pc:sldMk cId="3155477368" sldId="261"/>
        </pc:sldMkLst>
        <pc:spChg chg="del">
          <ac:chgData name="石貝真奈" userId="S::ishigai-mana-plusdojo2022@seplus2016.onmicrosoft.com::e34463ba-905b-43d3-a769-b0a4e9e08a6d" providerId="AD" clId="Web-{4A9340F6-E8DC-5F9A-D7FC-BD57F467D65C}" dt="2022-06-07T06:57:46.732" v="220"/>
          <ac:spMkLst>
            <pc:docMk/>
            <pc:sldMk cId="3155477368" sldId="261"/>
            <ac:spMk id="5" creationId="{873AC027-5FBE-79B4-F7A4-7DF843C535BE}"/>
          </ac:spMkLst>
        </pc:spChg>
        <pc:spChg chg="del">
          <ac:chgData name="石貝真奈" userId="S::ishigai-mana-plusdojo2022@seplus2016.onmicrosoft.com::e34463ba-905b-43d3-a769-b0a4e9e08a6d" providerId="AD" clId="Web-{4A9340F6-E8DC-5F9A-D7FC-BD57F467D65C}" dt="2022-06-07T05:47:17.447" v="23"/>
          <ac:spMkLst>
            <pc:docMk/>
            <pc:sldMk cId="3155477368" sldId="261"/>
            <ac:spMk id="21" creationId="{F84616F7-B7D8-3F2C-7B68-87579E79C0E2}"/>
          </ac:spMkLst>
        </pc:spChg>
        <pc:grpChg chg="del">
          <ac:chgData name="石貝真奈" userId="S::ishigai-mana-plusdojo2022@seplus2016.onmicrosoft.com::e34463ba-905b-43d3-a769-b0a4e9e08a6d" providerId="AD" clId="Web-{4A9340F6-E8DC-5F9A-D7FC-BD57F467D65C}" dt="2022-06-07T06:57:57.842" v="221"/>
          <ac:grpSpMkLst>
            <pc:docMk/>
            <pc:sldMk cId="3155477368" sldId="261"/>
            <ac:grpSpMk id="9" creationId="{6BED24DB-9B2A-B340-FB33-87AD7466EE21}"/>
          </ac:grpSpMkLst>
        </pc:grpChg>
        <pc:grpChg chg="add mod">
          <ac:chgData name="石貝真奈" userId="S::ishigai-mana-plusdojo2022@seplus2016.onmicrosoft.com::e34463ba-905b-43d3-a769-b0a4e9e08a6d" providerId="AD" clId="Web-{4A9340F6-E8DC-5F9A-D7FC-BD57F467D65C}" dt="2022-06-07T05:47:24.057" v="25" actId="1076"/>
          <ac:grpSpMkLst>
            <pc:docMk/>
            <pc:sldMk cId="3155477368" sldId="261"/>
            <ac:grpSpMk id="23" creationId="{473A6896-0D80-714E-23D4-E87C8CF3AEED}"/>
          </ac:grpSpMkLst>
        </pc:grpChg>
        <pc:grpChg chg="add mod ord">
          <ac:chgData name="石貝真奈" userId="S::ishigai-mana-plusdojo2022@seplus2016.onmicrosoft.com::e34463ba-905b-43d3-a769-b0a4e9e08a6d" providerId="AD" clId="Web-{4A9340F6-E8DC-5F9A-D7FC-BD57F467D65C}" dt="2022-06-07T06:58:07.842" v="223"/>
          <ac:grpSpMkLst>
            <pc:docMk/>
            <pc:sldMk cId="3155477368" sldId="261"/>
            <ac:grpSpMk id="33" creationId="{D76897AA-EFC1-F8BB-2A51-0CF5EB0E0A7B}"/>
          </ac:grpSpMkLst>
        </pc:grpChg>
        <pc:grpChg chg="add del">
          <ac:chgData name="石貝真奈" userId="S::ishigai-mana-plusdojo2022@seplus2016.onmicrosoft.com::e34463ba-905b-43d3-a769-b0a4e9e08a6d" providerId="AD" clId="Web-{4A9340F6-E8DC-5F9A-D7FC-BD57F467D65C}" dt="2022-06-07T07:00:05.047" v="243"/>
          <ac:grpSpMkLst>
            <pc:docMk/>
            <pc:sldMk cId="3155477368" sldId="261"/>
            <ac:grpSpMk id="40" creationId="{E2D99CD7-D45F-2181-7EBC-2F9362712C4B}"/>
          </ac:grpSpMkLst>
        </pc:grpChg>
        <pc:graphicFrameChg chg="del">
          <ac:chgData name="石貝真奈" userId="S::ishigai-mana-plusdojo2022@seplus2016.onmicrosoft.com::e34463ba-905b-43d3-a769-b0a4e9e08a6d" providerId="AD" clId="Web-{4A9340F6-E8DC-5F9A-D7FC-BD57F467D65C}" dt="2022-06-07T07:10:58.092" v="244"/>
          <ac:graphicFrameMkLst>
            <pc:docMk/>
            <pc:sldMk cId="3155477368" sldId="261"/>
            <ac:graphicFrameMk id="4" creationId="{90C49764-C51B-1826-EA0C-2B2378D9B37D}"/>
          </ac:graphicFrameMkLst>
        </pc:graphicFrameChg>
        <pc:graphicFrameChg chg="add mod modGraphic">
          <ac:chgData name="石貝真奈" userId="S::ishigai-mana-plusdojo2022@seplus2016.onmicrosoft.com::e34463ba-905b-43d3-a769-b0a4e9e08a6d" providerId="AD" clId="Web-{4A9340F6-E8DC-5F9A-D7FC-BD57F467D65C}" dt="2022-06-07T07:11:25.905" v="248" actId="1076"/>
          <ac:graphicFrameMkLst>
            <pc:docMk/>
            <pc:sldMk cId="3155477368" sldId="261"/>
            <ac:graphicFrameMk id="42" creationId="{98AC8D08-7C08-60CC-0859-EE76E8FF945F}"/>
          </ac:graphicFrameMkLst>
        </pc:graphicFrameChg>
        <pc:picChg chg="del">
          <ac:chgData name="石貝真奈" userId="S::ishigai-mana-plusdojo2022@seplus2016.onmicrosoft.com::e34463ba-905b-43d3-a769-b0a4e9e08a6d" providerId="AD" clId="Web-{4A9340F6-E8DC-5F9A-D7FC-BD57F467D65C}" dt="2022-06-07T05:47:35.151" v="26"/>
          <ac:picMkLst>
            <pc:docMk/>
            <pc:sldMk cId="3155477368" sldId="261"/>
            <ac:picMk id="14" creationId="{54B14E95-250B-283B-1C7F-FEBB980CA5B0}"/>
          </ac:picMkLst>
        </pc:picChg>
        <pc:picChg chg="del">
          <ac:chgData name="石貝真奈" userId="S::ishigai-mana-plusdojo2022@seplus2016.onmicrosoft.com::e34463ba-905b-43d3-a769-b0a4e9e08a6d" providerId="AD" clId="Web-{4A9340F6-E8DC-5F9A-D7FC-BD57F467D65C}" dt="2022-06-07T05:47:14.635" v="22"/>
          <ac:picMkLst>
            <pc:docMk/>
            <pc:sldMk cId="3155477368" sldId="261"/>
            <ac:picMk id="18" creationId="{766C1590-59D0-0C92-BB71-9A124559F18C}"/>
          </ac:picMkLst>
        </pc:picChg>
        <pc:picChg chg="add mod">
          <ac:chgData name="石貝真奈" userId="S::ishigai-mana-plusdojo2022@seplus2016.onmicrosoft.com::e34463ba-905b-43d3-a769-b0a4e9e08a6d" providerId="AD" clId="Web-{4A9340F6-E8DC-5F9A-D7FC-BD57F467D65C}" dt="2022-06-07T05:47:39.698" v="28" actId="1076"/>
          <ac:picMkLst>
            <pc:docMk/>
            <pc:sldMk cId="3155477368" sldId="261"/>
            <ac:picMk id="26" creationId="{3003DF4C-F1E8-4309-C28B-26B7A32A1A26}"/>
          </ac:picMkLst>
        </pc:picChg>
      </pc:sldChg>
      <pc:sldChg chg="addSp delSp modSp">
        <pc:chgData name="石貝真奈" userId="S::ishigai-mana-plusdojo2022@seplus2016.onmicrosoft.com::e34463ba-905b-43d3-a769-b0a4e9e08a6d" providerId="AD" clId="Web-{4A9340F6-E8DC-5F9A-D7FC-BD57F467D65C}" dt="2022-06-07T06:56:35.996" v="209" actId="1076"/>
        <pc:sldMkLst>
          <pc:docMk/>
          <pc:sldMk cId="3020686505" sldId="262"/>
        </pc:sldMkLst>
        <pc:spChg chg="mod ord">
          <ac:chgData name="石貝真奈" userId="S::ishigai-mana-plusdojo2022@seplus2016.onmicrosoft.com::e34463ba-905b-43d3-a769-b0a4e9e08a6d" providerId="AD" clId="Web-{4A9340F6-E8DC-5F9A-D7FC-BD57F467D65C}" dt="2022-06-07T06:56:35.996" v="209" actId="1076"/>
          <ac:spMkLst>
            <pc:docMk/>
            <pc:sldMk cId="3020686505" sldId="262"/>
            <ac:spMk id="2" creationId="{AFBE5888-E24E-5157-2954-1B820202414E}"/>
          </ac:spMkLst>
        </pc:spChg>
        <pc:spChg chg="del">
          <ac:chgData name="石貝真奈" userId="S::ishigai-mana-plusdojo2022@seplus2016.onmicrosoft.com::e34463ba-905b-43d3-a769-b0a4e9e08a6d" providerId="AD" clId="Web-{4A9340F6-E8DC-5F9A-D7FC-BD57F467D65C}" dt="2022-06-07T06:55:51.042" v="197"/>
          <ac:spMkLst>
            <pc:docMk/>
            <pc:sldMk cId="3020686505" sldId="262"/>
            <ac:spMk id="5" creationId="{D02EFA58-3748-727F-AFD4-B6EF90AA18FF}"/>
          </ac:spMkLst>
        </pc:spChg>
        <pc:spChg chg="del">
          <ac:chgData name="石貝真奈" userId="S::ishigai-mana-plusdojo2022@seplus2016.onmicrosoft.com::e34463ba-905b-43d3-a769-b0a4e9e08a6d" providerId="AD" clId="Web-{4A9340F6-E8DC-5F9A-D7FC-BD57F467D65C}" dt="2022-06-07T06:55:54.495" v="198"/>
          <ac:spMkLst>
            <pc:docMk/>
            <pc:sldMk cId="3020686505" sldId="262"/>
            <ac:spMk id="8" creationId="{4F4BAE42-3E60-381F-E5BA-BE03146542B0}"/>
          </ac:spMkLst>
        </pc:spChg>
        <pc:spChg chg="mod">
          <ac:chgData name="石貝真奈" userId="S::ishigai-mana-plusdojo2022@seplus2016.onmicrosoft.com::e34463ba-905b-43d3-a769-b0a4e9e08a6d" providerId="AD" clId="Web-{4A9340F6-E8DC-5F9A-D7FC-BD57F467D65C}" dt="2022-06-07T06:56:11.621" v="204" actId="1076"/>
          <ac:spMkLst>
            <pc:docMk/>
            <pc:sldMk cId="3020686505" sldId="262"/>
            <ac:spMk id="11" creationId="{B693D358-D976-EADA-AC8C-4CC521ECC3E4}"/>
          </ac:spMkLst>
        </pc:spChg>
        <pc:grpChg chg="del">
          <ac:chgData name="石貝真奈" userId="S::ishigai-mana-plusdojo2022@seplus2016.onmicrosoft.com::e34463ba-905b-43d3-a769-b0a4e9e08a6d" providerId="AD" clId="Web-{4A9340F6-E8DC-5F9A-D7FC-BD57F467D65C}" dt="2022-06-07T06:55:55.620" v="199"/>
          <ac:grpSpMkLst>
            <pc:docMk/>
            <pc:sldMk cId="3020686505" sldId="262"/>
            <ac:grpSpMk id="10" creationId="{D42E3703-2431-E875-684E-E064249C2AD8}"/>
          </ac:grpSpMkLst>
        </pc:grpChg>
        <pc:grpChg chg="add mod ord">
          <ac:chgData name="石貝真奈" userId="S::ishigai-mana-plusdojo2022@seplus2016.onmicrosoft.com::e34463ba-905b-43d3-a769-b0a4e9e08a6d" providerId="AD" clId="Web-{4A9340F6-E8DC-5F9A-D7FC-BD57F467D65C}" dt="2022-06-07T06:56:18.199" v="205" actId="1076"/>
          <ac:grpSpMkLst>
            <pc:docMk/>
            <pc:sldMk cId="3020686505" sldId="262"/>
            <ac:grpSpMk id="16" creationId="{8E1E2410-2958-7829-C6BD-6753319F1CCD}"/>
          </ac:grpSpMkLst>
        </pc:grpChg>
      </pc:sldChg>
      <pc:sldChg chg="addSp delSp">
        <pc:chgData name="石貝真奈" userId="S::ishigai-mana-plusdojo2022@seplus2016.onmicrosoft.com::e34463ba-905b-43d3-a769-b0a4e9e08a6d" providerId="AD" clId="Web-{4A9340F6-E8DC-5F9A-D7FC-BD57F467D65C}" dt="2022-06-07T05:52:19.172" v="62"/>
        <pc:sldMkLst>
          <pc:docMk/>
          <pc:sldMk cId="3743702039" sldId="263"/>
        </pc:sldMkLst>
        <pc:grpChg chg="add">
          <ac:chgData name="石貝真奈" userId="S::ishigai-mana-plusdojo2022@seplus2016.onmicrosoft.com::e34463ba-905b-43d3-a769-b0a4e9e08a6d" providerId="AD" clId="Web-{4A9340F6-E8DC-5F9A-D7FC-BD57F467D65C}" dt="2022-06-07T05:51:21.858" v="50"/>
          <ac:grpSpMkLst>
            <pc:docMk/>
            <pc:sldMk cId="3743702039" sldId="263"/>
            <ac:grpSpMk id="2" creationId="{0DF31392-4ABE-745F-158F-DA05E3DE27C6}"/>
          </ac:grpSpMkLst>
        </pc:grpChg>
        <pc:grpChg chg="add del">
          <ac:chgData name="石貝真奈" userId="S::ishigai-mana-plusdojo2022@seplus2016.onmicrosoft.com::e34463ba-905b-43d3-a769-b0a4e9e08a6d" providerId="AD" clId="Web-{4A9340F6-E8DC-5F9A-D7FC-BD57F467D65C}" dt="2022-06-07T05:52:19.172" v="62"/>
          <ac:grpSpMkLst>
            <pc:docMk/>
            <pc:sldMk cId="3743702039" sldId="263"/>
            <ac:grpSpMk id="11" creationId="{43604AF4-438E-1F3B-EA76-30888A34DD78}"/>
          </ac:grpSpMkLst>
        </pc:grpChg>
      </pc:sldChg>
      <pc:sldChg chg="addSp delSp modSp">
        <pc:chgData name="石貝真奈" userId="S::ishigai-mana-plusdojo2022@seplus2016.onmicrosoft.com::e34463ba-905b-43d3-a769-b0a4e9e08a6d" providerId="AD" clId="Web-{4A9340F6-E8DC-5F9A-D7FC-BD57F467D65C}" dt="2022-06-07T06:57:20.685" v="217"/>
        <pc:sldMkLst>
          <pc:docMk/>
          <pc:sldMk cId="2392510997" sldId="264"/>
        </pc:sldMkLst>
        <pc:spChg chg="mod ord">
          <ac:chgData name="石貝真奈" userId="S::ishigai-mana-plusdojo2022@seplus2016.onmicrosoft.com::e34463ba-905b-43d3-a769-b0a4e9e08a6d" providerId="AD" clId="Web-{4A9340F6-E8DC-5F9A-D7FC-BD57F467D65C}" dt="2022-06-07T06:56:59.419" v="214"/>
          <ac:spMkLst>
            <pc:docMk/>
            <pc:sldMk cId="2392510997" sldId="264"/>
            <ac:spMk id="3" creationId="{26C1B9DF-44DC-D81C-163C-92216E9C44FD}"/>
          </ac:spMkLst>
        </pc:spChg>
        <pc:spChg chg="del">
          <ac:chgData name="石貝真奈" userId="S::ishigai-mana-plusdojo2022@seplus2016.onmicrosoft.com::e34463ba-905b-43d3-a769-b0a4e9e08a6d" providerId="AD" clId="Web-{4A9340F6-E8DC-5F9A-D7FC-BD57F467D65C}" dt="2022-06-07T05:54:35.065" v="86"/>
          <ac:spMkLst>
            <pc:docMk/>
            <pc:sldMk cId="2392510997" sldId="264"/>
            <ac:spMk id="5" creationId="{D02EFA58-3748-727F-AFD4-B6EF90AA18FF}"/>
          </ac:spMkLst>
        </pc:spChg>
        <pc:spChg chg="mod ord">
          <ac:chgData name="石貝真奈" userId="S::ishigai-mana-plusdojo2022@seplus2016.onmicrosoft.com::e34463ba-905b-43d3-a769-b0a4e9e08a6d" providerId="AD" clId="Web-{4A9340F6-E8DC-5F9A-D7FC-BD57F467D65C}" dt="2022-06-07T06:57:20.685" v="217"/>
          <ac:spMkLst>
            <pc:docMk/>
            <pc:sldMk cId="2392510997" sldId="264"/>
            <ac:spMk id="11" creationId="{F761DF73-9FEA-7AA2-9BE8-F62FAD9C165B}"/>
          </ac:spMkLst>
        </pc:spChg>
        <pc:spChg chg="add">
          <ac:chgData name="石貝真奈" userId="S::ishigai-mana-plusdojo2022@seplus2016.onmicrosoft.com::e34463ba-905b-43d3-a769-b0a4e9e08a6d" providerId="AD" clId="Web-{4A9340F6-E8DC-5F9A-D7FC-BD57F467D65C}" dt="2022-06-07T05:46:10.883" v="13"/>
          <ac:spMkLst>
            <pc:docMk/>
            <pc:sldMk cId="2392510997" sldId="264"/>
            <ac:spMk id="21" creationId="{5849474A-FDAD-D3D9-4D51-734F761C6A5F}"/>
          </ac:spMkLst>
        </pc:spChg>
        <pc:spChg chg="ord">
          <ac:chgData name="石貝真奈" userId="S::ishigai-mana-plusdojo2022@seplus2016.onmicrosoft.com::e34463ba-905b-43d3-a769-b0a4e9e08a6d" providerId="AD" clId="Web-{4A9340F6-E8DC-5F9A-D7FC-BD57F467D65C}" dt="2022-06-07T05:48:39.433" v="40"/>
          <ac:spMkLst>
            <pc:docMk/>
            <pc:sldMk cId="2392510997" sldId="264"/>
            <ac:spMk id="28" creationId="{0BA8DEF7-A05F-EC9F-7F9B-629362A34DE3}"/>
          </ac:spMkLst>
        </pc:spChg>
        <pc:grpChg chg="del">
          <ac:chgData name="石貝真奈" userId="S::ishigai-mana-plusdojo2022@seplus2016.onmicrosoft.com::e34463ba-905b-43d3-a769-b0a4e9e08a6d" providerId="AD" clId="Web-{4A9340F6-E8DC-5F9A-D7FC-BD57F467D65C}" dt="2022-06-07T05:54:35.065" v="85"/>
          <ac:grpSpMkLst>
            <pc:docMk/>
            <pc:sldMk cId="2392510997" sldId="264"/>
            <ac:grpSpMk id="10" creationId="{D42E3703-2431-E875-684E-E064249C2AD8}"/>
          </ac:grpSpMkLst>
        </pc:grpChg>
        <pc:grpChg chg="add mod ord">
          <ac:chgData name="石貝真奈" userId="S::ishigai-mana-plusdojo2022@seplus2016.onmicrosoft.com::e34463ba-905b-43d3-a769-b0a4e9e08a6d" providerId="AD" clId="Web-{4A9340F6-E8DC-5F9A-D7FC-BD57F467D65C}" dt="2022-06-07T05:49:06.043" v="43"/>
          <ac:grpSpMkLst>
            <pc:docMk/>
            <pc:sldMk cId="2392510997" sldId="264"/>
            <ac:grpSpMk id="30" creationId="{EE2E3C88-E88C-BDBA-A80D-04BF87305B76}"/>
          </ac:grpSpMkLst>
        </pc:grpChg>
        <pc:grpChg chg="add del">
          <ac:chgData name="石貝真奈" userId="S::ishigai-mana-plusdojo2022@seplus2016.onmicrosoft.com::e34463ba-905b-43d3-a769-b0a4e9e08a6d" providerId="AD" clId="Web-{4A9340F6-E8DC-5F9A-D7FC-BD57F467D65C}" dt="2022-06-07T06:56:41.356" v="211"/>
          <ac:grpSpMkLst>
            <pc:docMk/>
            <pc:sldMk cId="2392510997" sldId="264"/>
            <ac:grpSpMk id="37" creationId="{7FC182CD-9A8B-8ED7-78CF-9B09AAF17680}"/>
          </ac:grpSpMkLst>
        </pc:grpChg>
        <pc:grpChg chg="add mod">
          <ac:chgData name="石貝真奈" userId="S::ishigai-mana-plusdojo2022@seplus2016.onmicrosoft.com::e34463ba-905b-43d3-a769-b0a4e9e08a6d" providerId="AD" clId="Web-{4A9340F6-E8DC-5F9A-D7FC-BD57F467D65C}" dt="2022-06-07T06:57:04.450" v="215" actId="1076"/>
          <ac:grpSpMkLst>
            <pc:docMk/>
            <pc:sldMk cId="2392510997" sldId="264"/>
            <ac:grpSpMk id="44" creationId="{8A872B2C-38A3-452E-84EB-B460F6904158}"/>
          </ac:grpSpMkLst>
        </pc:grpChg>
        <pc:picChg chg="del">
          <ac:chgData name="石貝真奈" userId="S::ishigai-mana-plusdojo2022@seplus2016.onmicrosoft.com::e34463ba-905b-43d3-a769-b0a4e9e08a6d" providerId="AD" clId="Web-{4A9340F6-E8DC-5F9A-D7FC-BD57F467D65C}" dt="2022-06-07T05:47:53.042" v="30"/>
          <ac:picMkLst>
            <pc:docMk/>
            <pc:sldMk cId="2392510997" sldId="264"/>
            <ac:picMk id="12" creationId="{560FB4F0-2F88-D1E3-6F5A-C8EA06EB9559}"/>
          </ac:picMkLst>
        </pc:picChg>
        <pc:picChg chg="add mod ord">
          <ac:chgData name="石貝真奈" userId="S::ishigai-mana-plusdojo2022@seplus2016.onmicrosoft.com::e34463ba-905b-43d3-a769-b0a4e9e08a6d" providerId="AD" clId="Web-{4A9340F6-E8DC-5F9A-D7FC-BD57F467D65C}" dt="2022-06-07T05:48:14.323" v="36"/>
          <ac:picMkLst>
            <pc:docMk/>
            <pc:sldMk cId="2392510997" sldId="264"/>
            <ac:picMk id="25" creationId="{32B13A4E-4F65-E776-2B1B-00460615E631}"/>
          </ac:picMkLst>
        </pc:picChg>
      </pc:sldChg>
      <pc:sldChg chg="addSp delSp">
        <pc:chgData name="石貝真奈" userId="S::ishigai-mana-plusdojo2022@seplus2016.onmicrosoft.com::e34463ba-905b-43d3-a769-b0a4e9e08a6d" providerId="AD" clId="Web-{4A9340F6-E8DC-5F9A-D7FC-BD57F467D65C}" dt="2022-06-07T06:12:16.086" v="111"/>
        <pc:sldMkLst>
          <pc:docMk/>
          <pc:sldMk cId="3456666601" sldId="269"/>
        </pc:sldMkLst>
        <pc:spChg chg="add del">
          <ac:chgData name="石貝真奈" userId="S::ishigai-mana-plusdojo2022@seplus2016.onmicrosoft.com::e34463ba-905b-43d3-a769-b0a4e9e08a6d" providerId="AD" clId="Web-{4A9340F6-E8DC-5F9A-D7FC-BD57F467D65C}" dt="2022-06-07T06:12:16.086" v="111"/>
          <ac:spMkLst>
            <pc:docMk/>
            <pc:sldMk cId="3456666601" sldId="269"/>
            <ac:spMk id="2" creationId="{1F417D8B-1E7D-4521-37B6-FCDE1323526C}"/>
          </ac:spMkLst>
        </pc:spChg>
        <pc:grpChg chg="add del">
          <ac:chgData name="石貝真奈" userId="S::ishigai-mana-plusdojo2022@seplus2016.onmicrosoft.com::e34463ba-905b-43d3-a769-b0a4e9e08a6d" providerId="AD" clId="Web-{4A9340F6-E8DC-5F9A-D7FC-BD57F467D65C}" dt="2022-06-07T06:12:16.086" v="110"/>
          <ac:grpSpMkLst>
            <pc:docMk/>
            <pc:sldMk cId="3456666601" sldId="269"/>
            <ac:grpSpMk id="14" creationId="{EFE53F6D-0BA5-FF97-0C8E-B6A7F4DF2B13}"/>
          </ac:grpSpMkLst>
        </pc:grpChg>
      </pc:sldChg>
      <pc:sldChg chg="addSp delSp modSp">
        <pc:chgData name="石貝真奈" userId="S::ishigai-mana-plusdojo2022@seplus2016.onmicrosoft.com::e34463ba-905b-43d3-a769-b0a4e9e08a6d" providerId="AD" clId="Web-{4A9340F6-E8DC-5F9A-D7FC-BD57F467D65C}" dt="2022-06-07T06:58:33.030" v="227"/>
        <pc:sldMkLst>
          <pc:docMk/>
          <pc:sldMk cId="1247469420" sldId="270"/>
        </pc:sldMkLst>
        <pc:spChg chg="del">
          <ac:chgData name="石貝真奈" userId="S::ishigai-mana-plusdojo2022@seplus2016.onmicrosoft.com::e34463ba-905b-43d3-a769-b0a4e9e08a6d" providerId="AD" clId="Web-{4A9340F6-E8DC-5F9A-D7FC-BD57F467D65C}" dt="2022-06-07T06:58:24.764" v="224"/>
          <ac:spMkLst>
            <pc:docMk/>
            <pc:sldMk cId="1247469420" sldId="270"/>
            <ac:spMk id="5" creationId="{E4497833-897A-E524-C9C7-4BEB2B210929}"/>
          </ac:spMkLst>
        </pc:spChg>
        <pc:grpChg chg="del">
          <ac:chgData name="石貝真奈" userId="S::ishigai-mana-plusdojo2022@seplus2016.onmicrosoft.com::e34463ba-905b-43d3-a769-b0a4e9e08a6d" providerId="AD" clId="Web-{4A9340F6-E8DC-5F9A-D7FC-BD57F467D65C}" dt="2022-06-07T06:58:26.889" v="225"/>
          <ac:grpSpMkLst>
            <pc:docMk/>
            <pc:sldMk cId="1247469420" sldId="270"/>
            <ac:grpSpMk id="10" creationId="{DF434299-466D-03C0-B189-D1E4F67786CC}"/>
          </ac:grpSpMkLst>
        </pc:grpChg>
        <pc:grpChg chg="add ord">
          <ac:chgData name="石貝真奈" userId="S::ishigai-mana-plusdojo2022@seplus2016.onmicrosoft.com::e34463ba-905b-43d3-a769-b0a4e9e08a6d" providerId="AD" clId="Web-{4A9340F6-E8DC-5F9A-D7FC-BD57F467D65C}" dt="2022-06-07T06:58:33.030" v="227"/>
          <ac:grpSpMkLst>
            <pc:docMk/>
            <pc:sldMk cId="1247469420" sldId="270"/>
            <ac:grpSpMk id="15" creationId="{5401E702-451E-6141-7673-CBCDA82AEC91}"/>
          </ac:grpSpMkLst>
        </pc:grpChg>
      </pc:sldChg>
      <pc:sldChg chg="addSp delSp modSp">
        <pc:chgData name="石貝真奈" userId="S::ishigai-mana-plusdojo2022@seplus2016.onmicrosoft.com::e34463ba-905b-43d3-a769-b0a4e9e08a6d" providerId="AD" clId="Web-{4A9340F6-E8DC-5F9A-D7FC-BD57F467D65C}" dt="2022-06-07T06:30:12.778" v="179"/>
        <pc:sldMkLst>
          <pc:docMk/>
          <pc:sldMk cId="3196210130" sldId="272"/>
        </pc:sldMkLst>
        <pc:spChg chg="mod ord">
          <ac:chgData name="石貝真奈" userId="S::ishigai-mana-plusdojo2022@seplus2016.onmicrosoft.com::e34463ba-905b-43d3-a769-b0a4e9e08a6d" providerId="AD" clId="Web-{4A9340F6-E8DC-5F9A-D7FC-BD57F467D65C}" dt="2022-06-07T06:30:12.778" v="179"/>
          <ac:spMkLst>
            <pc:docMk/>
            <pc:sldMk cId="3196210130" sldId="272"/>
            <ac:spMk id="3" creationId="{26C1B9DF-44DC-D81C-163C-92216E9C44FD}"/>
          </ac:spMkLst>
        </pc:spChg>
        <pc:spChg chg="del">
          <ac:chgData name="石貝真奈" userId="S::ishigai-mana-plusdojo2022@seplus2016.onmicrosoft.com::e34463ba-905b-43d3-a769-b0a4e9e08a6d" providerId="AD" clId="Web-{4A9340F6-E8DC-5F9A-D7FC-BD57F467D65C}" dt="2022-06-07T05:51:43.015" v="53"/>
          <ac:spMkLst>
            <pc:docMk/>
            <pc:sldMk cId="3196210130" sldId="272"/>
            <ac:spMk id="5" creationId="{D02EFA58-3748-727F-AFD4-B6EF90AA18FF}"/>
          </ac:spMkLst>
        </pc:spChg>
        <pc:spChg chg="del topLvl">
          <ac:chgData name="石貝真奈" userId="S::ishigai-mana-plusdojo2022@seplus2016.onmicrosoft.com::e34463ba-905b-43d3-a769-b0a4e9e08a6d" providerId="AD" clId="Web-{4A9340F6-E8DC-5F9A-D7FC-BD57F467D65C}" dt="2022-06-07T05:51:55.765" v="55"/>
          <ac:spMkLst>
            <pc:docMk/>
            <pc:sldMk cId="3196210130" sldId="272"/>
            <ac:spMk id="7" creationId="{30DA2D56-6510-A236-90A4-684FFEAD95FA}"/>
          </ac:spMkLst>
        </pc:spChg>
        <pc:spChg chg="del">
          <ac:chgData name="石貝真奈" userId="S::ishigai-mana-plusdojo2022@seplus2016.onmicrosoft.com::e34463ba-905b-43d3-a769-b0a4e9e08a6d" providerId="AD" clId="Web-{4A9340F6-E8DC-5F9A-D7FC-BD57F467D65C}" dt="2022-06-07T05:51:46.609" v="54"/>
          <ac:spMkLst>
            <pc:docMk/>
            <pc:sldMk cId="3196210130" sldId="272"/>
            <ac:spMk id="8" creationId="{4F4BAE42-3E60-381F-E5BA-BE03146542B0}"/>
          </ac:spMkLst>
        </pc:spChg>
        <pc:spChg chg="del topLvl">
          <ac:chgData name="石貝真奈" userId="S::ishigai-mana-plusdojo2022@seplus2016.onmicrosoft.com::e34463ba-905b-43d3-a769-b0a4e9e08a6d" providerId="AD" clId="Web-{4A9340F6-E8DC-5F9A-D7FC-BD57F467D65C}" dt="2022-06-07T05:51:57.515" v="56"/>
          <ac:spMkLst>
            <pc:docMk/>
            <pc:sldMk cId="3196210130" sldId="272"/>
            <ac:spMk id="9" creationId="{82FE6C83-D345-B8A1-E080-F92A488732C9}"/>
          </ac:spMkLst>
        </pc:spChg>
        <pc:grpChg chg="del">
          <ac:chgData name="石貝真奈" userId="S::ishigai-mana-plusdojo2022@seplus2016.onmicrosoft.com::e34463ba-905b-43d3-a769-b0a4e9e08a6d" providerId="AD" clId="Web-{4A9340F6-E8DC-5F9A-D7FC-BD57F467D65C}" dt="2022-06-07T05:51:55.765" v="55"/>
          <ac:grpSpMkLst>
            <pc:docMk/>
            <pc:sldMk cId="3196210130" sldId="272"/>
            <ac:grpSpMk id="10" creationId="{D42E3703-2431-E875-684E-E064249C2AD8}"/>
          </ac:grpSpMkLst>
        </pc:grpChg>
        <pc:grpChg chg="del">
          <ac:chgData name="石貝真奈" userId="S::ishigai-mana-plusdojo2022@seplus2016.onmicrosoft.com::e34463ba-905b-43d3-a769-b0a4e9e08a6d" providerId="AD" clId="Web-{4A9340F6-E8DC-5F9A-D7FC-BD57F467D65C}" dt="2022-06-07T05:46:42.118" v="14"/>
          <ac:grpSpMkLst>
            <pc:docMk/>
            <pc:sldMk cId="3196210130" sldId="272"/>
            <ac:grpSpMk id="22" creationId="{DA346FB3-35B6-17DF-912B-DDCDD3301309}"/>
          </ac:grpSpMkLst>
        </pc:grpChg>
        <pc:grpChg chg="add mod">
          <ac:chgData name="石貝真奈" userId="S::ishigai-mana-plusdojo2022@seplus2016.onmicrosoft.com::e34463ba-905b-43d3-a769-b0a4e9e08a6d" providerId="AD" clId="Web-{4A9340F6-E8DC-5F9A-D7FC-BD57F467D65C}" dt="2022-06-07T05:46:54.009" v="18" actId="1076"/>
          <ac:grpSpMkLst>
            <pc:docMk/>
            <pc:sldMk cId="3196210130" sldId="272"/>
            <ac:grpSpMk id="32" creationId="{39B36DCD-F5E8-AB97-FAB0-EBBD1BBEE599}"/>
          </ac:grpSpMkLst>
        </pc:grpChg>
        <pc:grpChg chg="add del">
          <ac:chgData name="石貝真奈" userId="S::ishigai-mana-plusdojo2022@seplus2016.onmicrosoft.com::e34463ba-905b-43d3-a769-b0a4e9e08a6d" providerId="AD" clId="Web-{4A9340F6-E8DC-5F9A-D7FC-BD57F467D65C}" dt="2022-06-07T05:52:00.703" v="58"/>
          <ac:grpSpMkLst>
            <pc:docMk/>
            <pc:sldMk cId="3196210130" sldId="272"/>
            <ac:grpSpMk id="33" creationId="{9FE44B6D-7152-290F-37C4-C5A2450AAFB2}"/>
          </ac:grpSpMkLst>
        </pc:grpChg>
        <pc:grpChg chg="add del">
          <ac:chgData name="石貝真奈" userId="S::ishigai-mana-plusdojo2022@seplus2016.onmicrosoft.com::e34463ba-905b-43d3-a769-b0a4e9e08a6d" providerId="AD" clId="Web-{4A9340F6-E8DC-5F9A-D7FC-BD57F467D65C}" dt="2022-06-07T05:52:08.922" v="60"/>
          <ac:grpSpMkLst>
            <pc:docMk/>
            <pc:sldMk cId="3196210130" sldId="272"/>
            <ac:grpSpMk id="36" creationId="{62408586-B562-2BA3-A71F-B3EE29FD313A}"/>
          </ac:grpSpMkLst>
        </pc:grpChg>
        <pc:grpChg chg="add del ord">
          <ac:chgData name="石貝真奈" userId="S::ishigai-mana-plusdojo2022@seplus2016.onmicrosoft.com::e34463ba-905b-43d3-a769-b0a4e9e08a6d" providerId="AD" clId="Web-{4A9340F6-E8DC-5F9A-D7FC-BD57F467D65C}" dt="2022-06-07T06:29:57.465" v="176"/>
          <ac:grpSpMkLst>
            <pc:docMk/>
            <pc:sldMk cId="3196210130" sldId="272"/>
            <ac:grpSpMk id="45" creationId="{161BC0C5-1011-6A9A-04C3-E22D98CCF0EC}"/>
          </ac:grpSpMkLst>
        </pc:grpChg>
        <pc:grpChg chg="add mod">
          <ac:chgData name="石貝真奈" userId="S::ishigai-mana-plusdojo2022@seplus2016.onmicrosoft.com::e34463ba-905b-43d3-a769-b0a4e9e08a6d" providerId="AD" clId="Web-{4A9340F6-E8DC-5F9A-D7FC-BD57F467D65C}" dt="2022-06-07T06:30:03.684" v="177" actId="1076"/>
          <ac:grpSpMkLst>
            <pc:docMk/>
            <pc:sldMk cId="3196210130" sldId="272"/>
            <ac:grpSpMk id="52" creationId="{8E6DDAF3-D2B1-40F6-D353-9D63450CC599}"/>
          </ac:grpSpMkLst>
        </pc:grpChg>
        <pc:picChg chg="del">
          <ac:chgData name="石貝真奈" userId="S::ishigai-mana-plusdojo2022@seplus2016.onmicrosoft.com::e34463ba-905b-43d3-a769-b0a4e9e08a6d" providerId="AD" clId="Web-{4A9340F6-E8DC-5F9A-D7FC-BD57F467D65C}" dt="2022-06-07T05:44:59.538" v="0"/>
          <ac:picMkLst>
            <pc:docMk/>
            <pc:sldMk cId="3196210130" sldId="272"/>
            <ac:picMk id="12" creationId="{560FB4F0-2F88-D1E3-6F5A-C8EA06EB9559}"/>
          </ac:picMkLst>
        </pc:picChg>
        <pc:picChg chg="add mod">
          <ac:chgData name="石貝真奈" userId="S::ishigai-mana-plusdojo2022@seplus2016.onmicrosoft.com::e34463ba-905b-43d3-a769-b0a4e9e08a6d" providerId="AD" clId="Web-{4A9340F6-E8DC-5F9A-D7FC-BD57F467D65C}" dt="2022-06-07T05:45:38.164" v="7" actId="1076"/>
          <ac:picMkLst>
            <pc:docMk/>
            <pc:sldMk cId="3196210130" sldId="272"/>
            <ac:picMk id="24" creationId="{72EB6614-1112-2287-D894-947F15042856}"/>
          </ac:picMkLst>
        </pc:picChg>
        <pc:picChg chg="add del">
          <ac:chgData name="石貝真奈" userId="S::ishigai-mana-plusdojo2022@seplus2016.onmicrosoft.com::e34463ba-905b-43d3-a769-b0a4e9e08a6d" providerId="AD" clId="Web-{4A9340F6-E8DC-5F9A-D7FC-BD57F467D65C}" dt="2022-06-07T05:46:44.150" v="16"/>
          <ac:picMkLst>
            <pc:docMk/>
            <pc:sldMk cId="3196210130" sldId="272"/>
            <ac:picMk id="28" creationId="{E1FCB861-7833-9CDD-F083-AA5C8CA8D600}"/>
          </ac:picMkLst>
        </pc:picChg>
      </pc:sldChg>
      <pc:sldChg chg="addSp delSp modSp">
        <pc:chgData name="石貝真奈" userId="S::ishigai-mana-plusdojo2022@seplus2016.onmicrosoft.com::e34463ba-905b-43d3-a769-b0a4e9e08a6d" providerId="AD" clId="Web-{4A9340F6-E8DC-5F9A-D7FC-BD57F467D65C}" dt="2022-06-07T06:59:40.281" v="241"/>
        <pc:sldMkLst>
          <pc:docMk/>
          <pc:sldMk cId="3285456607" sldId="273"/>
        </pc:sldMkLst>
        <pc:spChg chg="del">
          <ac:chgData name="石貝真奈" userId="S::ishigai-mana-plusdojo2022@seplus2016.onmicrosoft.com::e34463ba-905b-43d3-a769-b0a4e9e08a6d" providerId="AD" clId="Web-{4A9340F6-E8DC-5F9A-D7FC-BD57F467D65C}" dt="2022-06-07T06:59:29.406" v="238"/>
          <ac:spMkLst>
            <pc:docMk/>
            <pc:sldMk cId="3285456607" sldId="273"/>
            <ac:spMk id="5" creationId="{E4497833-897A-E524-C9C7-4BEB2B210929}"/>
          </ac:spMkLst>
        </pc:spChg>
        <pc:grpChg chg="del">
          <ac:chgData name="石貝真奈" userId="S::ishigai-mana-plusdojo2022@seplus2016.onmicrosoft.com::e34463ba-905b-43d3-a769-b0a4e9e08a6d" providerId="AD" clId="Web-{4A9340F6-E8DC-5F9A-D7FC-BD57F467D65C}" dt="2022-06-07T06:59:35.422" v="239"/>
          <ac:grpSpMkLst>
            <pc:docMk/>
            <pc:sldMk cId="3285456607" sldId="273"/>
            <ac:grpSpMk id="10" creationId="{DF434299-466D-03C0-B189-D1E4F67786CC}"/>
          </ac:grpSpMkLst>
        </pc:grpChg>
        <pc:grpChg chg="add ord">
          <ac:chgData name="石貝真奈" userId="S::ishigai-mana-plusdojo2022@seplus2016.onmicrosoft.com::e34463ba-905b-43d3-a769-b0a4e9e08a6d" providerId="AD" clId="Web-{4A9340F6-E8DC-5F9A-D7FC-BD57F467D65C}" dt="2022-06-07T06:59:40.281" v="241"/>
          <ac:grpSpMkLst>
            <pc:docMk/>
            <pc:sldMk cId="3285456607" sldId="273"/>
            <ac:grpSpMk id="17" creationId="{86B9BD40-5A04-E3F5-92BD-651FCBD33090}"/>
          </ac:grpSpMkLst>
        </pc:grpChg>
      </pc:sldChg>
      <pc:sldChg chg="addSp delSp modSp">
        <pc:chgData name="石貝真奈" userId="S::ishigai-mana-plusdojo2022@seplus2016.onmicrosoft.com::e34463ba-905b-43d3-a769-b0a4e9e08a6d" providerId="AD" clId="Web-{4A9340F6-E8DC-5F9A-D7FC-BD57F467D65C}" dt="2022-06-07T06:59:23.218" v="237"/>
        <pc:sldMkLst>
          <pc:docMk/>
          <pc:sldMk cId="507029965" sldId="274"/>
        </pc:sldMkLst>
        <pc:spChg chg="del">
          <ac:chgData name="石貝真奈" userId="S::ishigai-mana-plusdojo2022@seplus2016.onmicrosoft.com::e34463ba-905b-43d3-a769-b0a4e9e08a6d" providerId="AD" clId="Web-{4A9340F6-E8DC-5F9A-D7FC-BD57F467D65C}" dt="2022-06-07T06:58:58.186" v="232"/>
          <ac:spMkLst>
            <pc:docMk/>
            <pc:sldMk cId="507029965" sldId="274"/>
            <ac:spMk id="5" creationId="{E4497833-897A-E524-C9C7-4BEB2B210929}"/>
          </ac:spMkLst>
        </pc:spChg>
        <pc:spChg chg="del topLvl">
          <ac:chgData name="石貝真奈" userId="S::ishigai-mana-plusdojo2022@seplus2016.onmicrosoft.com::e34463ba-905b-43d3-a769-b0a4e9e08a6d" providerId="AD" clId="Web-{4A9340F6-E8DC-5F9A-D7FC-BD57F467D65C}" dt="2022-06-07T06:59:18.015" v="235"/>
          <ac:spMkLst>
            <pc:docMk/>
            <pc:sldMk cId="507029965" sldId="274"/>
            <ac:spMk id="7" creationId="{6C7A3631-CBB3-DF50-D357-F5DC16C8E898}"/>
          </ac:spMkLst>
        </pc:spChg>
        <pc:spChg chg="del">
          <ac:chgData name="石貝真奈" userId="S::ishigai-mana-plusdojo2022@seplus2016.onmicrosoft.com::e34463ba-905b-43d3-a769-b0a4e9e08a6d" providerId="AD" clId="Web-{4A9340F6-E8DC-5F9A-D7FC-BD57F467D65C}" dt="2022-06-07T06:59:14.468" v="233"/>
          <ac:spMkLst>
            <pc:docMk/>
            <pc:sldMk cId="507029965" sldId="274"/>
            <ac:spMk id="8" creationId="{FF360AD2-BD0E-4EB0-5D22-12323B6398A7}"/>
          </ac:spMkLst>
        </pc:spChg>
        <pc:spChg chg="del topLvl">
          <ac:chgData name="石貝真奈" userId="S::ishigai-mana-plusdojo2022@seplus2016.onmicrosoft.com::e34463ba-905b-43d3-a769-b0a4e9e08a6d" providerId="AD" clId="Web-{4A9340F6-E8DC-5F9A-D7FC-BD57F467D65C}" dt="2022-06-07T06:59:16.156" v="234"/>
          <ac:spMkLst>
            <pc:docMk/>
            <pc:sldMk cId="507029965" sldId="274"/>
            <ac:spMk id="9" creationId="{76C84CCC-6839-C469-B897-B2A2E9A6B9B9}"/>
          </ac:spMkLst>
        </pc:spChg>
        <pc:grpChg chg="del">
          <ac:chgData name="石貝真奈" userId="S::ishigai-mana-plusdojo2022@seplus2016.onmicrosoft.com::e34463ba-905b-43d3-a769-b0a4e9e08a6d" providerId="AD" clId="Web-{4A9340F6-E8DC-5F9A-D7FC-BD57F467D65C}" dt="2022-06-07T06:59:16.156" v="234"/>
          <ac:grpSpMkLst>
            <pc:docMk/>
            <pc:sldMk cId="507029965" sldId="274"/>
            <ac:grpSpMk id="10" creationId="{DF434299-466D-03C0-B189-D1E4F67786CC}"/>
          </ac:grpSpMkLst>
        </pc:grpChg>
        <pc:grpChg chg="add ord">
          <ac:chgData name="石貝真奈" userId="S::ishigai-mana-plusdojo2022@seplus2016.onmicrosoft.com::e34463ba-905b-43d3-a769-b0a4e9e08a6d" providerId="AD" clId="Web-{4A9340F6-E8DC-5F9A-D7FC-BD57F467D65C}" dt="2022-06-07T06:59:23.218" v="237"/>
          <ac:grpSpMkLst>
            <pc:docMk/>
            <pc:sldMk cId="507029965" sldId="274"/>
            <ac:grpSpMk id="22" creationId="{FD8ACFC9-1B0A-DDA6-5F63-B9EE441D1CBC}"/>
          </ac:grpSpMkLst>
        </pc:grpChg>
      </pc:sldChg>
      <pc:sldChg chg="modSp">
        <pc:chgData name="石貝真奈" userId="S::ishigai-mana-plusdojo2022@seplus2016.onmicrosoft.com::e34463ba-905b-43d3-a769-b0a4e9e08a6d" providerId="AD" clId="Web-{4A9340F6-E8DC-5F9A-D7FC-BD57F467D65C}" dt="2022-06-07T05:50:16.623" v="49"/>
        <pc:sldMkLst>
          <pc:docMk/>
          <pc:sldMk cId="3951029638" sldId="277"/>
        </pc:sldMkLst>
        <pc:spChg chg="mod">
          <ac:chgData name="石貝真奈" userId="S::ishigai-mana-plusdojo2022@seplus2016.onmicrosoft.com::e34463ba-905b-43d3-a769-b0a4e9e08a6d" providerId="AD" clId="Web-{4A9340F6-E8DC-5F9A-D7FC-BD57F467D65C}" dt="2022-06-07T05:50:16.623" v="49"/>
          <ac:spMkLst>
            <pc:docMk/>
            <pc:sldMk cId="3951029638" sldId="277"/>
            <ac:spMk id="7" creationId="{1533F4CD-D3EC-2BD5-D492-F59E75148F2A}"/>
          </ac:spMkLst>
        </pc:spChg>
      </pc:sldChg>
      <pc:sldChg chg="addSp delSp modSp">
        <pc:chgData name="石貝真奈" userId="S::ishigai-mana-plusdojo2022@seplus2016.onmicrosoft.com::e34463ba-905b-43d3-a769-b0a4e9e08a6d" providerId="AD" clId="Web-{4A9340F6-E8DC-5F9A-D7FC-BD57F467D65C}" dt="2022-06-07T06:21:40.237" v="172"/>
        <pc:sldMkLst>
          <pc:docMk/>
          <pc:sldMk cId="2569552278" sldId="278"/>
        </pc:sldMkLst>
        <pc:spChg chg="del">
          <ac:chgData name="石貝真奈" userId="S::ishigai-mana-plusdojo2022@seplus2016.onmicrosoft.com::e34463ba-905b-43d3-a769-b0a4e9e08a6d" providerId="AD" clId="Web-{4A9340F6-E8DC-5F9A-D7FC-BD57F467D65C}" dt="2022-06-07T05:53:00.126" v="70"/>
          <ac:spMkLst>
            <pc:docMk/>
            <pc:sldMk cId="2569552278" sldId="278"/>
            <ac:spMk id="5" creationId="{45371EC4-A041-23D4-4A6B-184913247836}"/>
          </ac:spMkLst>
        </pc:spChg>
        <pc:spChg chg="mod ord">
          <ac:chgData name="石貝真奈" userId="S::ishigai-mana-plusdojo2022@seplus2016.onmicrosoft.com::e34463ba-905b-43d3-a769-b0a4e9e08a6d" providerId="AD" clId="Web-{4A9340F6-E8DC-5F9A-D7FC-BD57F467D65C}" dt="2022-06-07T06:21:20.784" v="169" actId="1076"/>
          <ac:spMkLst>
            <pc:docMk/>
            <pc:sldMk cId="2569552278" sldId="278"/>
            <ac:spMk id="6" creationId="{846E1121-FFE0-C7BC-3F27-44DC2866AF52}"/>
          </ac:spMkLst>
        </pc:spChg>
        <pc:spChg chg="mod">
          <ac:chgData name="石貝真奈" userId="S::ishigai-mana-plusdojo2022@seplus2016.onmicrosoft.com::e34463ba-905b-43d3-a769-b0a4e9e08a6d" providerId="AD" clId="Web-{4A9340F6-E8DC-5F9A-D7FC-BD57F467D65C}" dt="2022-06-07T05:53:26.720" v="76" actId="1076"/>
          <ac:spMkLst>
            <pc:docMk/>
            <pc:sldMk cId="2569552278" sldId="278"/>
            <ac:spMk id="15" creationId="{F7F6026A-5656-B0F4-4A4D-E3518F3B0407}"/>
          </ac:spMkLst>
        </pc:spChg>
        <pc:spChg chg="mod">
          <ac:chgData name="石貝真奈" userId="S::ishigai-mana-plusdojo2022@seplus2016.onmicrosoft.com::e34463ba-905b-43d3-a769-b0a4e9e08a6d" providerId="AD" clId="Web-{4A9340F6-E8DC-5F9A-D7FC-BD57F467D65C}" dt="2022-06-07T05:53:08.673" v="72" actId="1076"/>
          <ac:spMkLst>
            <pc:docMk/>
            <pc:sldMk cId="2569552278" sldId="278"/>
            <ac:spMk id="19" creationId="{E4CC6BB6-C0C5-ED0E-F48C-D1491C9193D4}"/>
          </ac:spMkLst>
        </pc:spChg>
        <pc:spChg chg="add del mod topLvl">
          <ac:chgData name="石貝真奈" userId="S::ishigai-mana-plusdojo2022@seplus2016.onmicrosoft.com::e34463ba-905b-43d3-a769-b0a4e9e08a6d" providerId="AD" clId="Web-{4A9340F6-E8DC-5F9A-D7FC-BD57F467D65C}" dt="2022-06-07T06:16:02.949" v="166"/>
          <ac:spMkLst>
            <pc:docMk/>
            <pc:sldMk cId="2569552278" sldId="278"/>
            <ac:spMk id="22" creationId="{BA8800E7-0B0D-41AA-AD5A-6233F0459DA4}"/>
          </ac:spMkLst>
        </pc:spChg>
        <pc:spChg chg="del">
          <ac:chgData name="石貝真奈" userId="S::ishigai-mana-plusdojo2022@seplus2016.onmicrosoft.com::e34463ba-905b-43d3-a769-b0a4e9e08a6d" providerId="AD" clId="Web-{4A9340F6-E8DC-5F9A-D7FC-BD57F467D65C}" dt="2022-06-07T06:15:25.667" v="159"/>
          <ac:spMkLst>
            <pc:docMk/>
            <pc:sldMk cId="2569552278" sldId="278"/>
            <ac:spMk id="24" creationId="{4217F552-34C1-6EB0-B5FC-6C8C0E6FB88E}"/>
          </ac:spMkLst>
        </pc:spChg>
        <pc:spChg chg="del">
          <ac:chgData name="石貝真奈" userId="S::ishigai-mana-plusdojo2022@seplus2016.onmicrosoft.com::e34463ba-905b-43d3-a769-b0a4e9e08a6d" providerId="AD" clId="Web-{4A9340F6-E8DC-5F9A-D7FC-BD57F467D65C}" dt="2022-06-07T06:15:08.183" v="158"/>
          <ac:spMkLst>
            <pc:docMk/>
            <pc:sldMk cId="2569552278" sldId="278"/>
            <ac:spMk id="25" creationId="{85B72517-BD25-3C48-350A-CE39B44E42DC}"/>
          </ac:spMkLst>
        </pc:spChg>
        <pc:spChg chg="del topLvl">
          <ac:chgData name="石貝真奈" userId="S::ishigai-mana-plusdojo2022@seplus2016.onmicrosoft.com::e34463ba-905b-43d3-a769-b0a4e9e08a6d" providerId="AD" clId="Web-{4A9340F6-E8DC-5F9A-D7FC-BD57F467D65C}" dt="2022-06-07T06:15:28.917" v="160"/>
          <ac:spMkLst>
            <pc:docMk/>
            <pc:sldMk cId="2569552278" sldId="278"/>
            <ac:spMk id="26" creationId="{0CD382FE-86A6-2BF8-DE7A-B229830026F2}"/>
          </ac:spMkLst>
        </pc:spChg>
        <pc:spChg chg="add del mod">
          <ac:chgData name="石貝真奈" userId="S::ishigai-mana-plusdojo2022@seplus2016.onmicrosoft.com::e34463ba-905b-43d3-a769-b0a4e9e08a6d" providerId="AD" clId="Web-{4A9340F6-E8DC-5F9A-D7FC-BD57F467D65C}" dt="2022-06-07T06:14:30.479" v="149"/>
          <ac:spMkLst>
            <pc:docMk/>
            <pc:sldMk cId="2569552278" sldId="278"/>
            <ac:spMk id="29" creationId="{C773D817-5F5F-A347-CD39-6BD5C4EFE96F}"/>
          </ac:spMkLst>
        </pc:spChg>
        <pc:spChg chg="add del mod">
          <ac:chgData name="石貝真奈" userId="S::ishigai-mana-plusdojo2022@seplus2016.onmicrosoft.com::e34463ba-905b-43d3-a769-b0a4e9e08a6d" providerId="AD" clId="Web-{4A9340F6-E8DC-5F9A-D7FC-BD57F467D65C}" dt="2022-06-07T06:14:42.307" v="155"/>
          <ac:spMkLst>
            <pc:docMk/>
            <pc:sldMk cId="2569552278" sldId="278"/>
            <ac:spMk id="36" creationId="{8A65B0FA-BE1A-6271-D216-BB160DE2183C}"/>
          </ac:spMkLst>
        </pc:spChg>
        <pc:spChg chg="mod ord">
          <ac:chgData name="石貝真奈" userId="S::ishigai-mana-plusdojo2022@seplus2016.onmicrosoft.com::e34463ba-905b-43d3-a769-b0a4e9e08a6d" providerId="AD" clId="Web-{4A9340F6-E8DC-5F9A-D7FC-BD57F467D65C}" dt="2022-06-07T06:21:30.018" v="171"/>
          <ac:spMkLst>
            <pc:docMk/>
            <pc:sldMk cId="2569552278" sldId="278"/>
            <ac:spMk id="43" creationId="{9298C0DA-638C-2CE4-5360-9F7836F9C191}"/>
          </ac:spMkLst>
        </pc:spChg>
        <pc:grpChg chg="del">
          <ac:chgData name="石貝真奈" userId="S::ishigai-mana-plusdojo2022@seplus2016.onmicrosoft.com::e34463ba-905b-43d3-a769-b0a4e9e08a6d" providerId="AD" clId="Web-{4A9340F6-E8DC-5F9A-D7FC-BD57F467D65C}" dt="2022-06-07T05:47:01.306" v="19"/>
          <ac:grpSpMkLst>
            <pc:docMk/>
            <pc:sldMk cId="2569552278" sldId="278"/>
            <ac:grpSpMk id="4" creationId="{0F5EA5A2-9A2C-E8EF-E1C7-5C940B42AC25}"/>
          </ac:grpSpMkLst>
        </pc:grpChg>
        <pc:grpChg chg="del">
          <ac:chgData name="石貝真奈" userId="S::ishigai-mana-plusdojo2022@seplus2016.onmicrosoft.com::e34463ba-905b-43d3-a769-b0a4e9e08a6d" providerId="AD" clId="Web-{4A9340F6-E8DC-5F9A-D7FC-BD57F467D65C}" dt="2022-06-07T05:53:00.126" v="69"/>
          <ac:grpSpMkLst>
            <pc:docMk/>
            <pc:sldMk cId="2569552278" sldId="278"/>
            <ac:grpSpMk id="13" creationId="{1283E169-337F-FF22-EE70-AA1B3E120E0F}"/>
          </ac:grpSpMkLst>
        </pc:grpChg>
        <pc:grpChg chg="add mod">
          <ac:chgData name="石貝真奈" userId="S::ishigai-mana-plusdojo2022@seplus2016.onmicrosoft.com::e34463ba-905b-43d3-a769-b0a4e9e08a6d" providerId="AD" clId="Web-{4A9340F6-E8DC-5F9A-D7FC-BD57F467D65C}" dt="2022-06-07T05:47:04.713" v="21" actId="1076"/>
          <ac:grpSpMkLst>
            <pc:docMk/>
            <pc:sldMk cId="2569552278" sldId="278"/>
            <ac:grpSpMk id="20" creationId="{4CC606B1-F38F-680C-EB3D-63A5AC3BA8DA}"/>
          </ac:grpSpMkLst>
        </pc:grpChg>
        <pc:grpChg chg="del">
          <ac:chgData name="石貝真奈" userId="S::ishigai-mana-plusdojo2022@seplus2016.onmicrosoft.com::e34463ba-905b-43d3-a769-b0a4e9e08a6d" providerId="AD" clId="Web-{4A9340F6-E8DC-5F9A-D7FC-BD57F467D65C}" dt="2022-06-07T06:15:25.667" v="159"/>
          <ac:grpSpMkLst>
            <pc:docMk/>
            <pc:sldMk cId="2569552278" sldId="278"/>
            <ac:grpSpMk id="23" creationId="{F130E2B5-F814-716E-44EE-AD2A8597669A}"/>
          </ac:grpSpMkLst>
        </pc:grpChg>
        <pc:grpChg chg="add del">
          <ac:chgData name="石貝真奈" userId="S::ishigai-mana-plusdojo2022@seplus2016.onmicrosoft.com::e34463ba-905b-43d3-a769-b0a4e9e08a6d" providerId="AD" clId="Web-{4A9340F6-E8DC-5F9A-D7FC-BD57F467D65C}" dt="2022-06-07T06:15:28.917" v="160"/>
          <ac:grpSpMkLst>
            <pc:docMk/>
            <pc:sldMk cId="2569552278" sldId="278"/>
            <ac:grpSpMk id="27" creationId="{7460DF8E-DB38-28FD-3023-127EA24EE788}"/>
          </ac:grpSpMkLst>
        </pc:grpChg>
        <pc:grpChg chg="add del">
          <ac:chgData name="石貝真奈" userId="S::ishigai-mana-plusdojo2022@seplus2016.onmicrosoft.com::e34463ba-905b-43d3-a769-b0a4e9e08a6d" providerId="AD" clId="Web-{4A9340F6-E8DC-5F9A-D7FC-BD57F467D65C}" dt="2022-06-07T06:14:30.479" v="148"/>
          <ac:grpSpMkLst>
            <pc:docMk/>
            <pc:sldMk cId="2569552278" sldId="278"/>
            <ac:grpSpMk id="34" creationId="{C7809484-48D9-29AE-9BD9-6E8590F7A4E6}"/>
          </ac:grpSpMkLst>
        </pc:grpChg>
        <pc:grpChg chg="add del">
          <ac:chgData name="石貝真奈" userId="S::ishigai-mana-plusdojo2022@seplus2016.onmicrosoft.com::e34463ba-905b-43d3-a769-b0a4e9e08a6d" providerId="AD" clId="Web-{4A9340F6-E8DC-5F9A-D7FC-BD57F467D65C}" dt="2022-06-07T06:14:42.292" v="154"/>
          <ac:grpSpMkLst>
            <pc:docMk/>
            <pc:sldMk cId="2569552278" sldId="278"/>
            <ac:grpSpMk id="41" creationId="{BD24C8E7-457A-7F3D-7B0A-C066D3B4BADA}"/>
          </ac:grpSpMkLst>
        </pc:grpChg>
        <pc:grpChg chg="add mod ord">
          <ac:chgData name="石貝真奈" userId="S::ishigai-mana-plusdojo2022@seplus2016.onmicrosoft.com::e34463ba-905b-43d3-a769-b0a4e9e08a6d" providerId="AD" clId="Web-{4A9340F6-E8DC-5F9A-D7FC-BD57F467D65C}" dt="2022-06-07T06:21:40.237" v="172"/>
          <ac:grpSpMkLst>
            <pc:docMk/>
            <pc:sldMk cId="2569552278" sldId="278"/>
            <ac:grpSpMk id="48" creationId="{52475797-1C7C-14EA-BD0A-D5EEC1C8D9F5}"/>
          </ac:grpSpMkLst>
        </pc:grpChg>
        <pc:picChg chg="add mod">
          <ac:chgData name="石貝真奈" userId="S::ishigai-mana-plusdojo2022@seplus2016.onmicrosoft.com::e34463ba-905b-43d3-a769-b0a4e9e08a6d" providerId="AD" clId="Web-{4A9340F6-E8DC-5F9A-D7FC-BD57F467D65C}" dt="2022-06-07T05:56:18.692" v="96" actId="1076"/>
          <ac:picMkLst>
            <pc:docMk/>
            <pc:sldMk cId="2569552278" sldId="278"/>
            <ac:picMk id="8" creationId="{8E8530D9-02D3-137A-9F00-80962595EFC9}"/>
          </ac:picMkLst>
        </pc:picChg>
        <pc:picChg chg="del mod">
          <ac:chgData name="石貝真奈" userId="S::ishigai-mana-plusdojo2022@seplus2016.onmicrosoft.com::e34463ba-905b-43d3-a769-b0a4e9e08a6d" providerId="AD" clId="Web-{4A9340F6-E8DC-5F9A-D7FC-BD57F467D65C}" dt="2022-06-07T05:45:57.274" v="9"/>
          <ac:picMkLst>
            <pc:docMk/>
            <pc:sldMk cId="2569552278" sldId="278"/>
            <ac:picMk id="9" creationId="{DFB10DE4-223D-30B8-0EC4-4801F8376670}"/>
          </ac:picMkLst>
        </pc:picChg>
      </pc:sldChg>
      <pc:sldChg chg="addSp delSp modSp">
        <pc:chgData name="石貝真奈" userId="S::ishigai-mana-plusdojo2022@seplus2016.onmicrosoft.com::e34463ba-905b-43d3-a769-b0a4e9e08a6d" providerId="AD" clId="Web-{4A9340F6-E8DC-5F9A-D7FC-BD57F467D65C}" dt="2022-06-07T06:14:08.838" v="141" actId="1076"/>
        <pc:sldMkLst>
          <pc:docMk/>
          <pc:sldMk cId="1650968540" sldId="285"/>
        </pc:sldMkLst>
        <pc:spChg chg="add del mod">
          <ac:chgData name="石貝真奈" userId="S::ishigai-mana-plusdojo2022@seplus2016.onmicrosoft.com::e34463ba-905b-43d3-a769-b0a4e9e08a6d" providerId="AD" clId="Web-{4A9340F6-E8DC-5F9A-D7FC-BD57F467D65C}" dt="2022-06-07T06:11:21.631" v="103"/>
          <ac:spMkLst>
            <pc:docMk/>
            <pc:sldMk cId="1650968540" sldId="285"/>
            <ac:spMk id="3" creationId="{9DC26B0C-AE99-94A1-FDEC-48A3D2E1446C}"/>
          </ac:spMkLst>
        </pc:spChg>
        <pc:spChg chg="del topLvl">
          <ac:chgData name="石貝真奈" userId="S::ishigai-mana-plusdojo2022@seplus2016.onmicrosoft.com::e34463ba-905b-43d3-a769-b0a4e9e08a6d" providerId="AD" clId="Web-{4A9340F6-E8DC-5F9A-D7FC-BD57F467D65C}" dt="2022-06-07T06:11:31.616" v="106"/>
          <ac:spMkLst>
            <pc:docMk/>
            <pc:sldMk cId="1650968540" sldId="285"/>
            <ac:spMk id="5" creationId="{FE483063-C9A3-1838-1B8B-657CADD8409D}"/>
          </ac:spMkLst>
        </pc:spChg>
        <pc:spChg chg="mod">
          <ac:chgData name="石貝真奈" userId="S::ishigai-mana-plusdojo2022@seplus2016.onmicrosoft.com::e34463ba-905b-43d3-a769-b0a4e9e08a6d" providerId="AD" clId="Web-{4A9340F6-E8DC-5F9A-D7FC-BD57F467D65C}" dt="2022-06-07T06:14:08.838" v="141" actId="1076"/>
          <ac:spMkLst>
            <pc:docMk/>
            <pc:sldMk cId="1650968540" sldId="285"/>
            <ac:spMk id="6" creationId="{846E1121-FFE0-C7BC-3F27-44DC2866AF52}"/>
          </ac:spMkLst>
        </pc:spChg>
        <pc:spChg chg="del topLvl">
          <ac:chgData name="石貝真奈" userId="S::ishigai-mana-plusdojo2022@seplus2016.onmicrosoft.com::e34463ba-905b-43d3-a769-b0a4e9e08a6d" providerId="AD" clId="Web-{4A9340F6-E8DC-5F9A-D7FC-BD57F467D65C}" dt="2022-06-07T06:11:30.272" v="105"/>
          <ac:spMkLst>
            <pc:docMk/>
            <pc:sldMk cId="1650968540" sldId="285"/>
            <ac:spMk id="7" creationId="{9EE7B0CB-25E3-508D-3378-C1C1DF33E562}"/>
          </ac:spMkLst>
        </pc:spChg>
        <pc:spChg chg="del">
          <ac:chgData name="石貝真奈" userId="S::ishigai-mana-plusdojo2022@seplus2016.onmicrosoft.com::e34463ba-905b-43d3-a769-b0a4e9e08a6d" providerId="AD" clId="Web-{4A9340F6-E8DC-5F9A-D7FC-BD57F467D65C}" dt="2022-06-07T06:11:24.803" v="104"/>
          <ac:spMkLst>
            <pc:docMk/>
            <pc:sldMk cId="1650968540" sldId="285"/>
            <ac:spMk id="9" creationId="{0AD1CB97-EF65-ABEC-43D1-E4A3BC30C143}"/>
          </ac:spMkLst>
        </pc:spChg>
        <pc:spChg chg="add mod">
          <ac:chgData name="石貝真奈" userId="S::ishigai-mana-plusdojo2022@seplus2016.onmicrosoft.com::e34463ba-905b-43d3-a769-b0a4e9e08a6d" providerId="AD" clId="Web-{4A9340F6-E8DC-5F9A-D7FC-BD57F467D65C}" dt="2022-06-07T06:13:19.274" v="133" actId="1076"/>
          <ac:spMkLst>
            <pc:docMk/>
            <pc:sldMk cId="1650968540" sldId="285"/>
            <ac:spMk id="29" creationId="{5BD19C00-BECD-8C7B-59A9-4FF0571347A0}"/>
          </ac:spMkLst>
        </pc:spChg>
        <pc:spChg chg="mod">
          <ac:chgData name="石貝真奈" userId="S::ishigai-mana-plusdojo2022@seplus2016.onmicrosoft.com::e34463ba-905b-43d3-a769-b0a4e9e08a6d" providerId="AD" clId="Web-{4A9340F6-E8DC-5F9A-D7FC-BD57F467D65C}" dt="2022-06-07T06:12:41.805" v="121" actId="688"/>
          <ac:spMkLst>
            <pc:docMk/>
            <pc:sldMk cId="1650968540" sldId="285"/>
            <ac:spMk id="33" creationId="{3B1D9631-ADCA-F17C-FE0A-37533E801857}"/>
          </ac:spMkLst>
        </pc:spChg>
        <pc:grpChg chg="add del mod">
          <ac:chgData name="石貝真奈" userId="S::ishigai-mana-plusdojo2022@seplus2016.onmicrosoft.com::e34463ba-905b-43d3-a769-b0a4e9e08a6d" providerId="AD" clId="Web-{4A9340F6-E8DC-5F9A-D7FC-BD57F467D65C}" dt="2022-06-07T06:11:30.272" v="105"/>
          <ac:grpSpMkLst>
            <pc:docMk/>
            <pc:sldMk cId="1650968540" sldId="285"/>
            <ac:grpSpMk id="10" creationId="{D1F8C22A-6367-CAC6-E20A-178B15177D3F}"/>
          </ac:grpSpMkLst>
        </pc:grpChg>
        <pc:grpChg chg="add del">
          <ac:chgData name="石貝真奈" userId="S::ishigai-mana-plusdojo2022@seplus2016.onmicrosoft.com::e34463ba-905b-43d3-a769-b0a4e9e08a6d" providerId="AD" clId="Web-{4A9340F6-E8DC-5F9A-D7FC-BD57F467D65C}" dt="2022-06-07T06:13:10.134" v="130"/>
          <ac:grpSpMkLst>
            <pc:docMk/>
            <pc:sldMk cId="1650968540" sldId="285"/>
            <ac:grpSpMk id="21" creationId="{877746A8-BA29-BA07-D33C-8BF3E2F309CF}"/>
          </ac:grpSpMkLst>
        </pc:grpChg>
        <pc:grpChg chg="del">
          <ac:chgData name="石貝真奈" userId="S::ishigai-mana-plusdojo2022@seplus2016.onmicrosoft.com::e34463ba-905b-43d3-a769-b0a4e9e08a6d" providerId="AD" clId="Web-{4A9340F6-E8DC-5F9A-D7FC-BD57F467D65C}" dt="2022-06-07T06:13:10.134" v="131"/>
          <ac:grpSpMkLst>
            <pc:docMk/>
            <pc:sldMk cId="1650968540" sldId="285"/>
            <ac:grpSpMk id="27" creationId="{7460DF8E-DB38-28FD-3023-127EA24EE788}"/>
          </ac:grpSpMkLst>
        </pc:grpChg>
        <pc:grpChg chg="add mod">
          <ac:chgData name="石貝真奈" userId="S::ishigai-mana-plusdojo2022@seplus2016.onmicrosoft.com::e34463ba-905b-43d3-a769-b0a4e9e08a6d" providerId="AD" clId="Web-{4A9340F6-E8DC-5F9A-D7FC-BD57F467D65C}" dt="2022-06-07T06:12:53.164" v="128" actId="1076"/>
          <ac:grpSpMkLst>
            <pc:docMk/>
            <pc:sldMk cId="1650968540" sldId="285"/>
            <ac:grpSpMk id="34" creationId="{DF0A203E-5391-CE06-136B-AF5A188B4813}"/>
          </ac:grpSpMkLst>
        </pc:grpChg>
        <pc:grpChg chg="add mod ord">
          <ac:chgData name="石貝真奈" userId="S::ishigai-mana-plusdojo2022@seplus2016.onmicrosoft.com::e34463ba-905b-43d3-a769-b0a4e9e08a6d" providerId="AD" clId="Web-{4A9340F6-E8DC-5F9A-D7FC-BD57F467D65C}" dt="2022-06-07T06:14:04.088" v="140"/>
          <ac:grpSpMkLst>
            <pc:docMk/>
            <pc:sldMk cId="1650968540" sldId="285"/>
            <ac:grpSpMk id="35" creationId="{0E5E8D9F-CD81-058E-DE0E-E90C78DA9CB5}"/>
          </ac:grpSpMkLst>
        </pc:grpChg>
      </pc:sldChg>
      <pc:sldChg chg="addSp delSp">
        <pc:chgData name="石貝真奈" userId="S::ishigai-mana-plusdojo2022@seplus2016.onmicrosoft.com::e34463ba-905b-43d3-a769-b0a4e9e08a6d" providerId="AD" clId="Web-{4A9340F6-E8DC-5F9A-D7FC-BD57F467D65C}" dt="2022-06-07T06:31:51.155" v="192"/>
        <pc:sldMkLst>
          <pc:docMk/>
          <pc:sldMk cId="164405610" sldId="288"/>
        </pc:sldMkLst>
        <pc:spChg chg="del topLvl">
          <ac:chgData name="石貝真奈" userId="S::ishigai-mana-plusdojo2022@seplus2016.onmicrosoft.com::e34463ba-905b-43d3-a769-b0a4e9e08a6d" providerId="AD" clId="Web-{4A9340F6-E8DC-5F9A-D7FC-BD57F467D65C}" dt="2022-06-07T06:31:46.968" v="190"/>
          <ac:spMkLst>
            <pc:docMk/>
            <pc:sldMk cId="164405610" sldId="288"/>
            <ac:spMk id="5" creationId="{D02EFA58-3748-727F-AFD4-B6EF90AA18FF}"/>
          </ac:spMkLst>
        </pc:spChg>
        <pc:grpChg chg="del">
          <ac:chgData name="石貝真奈" userId="S::ishigai-mana-plusdojo2022@seplus2016.onmicrosoft.com::e34463ba-905b-43d3-a769-b0a4e9e08a6d" providerId="AD" clId="Web-{4A9340F6-E8DC-5F9A-D7FC-BD57F467D65C}" dt="2022-06-07T06:31:46.968" v="190"/>
          <ac:grpSpMkLst>
            <pc:docMk/>
            <pc:sldMk cId="164405610" sldId="288"/>
            <ac:grpSpMk id="2" creationId="{0DF31392-4ABE-745F-158F-DA05E3DE27C6}"/>
          </ac:grpSpMkLst>
        </pc:grpChg>
        <pc:grpChg chg="del topLvl">
          <ac:chgData name="石貝真奈" userId="S::ishigai-mana-plusdojo2022@seplus2016.onmicrosoft.com::e34463ba-905b-43d3-a769-b0a4e9e08a6d" providerId="AD" clId="Web-{4A9340F6-E8DC-5F9A-D7FC-BD57F467D65C}" dt="2022-06-07T06:31:49.890" v="191"/>
          <ac:grpSpMkLst>
            <pc:docMk/>
            <pc:sldMk cId="164405610" sldId="288"/>
            <ac:grpSpMk id="10" creationId="{D42E3703-2431-E875-684E-E064249C2AD8}"/>
          </ac:grpSpMkLst>
        </pc:grpChg>
        <pc:grpChg chg="add">
          <ac:chgData name="石貝真奈" userId="S::ishigai-mana-plusdojo2022@seplus2016.onmicrosoft.com::e34463ba-905b-43d3-a769-b0a4e9e08a6d" providerId="AD" clId="Web-{4A9340F6-E8DC-5F9A-D7FC-BD57F467D65C}" dt="2022-06-07T06:31:51.155" v="192"/>
          <ac:grpSpMkLst>
            <pc:docMk/>
            <pc:sldMk cId="164405610" sldId="288"/>
            <ac:grpSpMk id="32" creationId="{CFA11BCD-4ED3-23D4-B752-E63272CFD2A1}"/>
          </ac:grpSpMkLst>
        </pc:grpChg>
      </pc:sldChg>
      <pc:sldChg chg="addSp delSp">
        <pc:chgData name="石貝真奈" userId="S::ishigai-mana-plusdojo2022@seplus2016.onmicrosoft.com::e34463ba-905b-43d3-a769-b0a4e9e08a6d" providerId="AD" clId="Web-{4A9340F6-E8DC-5F9A-D7FC-BD57F467D65C}" dt="2022-06-07T06:33:28.954" v="195"/>
        <pc:sldMkLst>
          <pc:docMk/>
          <pc:sldMk cId="1818280860" sldId="289"/>
        </pc:sldMkLst>
        <pc:spChg chg="del topLvl">
          <ac:chgData name="石貝真奈" userId="S::ishigai-mana-plusdojo2022@seplus2016.onmicrosoft.com::e34463ba-905b-43d3-a769-b0a4e9e08a6d" providerId="AD" clId="Web-{4A9340F6-E8DC-5F9A-D7FC-BD57F467D65C}" dt="2022-06-07T06:33:10.657" v="193"/>
          <ac:spMkLst>
            <pc:docMk/>
            <pc:sldMk cId="1818280860" sldId="289"/>
            <ac:spMk id="5" creationId="{D02EFA58-3748-727F-AFD4-B6EF90AA18FF}"/>
          </ac:spMkLst>
        </pc:spChg>
        <pc:grpChg chg="del">
          <ac:chgData name="石貝真奈" userId="S::ishigai-mana-plusdojo2022@seplus2016.onmicrosoft.com::e34463ba-905b-43d3-a769-b0a4e9e08a6d" providerId="AD" clId="Web-{4A9340F6-E8DC-5F9A-D7FC-BD57F467D65C}" dt="2022-06-07T06:33:10.657" v="193"/>
          <ac:grpSpMkLst>
            <pc:docMk/>
            <pc:sldMk cId="1818280860" sldId="289"/>
            <ac:grpSpMk id="2" creationId="{0DF31392-4ABE-745F-158F-DA05E3DE27C6}"/>
          </ac:grpSpMkLst>
        </pc:grpChg>
        <pc:grpChg chg="del topLvl">
          <ac:chgData name="石貝真奈" userId="S::ishigai-mana-plusdojo2022@seplus2016.onmicrosoft.com::e34463ba-905b-43d3-a769-b0a4e9e08a6d" providerId="AD" clId="Web-{4A9340F6-E8DC-5F9A-D7FC-BD57F467D65C}" dt="2022-06-07T06:33:27.798" v="194"/>
          <ac:grpSpMkLst>
            <pc:docMk/>
            <pc:sldMk cId="1818280860" sldId="289"/>
            <ac:grpSpMk id="10" creationId="{D42E3703-2431-E875-684E-E064249C2AD8}"/>
          </ac:grpSpMkLst>
        </pc:grpChg>
        <pc:grpChg chg="add">
          <ac:chgData name="石貝真奈" userId="S::ishigai-mana-plusdojo2022@seplus2016.onmicrosoft.com::e34463ba-905b-43d3-a769-b0a4e9e08a6d" providerId="AD" clId="Web-{4A9340F6-E8DC-5F9A-D7FC-BD57F467D65C}" dt="2022-06-07T06:33:28.954" v="195"/>
          <ac:grpSpMkLst>
            <pc:docMk/>
            <pc:sldMk cId="1818280860" sldId="289"/>
            <ac:grpSpMk id="35" creationId="{65997C20-C691-6399-7F12-E280619E1A83}"/>
          </ac:grpSpMkLst>
        </pc:grpChg>
      </pc:sldChg>
    </pc:docChg>
  </pc:docChgLst>
  <pc:docChgLst>
    <pc:chgData name="島津美波" userId="S::simadu-minami-plusdojo2022@seplus2016.onmicrosoft.com::81270c88-8d65-4af2-9013-fafbeef24367" providerId="AD" clId="Web-{B93A64DE-3F10-9A05-3E51-19010B3B26BC}"/>
    <pc:docChg chg="addSld delSld modSld sldOrd">
      <pc:chgData name="島津美波" userId="S::simadu-minami-plusdojo2022@seplus2016.onmicrosoft.com::81270c88-8d65-4af2-9013-fafbeef24367" providerId="AD" clId="Web-{B93A64DE-3F10-9A05-3E51-19010B3B26BC}" dt="2022-06-07T08:08:20.868" v="774" actId="20577"/>
      <pc:docMkLst>
        <pc:docMk/>
      </pc:docMkLst>
      <pc:sldChg chg="addSp delSp modSp">
        <pc:chgData name="島津美波" userId="S::simadu-minami-plusdojo2022@seplus2016.onmicrosoft.com::81270c88-8d65-4af2-9013-fafbeef24367" providerId="AD" clId="Web-{B93A64DE-3F10-9A05-3E51-19010B3B26BC}" dt="2022-06-07T07:43:41.633" v="472" actId="20577"/>
        <pc:sldMkLst>
          <pc:docMk/>
          <pc:sldMk cId="2128380218" sldId="256"/>
        </pc:sldMkLst>
        <pc:spChg chg="add del mod">
          <ac:chgData name="島津美波" userId="S::simadu-minami-plusdojo2022@seplus2016.onmicrosoft.com::81270c88-8d65-4af2-9013-fafbeef24367" providerId="AD" clId="Web-{B93A64DE-3F10-9A05-3E51-19010B3B26BC}" dt="2022-06-07T07:43:41.633" v="472" actId="20577"/>
          <ac:spMkLst>
            <pc:docMk/>
            <pc:sldMk cId="2128380218" sldId="256"/>
            <ac:spMk id="3" creationId="{2926F057-2C76-D116-B467-A15DF722CDFE}"/>
          </ac:spMkLst>
        </pc:spChg>
      </pc:sldChg>
      <pc:sldChg chg="modSp">
        <pc:chgData name="島津美波" userId="S::simadu-minami-plusdojo2022@seplus2016.onmicrosoft.com::81270c88-8d65-4af2-9013-fafbeef24367" providerId="AD" clId="Web-{B93A64DE-3F10-9A05-3E51-19010B3B26BC}" dt="2022-06-07T07:47:44.919" v="572" actId="20577"/>
        <pc:sldMkLst>
          <pc:docMk/>
          <pc:sldMk cId="3159801279" sldId="259"/>
        </pc:sldMkLst>
        <pc:spChg chg="mod">
          <ac:chgData name="島津美波" userId="S::simadu-minami-plusdojo2022@seplus2016.onmicrosoft.com::81270c88-8d65-4af2-9013-fafbeef24367" providerId="AD" clId="Web-{B93A64DE-3F10-9A05-3E51-19010B3B26BC}" dt="2022-06-07T07:47:44.919" v="572" actId="20577"/>
          <ac:spMkLst>
            <pc:docMk/>
            <pc:sldMk cId="3159801279" sldId="259"/>
            <ac:spMk id="14" creationId="{C6D02438-7ABC-E30F-4207-2D49D3967FB3}"/>
          </ac:spMkLst>
        </pc:spChg>
      </pc:sldChg>
      <pc:sldChg chg="delSp modSp">
        <pc:chgData name="島津美波" userId="S::simadu-minami-plusdojo2022@seplus2016.onmicrosoft.com::81270c88-8d65-4af2-9013-fafbeef24367" providerId="AD" clId="Web-{B93A64DE-3F10-9A05-3E51-19010B3B26BC}" dt="2022-06-07T07:51:56.534" v="671"/>
        <pc:sldMkLst>
          <pc:docMk/>
          <pc:sldMk cId="3155477368" sldId="261"/>
        </pc:sldMkLst>
        <pc:spChg chg="mod">
          <ac:chgData name="島津美波" userId="S::simadu-minami-plusdojo2022@seplus2016.onmicrosoft.com::81270c88-8d65-4af2-9013-fafbeef24367" providerId="AD" clId="Web-{B93A64DE-3F10-9A05-3E51-19010B3B26BC}" dt="2022-06-07T07:37:39.344" v="448" actId="20577"/>
          <ac:spMkLst>
            <pc:docMk/>
            <pc:sldMk cId="3155477368" sldId="261"/>
            <ac:spMk id="2" creationId="{6404A5B5-BBF1-F793-66AE-C74B9606C264}"/>
          </ac:spMkLst>
        </pc:spChg>
        <pc:spChg chg="mod">
          <ac:chgData name="島津美波" userId="S::simadu-minami-plusdojo2022@seplus2016.onmicrosoft.com::81270c88-8d65-4af2-9013-fafbeef24367" providerId="AD" clId="Web-{B93A64DE-3F10-9A05-3E51-19010B3B26BC}" dt="2022-06-07T07:38:00.782" v="451"/>
          <ac:spMkLst>
            <pc:docMk/>
            <pc:sldMk cId="3155477368" sldId="261"/>
            <ac:spMk id="10" creationId="{ED01F455-C249-D885-B0CE-925B741C90C0}"/>
          </ac:spMkLst>
        </pc:spChg>
        <pc:spChg chg="mod">
          <ac:chgData name="島津美波" userId="S::simadu-minami-plusdojo2022@seplus2016.onmicrosoft.com::81270c88-8d65-4af2-9013-fafbeef24367" providerId="AD" clId="Web-{B93A64DE-3F10-9A05-3E51-19010B3B26BC}" dt="2022-06-07T07:37:24.984" v="442" actId="20577"/>
          <ac:spMkLst>
            <pc:docMk/>
            <pc:sldMk cId="3155477368" sldId="261"/>
            <ac:spMk id="11" creationId="{C8322175-7AD4-7A2C-7587-56D4A74A1C98}"/>
          </ac:spMkLst>
        </pc:spChg>
        <pc:spChg chg="mod">
          <ac:chgData name="島津美波" userId="S::simadu-minami-plusdojo2022@seplus2016.onmicrosoft.com::81270c88-8d65-4af2-9013-fafbeef24367" providerId="AD" clId="Web-{B93A64DE-3F10-9A05-3E51-19010B3B26BC}" dt="2022-06-07T07:51:49.862" v="670" actId="20577"/>
          <ac:spMkLst>
            <pc:docMk/>
            <pc:sldMk cId="3155477368" sldId="261"/>
            <ac:spMk id="13" creationId="{15AF53E9-D845-8AD8-3539-9D0CC22A05DE}"/>
          </ac:spMkLst>
        </pc:spChg>
        <pc:spChg chg="del">
          <ac:chgData name="島津美波" userId="S::simadu-minami-plusdojo2022@seplus2016.onmicrosoft.com::81270c88-8d65-4af2-9013-fafbeef24367" providerId="AD" clId="Web-{B93A64DE-3F10-9A05-3E51-19010B3B26BC}" dt="2022-06-07T07:51:56.534" v="671"/>
          <ac:spMkLst>
            <pc:docMk/>
            <pc:sldMk cId="3155477368" sldId="261"/>
            <ac:spMk id="24" creationId="{4F7E606F-0DD7-C536-A4F5-CFA126DD86F0}"/>
          </ac:spMkLst>
        </pc:spChg>
        <pc:cxnChg chg="mod">
          <ac:chgData name="島津美波" userId="S::simadu-minami-plusdojo2022@seplus2016.onmicrosoft.com::81270c88-8d65-4af2-9013-fafbeef24367" providerId="AD" clId="Web-{B93A64DE-3F10-9A05-3E51-19010B3B26BC}" dt="2022-06-07T07:38:08.235" v="452"/>
          <ac:cxnSpMkLst>
            <pc:docMk/>
            <pc:sldMk cId="3155477368" sldId="261"/>
            <ac:cxnSpMk id="12" creationId="{D0DB8E9C-553E-ADF2-03FA-8C8A79ECF6D9}"/>
          </ac:cxnSpMkLst>
        </pc:cxnChg>
      </pc:sldChg>
      <pc:sldChg chg="ord">
        <pc:chgData name="島津美波" userId="S::simadu-minami-plusdojo2022@seplus2016.onmicrosoft.com::81270c88-8d65-4af2-9013-fafbeef24367" providerId="AD" clId="Web-{B93A64DE-3F10-9A05-3E51-19010B3B26BC}" dt="2022-06-07T06:59:59.357" v="219"/>
        <pc:sldMkLst>
          <pc:docMk/>
          <pc:sldMk cId="3020686505" sldId="262"/>
        </pc:sldMkLst>
      </pc:sldChg>
      <pc:sldChg chg="addSp modSp del ord">
        <pc:chgData name="島津美波" userId="S::simadu-minami-plusdojo2022@seplus2016.onmicrosoft.com::81270c88-8d65-4af2-9013-fafbeef24367" providerId="AD" clId="Web-{B93A64DE-3F10-9A05-3E51-19010B3B26BC}" dt="2022-06-07T07:24:23.092" v="296"/>
        <pc:sldMkLst>
          <pc:docMk/>
          <pc:sldMk cId="3743702039" sldId="263"/>
        </pc:sldMkLst>
        <pc:spChg chg="add mod">
          <ac:chgData name="島津美波" userId="S::simadu-minami-plusdojo2022@seplus2016.onmicrosoft.com::81270c88-8d65-4af2-9013-fafbeef24367" providerId="AD" clId="Web-{B93A64DE-3F10-9A05-3E51-19010B3B26BC}" dt="2022-06-07T07:24:09.529" v="295" actId="1076"/>
          <ac:spMkLst>
            <pc:docMk/>
            <pc:sldMk cId="3743702039" sldId="263"/>
            <ac:spMk id="11" creationId="{586BDA3E-37D2-BD18-6DC4-7358D5A37A2E}"/>
          </ac:spMkLst>
        </pc:spChg>
        <pc:spChg chg="add mod">
          <ac:chgData name="島津美波" userId="S::simadu-minami-plusdojo2022@seplus2016.onmicrosoft.com::81270c88-8d65-4af2-9013-fafbeef24367" providerId="AD" clId="Web-{B93A64DE-3F10-9A05-3E51-19010B3B26BC}" dt="2022-06-07T07:22:38.621" v="282" actId="1076"/>
          <ac:spMkLst>
            <pc:docMk/>
            <pc:sldMk cId="3743702039" sldId="263"/>
            <ac:spMk id="21" creationId="{0711FAA7-59EA-0161-A950-40B0766EE7DB}"/>
          </ac:spMkLst>
        </pc:spChg>
        <pc:graphicFrameChg chg="mod">
          <ac:chgData name="島津美波" userId="S::simadu-minami-plusdojo2022@seplus2016.onmicrosoft.com::81270c88-8d65-4af2-9013-fafbeef24367" providerId="AD" clId="Web-{B93A64DE-3F10-9A05-3E51-19010B3B26BC}" dt="2022-06-07T06:18:11.068" v="2" actId="1076"/>
          <ac:graphicFrameMkLst>
            <pc:docMk/>
            <pc:sldMk cId="3743702039" sldId="263"/>
            <ac:graphicFrameMk id="6" creationId="{27A4DD65-E782-2B21-5649-82B9129FE80C}"/>
          </ac:graphicFrameMkLst>
        </pc:graphicFrameChg>
      </pc:sldChg>
      <pc:sldChg chg="addSp delSp modSp">
        <pc:chgData name="島津美波" userId="S::simadu-minami-plusdojo2022@seplus2016.onmicrosoft.com::81270c88-8d65-4af2-9013-fafbeef24367" providerId="AD" clId="Web-{B93A64DE-3F10-9A05-3E51-19010B3B26BC}" dt="2022-06-07T07:39:19.705" v="455"/>
        <pc:sldMkLst>
          <pc:docMk/>
          <pc:sldMk cId="2776495978" sldId="266"/>
        </pc:sldMkLst>
        <pc:spChg chg="del mod">
          <ac:chgData name="島津美波" userId="S::simadu-minami-plusdojo2022@seplus2016.onmicrosoft.com::81270c88-8d65-4af2-9013-fafbeef24367" providerId="AD" clId="Web-{B93A64DE-3F10-9A05-3E51-19010B3B26BC}" dt="2022-06-07T07:39:14.158" v="454"/>
          <ac:spMkLst>
            <pc:docMk/>
            <pc:sldMk cId="2776495978" sldId="266"/>
            <ac:spMk id="2" creationId="{5D0E4D98-2473-ED71-66FE-ED619961595A}"/>
          </ac:spMkLst>
        </pc:spChg>
        <pc:spChg chg="mod">
          <ac:chgData name="島津美波" userId="S::simadu-minami-plusdojo2022@seplus2016.onmicrosoft.com::81270c88-8d65-4af2-9013-fafbeef24367" providerId="AD" clId="Web-{B93A64DE-3F10-9A05-3E51-19010B3B26BC}" dt="2022-06-07T07:32:54.275" v="353" actId="20577"/>
          <ac:spMkLst>
            <pc:docMk/>
            <pc:sldMk cId="2776495978" sldId="266"/>
            <ac:spMk id="3" creationId="{D0A55543-A8F0-FA08-F844-19A432F9D4BA}"/>
          </ac:spMkLst>
        </pc:spChg>
        <pc:spChg chg="add">
          <ac:chgData name="島津美波" userId="S::simadu-minami-plusdojo2022@seplus2016.onmicrosoft.com::81270c88-8d65-4af2-9013-fafbeef24367" providerId="AD" clId="Web-{B93A64DE-3F10-9A05-3E51-19010B3B26BC}" dt="2022-06-07T07:39:10.142" v="453"/>
          <ac:spMkLst>
            <pc:docMk/>
            <pc:sldMk cId="2776495978" sldId="266"/>
            <ac:spMk id="19" creationId="{E7B8033E-F624-3612-6D22-C607D7C4170E}"/>
          </ac:spMkLst>
        </pc:spChg>
        <pc:spChg chg="add">
          <ac:chgData name="島津美波" userId="S::simadu-minami-plusdojo2022@seplus2016.onmicrosoft.com::81270c88-8d65-4af2-9013-fafbeef24367" providerId="AD" clId="Web-{B93A64DE-3F10-9A05-3E51-19010B3B26BC}" dt="2022-06-07T07:39:19.705" v="455"/>
          <ac:spMkLst>
            <pc:docMk/>
            <pc:sldMk cId="2776495978" sldId="266"/>
            <ac:spMk id="27" creationId="{D75C6191-5DB7-C212-7337-EDCB46295171}"/>
          </ac:spMkLst>
        </pc:spChg>
      </pc:sldChg>
      <pc:sldChg chg="addSp delSp modSp">
        <pc:chgData name="島津美波" userId="S::simadu-minami-plusdojo2022@seplus2016.onmicrosoft.com::81270c88-8d65-4af2-9013-fafbeef24367" providerId="AD" clId="Web-{B93A64DE-3F10-9A05-3E51-19010B3B26BC}" dt="2022-06-07T07:41:44.786" v="465"/>
        <pc:sldMkLst>
          <pc:docMk/>
          <pc:sldMk cId="2196372836" sldId="268"/>
        </pc:sldMkLst>
        <pc:spChg chg="mod">
          <ac:chgData name="島津美波" userId="S::simadu-minami-plusdojo2022@seplus2016.onmicrosoft.com::81270c88-8d65-4af2-9013-fafbeef24367" providerId="AD" clId="Web-{B93A64DE-3F10-9A05-3E51-19010B3B26BC}" dt="2022-06-07T07:33:09.541" v="368" actId="20577"/>
          <ac:spMkLst>
            <pc:docMk/>
            <pc:sldMk cId="2196372836" sldId="268"/>
            <ac:spMk id="3" creationId="{D0A55543-A8F0-FA08-F844-19A432F9D4BA}"/>
          </ac:spMkLst>
        </pc:spChg>
        <pc:spChg chg="del mod">
          <ac:chgData name="島津美波" userId="S::simadu-minami-plusdojo2022@seplus2016.onmicrosoft.com::81270c88-8d65-4af2-9013-fafbeef24367" providerId="AD" clId="Web-{B93A64DE-3F10-9A05-3E51-19010B3B26BC}" dt="2022-06-07T07:39:28.612" v="457"/>
          <ac:spMkLst>
            <pc:docMk/>
            <pc:sldMk cId="2196372836" sldId="268"/>
            <ac:spMk id="6" creationId="{256225B3-A1F1-12AA-809D-F062A26FAF91}"/>
          </ac:spMkLst>
        </pc:spChg>
        <pc:spChg chg="add">
          <ac:chgData name="島津美波" userId="S::simadu-minami-plusdojo2022@seplus2016.onmicrosoft.com::81270c88-8d65-4af2-9013-fafbeef24367" providerId="AD" clId="Web-{B93A64DE-3F10-9A05-3E51-19010B3B26BC}" dt="2022-06-07T07:41:41.271" v="464"/>
          <ac:spMkLst>
            <pc:docMk/>
            <pc:sldMk cId="2196372836" sldId="268"/>
            <ac:spMk id="13" creationId="{12847BFF-D552-DA87-B04C-004A0AE13799}"/>
          </ac:spMkLst>
        </pc:spChg>
        <pc:spChg chg="add">
          <ac:chgData name="島津美波" userId="S::simadu-minami-plusdojo2022@seplus2016.onmicrosoft.com::81270c88-8d65-4af2-9013-fafbeef24367" providerId="AD" clId="Web-{B93A64DE-3F10-9A05-3E51-19010B3B26BC}" dt="2022-06-07T07:41:44.786" v="465"/>
          <ac:spMkLst>
            <pc:docMk/>
            <pc:sldMk cId="2196372836" sldId="268"/>
            <ac:spMk id="17" creationId="{4F667C92-E6B1-82F9-365D-C592F1EC92C2}"/>
          </ac:spMkLst>
        </pc:spChg>
      </pc:sldChg>
      <pc:sldChg chg="addSp delSp modSp">
        <pc:chgData name="島津美波" userId="S::simadu-minami-plusdojo2022@seplus2016.onmicrosoft.com::81270c88-8d65-4af2-9013-fafbeef24367" providerId="AD" clId="Web-{B93A64DE-3F10-9A05-3E51-19010B3B26BC}" dt="2022-06-07T07:41:38.755" v="463"/>
        <pc:sldMkLst>
          <pc:docMk/>
          <pc:sldMk cId="3456666601" sldId="269"/>
        </pc:sldMkLst>
        <pc:spChg chg="mod">
          <ac:chgData name="島津美波" userId="S::simadu-minami-plusdojo2022@seplus2016.onmicrosoft.com::81270c88-8d65-4af2-9013-fafbeef24367" providerId="AD" clId="Web-{B93A64DE-3F10-9A05-3E51-19010B3B26BC}" dt="2022-06-07T07:33:01.509" v="362" actId="20577"/>
          <ac:spMkLst>
            <pc:docMk/>
            <pc:sldMk cId="3456666601" sldId="269"/>
            <ac:spMk id="3" creationId="{D0A55543-A8F0-FA08-F844-19A432F9D4BA}"/>
          </ac:spMkLst>
        </pc:spChg>
        <pc:spChg chg="del mod">
          <ac:chgData name="島津美波" userId="S::simadu-minami-plusdojo2022@seplus2016.onmicrosoft.com::81270c88-8d65-4af2-9013-fafbeef24367" providerId="AD" clId="Web-{B93A64DE-3F10-9A05-3E51-19010B3B26BC}" dt="2022-06-07T07:39:26.612" v="456"/>
          <ac:spMkLst>
            <pc:docMk/>
            <pc:sldMk cId="3456666601" sldId="269"/>
            <ac:spMk id="6" creationId="{9249ED31-52A7-076E-0C06-BFD444CD0A98}"/>
          </ac:spMkLst>
        </pc:spChg>
        <pc:spChg chg="add">
          <ac:chgData name="島津美波" userId="S::simadu-minami-plusdojo2022@seplus2016.onmicrosoft.com::81270c88-8d65-4af2-9013-fafbeef24367" providerId="AD" clId="Web-{B93A64DE-3F10-9A05-3E51-19010B3B26BC}" dt="2022-06-07T07:41:22.473" v="458"/>
          <ac:spMkLst>
            <pc:docMk/>
            <pc:sldMk cId="3456666601" sldId="269"/>
            <ac:spMk id="18" creationId="{A948FDE9-8570-A461-5C3E-D21828CE5F5F}"/>
          </ac:spMkLst>
        </pc:spChg>
        <pc:spChg chg="add del">
          <ac:chgData name="島津美波" userId="S::simadu-minami-plusdojo2022@seplus2016.onmicrosoft.com::81270c88-8d65-4af2-9013-fafbeef24367" providerId="AD" clId="Web-{B93A64DE-3F10-9A05-3E51-19010B3B26BC}" dt="2022-06-07T07:41:28.677" v="460"/>
          <ac:spMkLst>
            <pc:docMk/>
            <pc:sldMk cId="3456666601" sldId="269"/>
            <ac:spMk id="20" creationId="{72AEB445-607F-2BCE-70DD-DC404E471CB3}"/>
          </ac:spMkLst>
        </pc:spChg>
        <pc:spChg chg="add del">
          <ac:chgData name="島津美波" userId="S::simadu-minami-plusdojo2022@seplus2016.onmicrosoft.com::81270c88-8d65-4af2-9013-fafbeef24367" providerId="AD" clId="Web-{B93A64DE-3F10-9A05-3E51-19010B3B26BC}" dt="2022-06-07T07:41:33.802" v="462"/>
          <ac:spMkLst>
            <pc:docMk/>
            <pc:sldMk cId="3456666601" sldId="269"/>
            <ac:spMk id="22" creationId="{04CAC424-E09F-9E50-C738-79DA758653EC}"/>
          </ac:spMkLst>
        </pc:spChg>
        <pc:spChg chg="add">
          <ac:chgData name="島津美波" userId="S::simadu-minami-plusdojo2022@seplus2016.onmicrosoft.com::81270c88-8d65-4af2-9013-fafbeef24367" providerId="AD" clId="Web-{B93A64DE-3F10-9A05-3E51-19010B3B26BC}" dt="2022-06-07T07:41:38.755" v="463"/>
          <ac:spMkLst>
            <pc:docMk/>
            <pc:sldMk cId="3456666601" sldId="269"/>
            <ac:spMk id="24" creationId="{2B19CA2D-E3EF-678B-F5E5-BBF4B5FB2B37}"/>
          </ac:spMkLst>
        </pc:spChg>
      </pc:sldChg>
      <pc:sldChg chg="modSp">
        <pc:chgData name="島津美波" userId="S::simadu-minami-plusdojo2022@seplus2016.onmicrosoft.com::81270c88-8d65-4af2-9013-fafbeef24367" providerId="AD" clId="Web-{B93A64DE-3F10-9A05-3E51-19010B3B26BC}" dt="2022-06-07T06:42:16.365" v="111" actId="14100"/>
        <pc:sldMkLst>
          <pc:docMk/>
          <pc:sldMk cId="3196210130" sldId="272"/>
        </pc:sldMkLst>
        <pc:spChg chg="mod">
          <ac:chgData name="島津美波" userId="S::simadu-minami-plusdojo2022@seplus2016.onmicrosoft.com::81270c88-8d65-4af2-9013-fafbeef24367" providerId="AD" clId="Web-{B93A64DE-3F10-9A05-3E51-19010B3B26BC}" dt="2022-06-07T06:42:05.302" v="108" actId="14100"/>
          <ac:spMkLst>
            <pc:docMk/>
            <pc:sldMk cId="3196210130" sldId="272"/>
            <ac:spMk id="11" creationId="{7556B15A-28E8-059F-C547-7DA8C5E2AA7D}"/>
          </ac:spMkLst>
        </pc:spChg>
        <pc:spChg chg="mod">
          <ac:chgData name="島津美波" userId="S::simadu-minami-plusdojo2022@seplus2016.onmicrosoft.com::81270c88-8d65-4af2-9013-fafbeef24367" providerId="AD" clId="Web-{B93A64DE-3F10-9A05-3E51-19010B3B26BC}" dt="2022-06-07T06:42:09.662" v="109" actId="1076"/>
          <ac:spMkLst>
            <pc:docMk/>
            <pc:sldMk cId="3196210130" sldId="272"/>
            <ac:spMk id="14" creationId="{A5378F98-AC8A-F0E3-9D8F-522786506BEE}"/>
          </ac:spMkLst>
        </pc:spChg>
        <pc:spChg chg="mod">
          <ac:chgData name="島津美波" userId="S::simadu-minami-plusdojo2022@seplus2016.onmicrosoft.com::81270c88-8d65-4af2-9013-fafbeef24367" providerId="AD" clId="Web-{B93A64DE-3F10-9A05-3E51-19010B3B26BC}" dt="2022-06-07T06:42:16.365" v="111" actId="14100"/>
          <ac:spMkLst>
            <pc:docMk/>
            <pc:sldMk cId="3196210130" sldId="272"/>
            <ac:spMk id="15" creationId="{45295B28-9B37-F7ED-7F21-A8E437153D47}"/>
          </ac:spMkLst>
        </pc:spChg>
      </pc:sldChg>
      <pc:sldChg chg="addSp delSp modSp">
        <pc:chgData name="島津美波" userId="S::simadu-minami-plusdojo2022@seplus2016.onmicrosoft.com::81270c88-8d65-4af2-9013-fafbeef24367" providerId="AD" clId="Web-{B93A64DE-3F10-9A05-3E51-19010B3B26BC}" dt="2022-06-07T07:47:36.982" v="571" actId="20577"/>
        <pc:sldMkLst>
          <pc:docMk/>
          <pc:sldMk cId="507029965" sldId="274"/>
        </pc:sldMkLst>
        <pc:spChg chg="add del mod">
          <ac:chgData name="島津美波" userId="S::simadu-minami-plusdojo2022@seplus2016.onmicrosoft.com::81270c88-8d65-4af2-9013-fafbeef24367" providerId="AD" clId="Web-{B93A64DE-3F10-9A05-3E51-19010B3B26BC}" dt="2022-06-07T06:50:42.564" v="174"/>
          <ac:spMkLst>
            <pc:docMk/>
            <pc:sldMk cId="507029965" sldId="274"/>
            <ac:spMk id="4" creationId="{9CFDB438-ADCB-6726-E9C8-C24E3EF9E24C}"/>
          </ac:spMkLst>
        </pc:spChg>
        <pc:spChg chg="mod">
          <ac:chgData name="島津美波" userId="S::simadu-minami-plusdojo2022@seplus2016.onmicrosoft.com::81270c88-8d65-4af2-9013-fafbeef24367" providerId="AD" clId="Web-{B93A64DE-3F10-9A05-3E51-19010B3B26BC}" dt="2022-06-07T06:44:49.915" v="120" actId="1076"/>
          <ac:spMkLst>
            <pc:docMk/>
            <pc:sldMk cId="507029965" sldId="274"/>
            <ac:spMk id="12" creationId="{553D62F9-9D6A-9825-CE5B-B8437B712720}"/>
          </ac:spMkLst>
        </pc:spChg>
        <pc:spChg chg="mod">
          <ac:chgData name="島津美波" userId="S::simadu-minami-plusdojo2022@seplus2016.onmicrosoft.com::81270c88-8d65-4af2-9013-fafbeef24367" providerId="AD" clId="Web-{B93A64DE-3F10-9A05-3E51-19010B3B26BC}" dt="2022-06-07T07:47:36.982" v="571" actId="20577"/>
          <ac:spMkLst>
            <pc:docMk/>
            <pc:sldMk cId="507029965" sldId="274"/>
            <ac:spMk id="14" creationId="{C6D02438-7ABC-E30F-4207-2D49D3967FB3}"/>
          </ac:spMkLst>
        </pc:spChg>
      </pc:sldChg>
      <pc:sldChg chg="addSp delSp modSp">
        <pc:chgData name="島津美波" userId="S::simadu-minami-plusdojo2022@seplus2016.onmicrosoft.com::81270c88-8d65-4af2-9013-fafbeef24367" providerId="AD" clId="Web-{B93A64DE-3F10-9A05-3E51-19010B3B26BC}" dt="2022-06-07T07:18:46.944" v="274"/>
        <pc:sldMkLst>
          <pc:docMk/>
          <pc:sldMk cId="2569552278" sldId="278"/>
        </pc:sldMkLst>
        <pc:spChg chg="add mod">
          <ac:chgData name="島津美波" userId="S::simadu-minami-plusdojo2022@seplus2016.onmicrosoft.com::81270c88-8d65-4af2-9013-fafbeef24367" providerId="AD" clId="Web-{B93A64DE-3F10-9A05-3E51-19010B3B26BC}" dt="2022-06-07T06:54:08.271" v="187" actId="20577"/>
          <ac:spMkLst>
            <pc:docMk/>
            <pc:sldMk cId="2569552278" sldId="278"/>
            <ac:spMk id="4" creationId="{CBB11065-CBAA-92B0-FCD9-87C995851E3A}"/>
          </ac:spMkLst>
        </pc:spChg>
        <pc:spChg chg="add mod">
          <ac:chgData name="島津美波" userId="S::simadu-minami-plusdojo2022@seplus2016.onmicrosoft.com::81270c88-8d65-4af2-9013-fafbeef24367" providerId="AD" clId="Web-{B93A64DE-3F10-9A05-3E51-19010B3B26BC}" dt="2022-06-07T06:47:57.748" v="172" actId="1076"/>
          <ac:spMkLst>
            <pc:docMk/>
            <pc:sldMk cId="2569552278" sldId="278"/>
            <ac:spMk id="7" creationId="{0E707EB9-CD2F-20C6-A816-5D374565D40A}"/>
          </ac:spMkLst>
        </pc:spChg>
        <pc:spChg chg="add mod">
          <ac:chgData name="島津美波" userId="S::simadu-minami-plusdojo2022@seplus2016.onmicrosoft.com::81270c88-8d65-4af2-9013-fafbeef24367" providerId="AD" clId="Web-{B93A64DE-3F10-9A05-3E51-19010B3B26BC}" dt="2022-06-07T07:12:56.108" v="222" actId="1076"/>
          <ac:spMkLst>
            <pc:docMk/>
            <pc:sldMk cId="2569552278" sldId="278"/>
            <ac:spMk id="10" creationId="{C5D56768-DAF9-1D53-E30A-51077F853C86}"/>
          </ac:spMkLst>
        </pc:spChg>
        <pc:spChg chg="add del">
          <ac:chgData name="島津美波" userId="S::simadu-minami-plusdojo2022@seplus2016.onmicrosoft.com::81270c88-8d65-4af2-9013-fafbeef24367" providerId="AD" clId="Web-{B93A64DE-3F10-9A05-3E51-19010B3B26BC}" dt="2022-06-07T07:13:16.952" v="225"/>
          <ac:spMkLst>
            <pc:docMk/>
            <pc:sldMk cId="2569552278" sldId="278"/>
            <ac:spMk id="12" creationId="{B5B4A62D-3637-9F4A-6CB5-CF85F9825C49}"/>
          </ac:spMkLst>
        </pc:spChg>
        <pc:spChg chg="add mod">
          <ac:chgData name="島津美波" userId="S::simadu-minami-plusdojo2022@seplus2016.onmicrosoft.com::81270c88-8d65-4af2-9013-fafbeef24367" providerId="AD" clId="Web-{B93A64DE-3F10-9A05-3E51-19010B3B26BC}" dt="2022-06-07T07:17:43.271" v="264" actId="20577"/>
          <ac:spMkLst>
            <pc:docMk/>
            <pc:sldMk cId="2569552278" sldId="278"/>
            <ac:spMk id="14" creationId="{7D9F8BCE-BE1A-0843-4EFB-E920481DC953}"/>
          </ac:spMkLst>
        </pc:spChg>
        <pc:spChg chg="del">
          <ac:chgData name="島津美波" userId="S::simadu-minami-plusdojo2022@seplus2016.onmicrosoft.com::81270c88-8d65-4af2-9013-fafbeef24367" providerId="AD" clId="Web-{B93A64DE-3F10-9A05-3E51-19010B3B26BC}" dt="2022-06-07T07:12:51.764" v="221"/>
          <ac:spMkLst>
            <pc:docMk/>
            <pc:sldMk cId="2569552278" sldId="278"/>
            <ac:spMk id="15" creationId="{F7F6026A-5656-B0F4-4A4D-E3518F3B0407}"/>
          </ac:spMkLst>
        </pc:spChg>
        <pc:spChg chg="del mod">
          <ac:chgData name="島津美波" userId="S::simadu-minami-plusdojo2022@seplus2016.onmicrosoft.com::81270c88-8d65-4af2-9013-fafbeef24367" providerId="AD" clId="Web-{B93A64DE-3F10-9A05-3E51-19010B3B26BC}" dt="2022-06-07T07:13:02.218" v="223"/>
          <ac:spMkLst>
            <pc:docMk/>
            <pc:sldMk cId="2569552278" sldId="278"/>
            <ac:spMk id="18" creationId="{D98249BE-E899-CB3B-AF63-25B2493AF8DA}"/>
          </ac:spMkLst>
        </pc:spChg>
        <pc:spChg chg="add mod">
          <ac:chgData name="島津美波" userId="S::simadu-minami-plusdojo2022@seplus2016.onmicrosoft.com::81270c88-8d65-4af2-9013-fafbeef24367" providerId="AD" clId="Web-{B93A64DE-3F10-9A05-3E51-19010B3B26BC}" dt="2022-06-07T07:18:10.224" v="273" actId="1076"/>
          <ac:spMkLst>
            <pc:docMk/>
            <pc:sldMk cId="2569552278" sldId="278"/>
            <ac:spMk id="28" creationId="{AF8D77FF-7DEF-439B-517C-990CB3B04723}"/>
          </ac:spMkLst>
        </pc:spChg>
        <pc:spChg chg="add del mod">
          <ac:chgData name="島津美波" userId="S::simadu-minami-plusdojo2022@seplus2016.onmicrosoft.com::81270c88-8d65-4af2-9013-fafbeef24367" providerId="AD" clId="Web-{B93A64DE-3F10-9A05-3E51-19010B3B26BC}" dt="2022-06-07T07:18:46.944" v="274"/>
          <ac:spMkLst>
            <pc:docMk/>
            <pc:sldMk cId="2569552278" sldId="278"/>
            <ac:spMk id="35" creationId="{274CC9E8-DB51-7CC8-2F1D-1A71566044D1}"/>
          </ac:spMkLst>
        </pc:spChg>
        <pc:spChg chg="add mod">
          <ac:chgData name="島津美波" userId="S::simadu-minami-plusdojo2022@seplus2016.onmicrosoft.com::81270c88-8d65-4af2-9013-fafbeef24367" providerId="AD" clId="Web-{B93A64DE-3F10-9A05-3E51-19010B3B26BC}" dt="2022-06-07T07:14:23.282" v="236" actId="1076"/>
          <ac:spMkLst>
            <pc:docMk/>
            <pc:sldMk cId="2569552278" sldId="278"/>
            <ac:spMk id="42" creationId="{433A6685-B6D6-CB36-F4CC-EE4774AEC855}"/>
          </ac:spMkLst>
        </pc:spChg>
        <pc:spChg chg="add del mod">
          <ac:chgData name="島津美波" userId="S::simadu-minami-plusdojo2022@seplus2016.onmicrosoft.com::81270c88-8d65-4af2-9013-fafbeef24367" providerId="AD" clId="Web-{B93A64DE-3F10-9A05-3E51-19010B3B26BC}" dt="2022-06-07T07:17:48.630" v="265"/>
          <ac:spMkLst>
            <pc:docMk/>
            <pc:sldMk cId="2569552278" sldId="278"/>
            <ac:spMk id="50" creationId="{A8ECA607-78B1-C092-EFFD-57066E9E7319}"/>
          </ac:spMkLst>
        </pc:spChg>
        <pc:spChg chg="add mod ord">
          <ac:chgData name="島津美波" userId="S::simadu-minami-plusdojo2022@seplus2016.onmicrosoft.com::81270c88-8d65-4af2-9013-fafbeef24367" providerId="AD" clId="Web-{B93A64DE-3F10-9A05-3E51-19010B3B26BC}" dt="2022-06-07T07:16:49.238" v="245" actId="1076"/>
          <ac:spMkLst>
            <pc:docMk/>
            <pc:sldMk cId="2569552278" sldId="278"/>
            <ac:spMk id="52" creationId="{D84F990B-2D2E-DA96-5A7C-3DDF7C101236}"/>
          </ac:spMkLst>
        </pc:spChg>
        <pc:spChg chg="add mod">
          <ac:chgData name="島津美波" userId="S::simadu-minami-plusdojo2022@seplus2016.onmicrosoft.com::81270c88-8d65-4af2-9013-fafbeef24367" providerId="AD" clId="Web-{B93A64DE-3F10-9A05-3E51-19010B3B26BC}" dt="2022-06-07T07:17:56.974" v="267" actId="1076"/>
          <ac:spMkLst>
            <pc:docMk/>
            <pc:sldMk cId="2569552278" sldId="278"/>
            <ac:spMk id="53" creationId="{C829D6BD-672E-D314-A443-D0940832F894}"/>
          </ac:spMkLst>
        </pc:spChg>
        <pc:spChg chg="add mod">
          <ac:chgData name="島津美波" userId="S::simadu-minami-plusdojo2022@seplus2016.onmicrosoft.com::81270c88-8d65-4af2-9013-fafbeef24367" providerId="AD" clId="Web-{B93A64DE-3F10-9A05-3E51-19010B3B26BC}" dt="2022-06-07T07:18:07.631" v="272" actId="1076"/>
          <ac:spMkLst>
            <pc:docMk/>
            <pc:sldMk cId="2569552278" sldId="278"/>
            <ac:spMk id="54" creationId="{03B2D2C7-7C2C-696B-F829-F4F7A6E72AEA}"/>
          </ac:spMkLst>
        </pc:spChg>
      </pc:sldChg>
      <pc:sldChg chg="modSp">
        <pc:chgData name="島津美波" userId="S::simadu-minami-plusdojo2022@seplus2016.onmicrosoft.com::81270c88-8d65-4af2-9013-fafbeef24367" providerId="AD" clId="Web-{B93A64DE-3F10-9A05-3E51-19010B3B26BC}" dt="2022-06-07T07:45:23.010" v="535" actId="20577"/>
        <pc:sldMkLst>
          <pc:docMk/>
          <pc:sldMk cId="309820886" sldId="279"/>
        </pc:sldMkLst>
        <pc:spChg chg="mod">
          <ac:chgData name="島津美波" userId="S::simadu-minami-plusdojo2022@seplus2016.onmicrosoft.com::81270c88-8d65-4af2-9013-fafbeef24367" providerId="AD" clId="Web-{B93A64DE-3F10-9A05-3E51-19010B3B26BC}" dt="2022-06-07T07:45:23.010" v="535" actId="20577"/>
          <ac:spMkLst>
            <pc:docMk/>
            <pc:sldMk cId="309820886" sldId="279"/>
            <ac:spMk id="7" creationId="{AEF809A3-AC45-B504-8DF9-6286258B0AD3}"/>
          </ac:spMkLst>
        </pc:spChg>
      </pc:sldChg>
      <pc:sldChg chg="modSp">
        <pc:chgData name="島津美波" userId="S::simadu-minami-plusdojo2022@seplus2016.onmicrosoft.com::81270c88-8d65-4af2-9013-fafbeef24367" providerId="AD" clId="Web-{B93A64DE-3F10-9A05-3E51-19010B3B26BC}" dt="2022-06-07T07:45:14.853" v="518" actId="20577"/>
        <pc:sldMkLst>
          <pc:docMk/>
          <pc:sldMk cId="2367115530" sldId="281"/>
        </pc:sldMkLst>
        <pc:spChg chg="mod">
          <ac:chgData name="島津美波" userId="S::simadu-minami-plusdojo2022@seplus2016.onmicrosoft.com::81270c88-8d65-4af2-9013-fafbeef24367" providerId="AD" clId="Web-{B93A64DE-3F10-9A05-3E51-19010B3B26BC}" dt="2022-06-07T07:45:14.853" v="518" actId="20577"/>
          <ac:spMkLst>
            <pc:docMk/>
            <pc:sldMk cId="2367115530" sldId="281"/>
            <ac:spMk id="7" creationId="{AEF809A3-AC45-B504-8DF9-6286258B0AD3}"/>
          </ac:spMkLst>
        </pc:spChg>
      </pc:sldChg>
      <pc:sldChg chg="modSp">
        <pc:chgData name="島津美波" userId="S::simadu-minami-plusdojo2022@seplus2016.onmicrosoft.com::81270c88-8d65-4af2-9013-fafbeef24367" providerId="AD" clId="Web-{B93A64DE-3F10-9A05-3E51-19010B3B26BC}" dt="2022-06-07T07:44:00.242" v="484" actId="20577"/>
        <pc:sldMkLst>
          <pc:docMk/>
          <pc:sldMk cId="1846817907" sldId="282"/>
        </pc:sldMkLst>
        <pc:spChg chg="mod">
          <ac:chgData name="島津美波" userId="S::simadu-minami-plusdojo2022@seplus2016.onmicrosoft.com::81270c88-8d65-4af2-9013-fafbeef24367" providerId="AD" clId="Web-{B93A64DE-3F10-9A05-3E51-19010B3B26BC}" dt="2022-06-07T07:44:00.242" v="484" actId="20577"/>
          <ac:spMkLst>
            <pc:docMk/>
            <pc:sldMk cId="1846817907" sldId="282"/>
            <ac:spMk id="3" creationId="{2926F057-2C76-D116-B467-A15DF722CDFE}"/>
          </ac:spMkLst>
        </pc:spChg>
      </pc:sldChg>
      <pc:sldChg chg="modSp">
        <pc:chgData name="島津美波" userId="S::simadu-minami-plusdojo2022@seplus2016.onmicrosoft.com::81270c88-8d65-4af2-9013-fafbeef24367" providerId="AD" clId="Web-{B93A64DE-3F10-9A05-3E51-19010B3B26BC}" dt="2022-06-07T07:42:13.818" v="467" actId="20577"/>
        <pc:sldMkLst>
          <pc:docMk/>
          <pc:sldMk cId="4252397646" sldId="283"/>
        </pc:sldMkLst>
        <pc:spChg chg="mod">
          <ac:chgData name="島津美波" userId="S::simadu-minami-plusdojo2022@seplus2016.onmicrosoft.com::81270c88-8d65-4af2-9013-fafbeef24367" providerId="AD" clId="Web-{B93A64DE-3F10-9A05-3E51-19010B3B26BC}" dt="2022-06-07T07:42:13.818" v="467" actId="20577"/>
          <ac:spMkLst>
            <pc:docMk/>
            <pc:sldMk cId="4252397646" sldId="283"/>
            <ac:spMk id="16" creationId="{71F64667-376F-B816-8EA3-DA987BD78C8E}"/>
          </ac:spMkLst>
        </pc:spChg>
      </pc:sldChg>
      <pc:sldChg chg="addSp modSp">
        <pc:chgData name="島津美波" userId="S::simadu-minami-plusdojo2022@seplus2016.onmicrosoft.com::81270c88-8d65-4af2-9013-fafbeef24367" providerId="AD" clId="Web-{B93A64DE-3F10-9A05-3E51-19010B3B26BC}" dt="2022-06-07T06:56:03.852" v="216" actId="1076"/>
        <pc:sldMkLst>
          <pc:docMk/>
          <pc:sldMk cId="1650968540" sldId="285"/>
        </pc:sldMkLst>
        <pc:spChg chg="add">
          <ac:chgData name="島津美波" userId="S::simadu-minami-plusdojo2022@seplus2016.onmicrosoft.com::81270c88-8d65-4af2-9013-fafbeef24367" providerId="AD" clId="Web-{B93A64DE-3F10-9A05-3E51-19010B3B26BC}" dt="2022-06-07T06:54:40.413" v="211"/>
          <ac:spMkLst>
            <pc:docMk/>
            <pc:sldMk cId="1650968540" sldId="285"/>
            <ac:spMk id="10" creationId="{477AAB40-167F-8AEE-A471-BDB352E553A9}"/>
          </ac:spMkLst>
        </pc:spChg>
        <pc:spChg chg="mod">
          <ac:chgData name="島津美波" userId="S::simadu-minami-plusdojo2022@seplus2016.onmicrosoft.com::81270c88-8d65-4af2-9013-fafbeef24367" providerId="AD" clId="Web-{B93A64DE-3F10-9A05-3E51-19010B3B26BC}" dt="2022-06-07T06:56:03.852" v="216" actId="1076"/>
          <ac:spMkLst>
            <pc:docMk/>
            <pc:sldMk cId="1650968540" sldId="285"/>
            <ac:spMk id="18" creationId="{D98249BE-E899-CB3B-AF63-25B2493AF8DA}"/>
          </ac:spMkLst>
        </pc:spChg>
        <pc:spChg chg="add">
          <ac:chgData name="島津美波" userId="S::simadu-minami-plusdojo2022@seplus2016.onmicrosoft.com::81270c88-8d65-4af2-9013-fafbeef24367" providerId="AD" clId="Web-{B93A64DE-3F10-9A05-3E51-19010B3B26BC}" dt="2022-06-07T06:54:45.975" v="212"/>
          <ac:spMkLst>
            <pc:docMk/>
            <pc:sldMk cId="1650968540" sldId="285"/>
            <ac:spMk id="28" creationId="{900672DF-CB3E-E039-C854-6372C3C0588C}"/>
          </ac:spMkLst>
        </pc:spChg>
      </pc:sldChg>
      <pc:sldChg chg="addSp modSp">
        <pc:chgData name="島津美波" userId="S::simadu-minami-plusdojo2022@seplus2016.onmicrosoft.com::81270c88-8d65-4af2-9013-fafbeef24367" providerId="AD" clId="Web-{B93A64DE-3F10-9A05-3E51-19010B3B26BC}" dt="2022-06-07T06:56:10.040" v="217" actId="1076"/>
        <pc:sldMkLst>
          <pc:docMk/>
          <pc:sldMk cId="371301402" sldId="286"/>
        </pc:sldMkLst>
        <pc:spChg chg="add">
          <ac:chgData name="島津美波" userId="S::simadu-minami-plusdojo2022@seplus2016.onmicrosoft.com::81270c88-8d65-4af2-9013-fafbeef24367" providerId="AD" clId="Web-{B93A64DE-3F10-9A05-3E51-19010B3B26BC}" dt="2022-06-07T06:54:47.788" v="213"/>
          <ac:spMkLst>
            <pc:docMk/>
            <pc:sldMk cId="371301402" sldId="286"/>
            <ac:spMk id="3" creationId="{9FD1A409-63A5-CA83-5EA2-2F2DA6EA1DD3}"/>
          </ac:spMkLst>
        </pc:spChg>
        <pc:spChg chg="add">
          <ac:chgData name="島津美波" userId="S::simadu-minami-plusdojo2022@seplus2016.onmicrosoft.com::81270c88-8d65-4af2-9013-fafbeef24367" providerId="AD" clId="Web-{B93A64DE-3F10-9A05-3E51-19010B3B26BC}" dt="2022-06-07T06:54:56.288" v="214"/>
          <ac:spMkLst>
            <pc:docMk/>
            <pc:sldMk cId="371301402" sldId="286"/>
            <ac:spMk id="5" creationId="{72065DC2-CDB8-B29D-D5DE-7292276AC499}"/>
          </ac:spMkLst>
        </pc:spChg>
        <pc:spChg chg="mod">
          <ac:chgData name="島津美波" userId="S::simadu-minami-plusdojo2022@seplus2016.onmicrosoft.com::81270c88-8d65-4af2-9013-fafbeef24367" providerId="AD" clId="Web-{B93A64DE-3F10-9A05-3E51-19010B3B26BC}" dt="2022-06-07T06:56:10.040" v="217" actId="1076"/>
          <ac:spMkLst>
            <pc:docMk/>
            <pc:sldMk cId="371301402" sldId="286"/>
            <ac:spMk id="18" creationId="{D98249BE-E899-CB3B-AF63-25B2493AF8DA}"/>
          </ac:spMkLst>
        </pc:spChg>
      </pc:sldChg>
      <pc:sldChg chg="modSp">
        <pc:chgData name="島津美波" userId="S::simadu-minami-plusdojo2022@seplus2016.onmicrosoft.com::81270c88-8d65-4af2-9013-fafbeef24367" providerId="AD" clId="Web-{B93A64DE-3F10-9A05-3E51-19010B3B26BC}" dt="2022-06-07T06:20:07.180" v="3" actId="1076"/>
        <pc:sldMkLst>
          <pc:docMk/>
          <pc:sldMk cId="3242884003" sldId="287"/>
        </pc:sldMkLst>
        <pc:spChg chg="mod">
          <ac:chgData name="島津美波" userId="S::simadu-minami-plusdojo2022@seplus2016.onmicrosoft.com::81270c88-8d65-4af2-9013-fafbeef24367" providerId="AD" clId="Web-{B93A64DE-3F10-9A05-3E51-19010B3B26BC}" dt="2022-06-07T06:20:07.180" v="3" actId="1076"/>
          <ac:spMkLst>
            <pc:docMk/>
            <pc:sldMk cId="3242884003" sldId="287"/>
            <ac:spMk id="50" creationId="{A8BE6707-F14B-60AE-C64F-58E2039249ED}"/>
          </ac:spMkLst>
        </pc:spChg>
      </pc:sldChg>
      <pc:sldChg chg="delSp add ord replId">
        <pc:chgData name="島津美波" userId="S::simadu-minami-plusdojo2022@seplus2016.onmicrosoft.com::81270c88-8d65-4af2-9013-fafbeef24367" providerId="AD" clId="Web-{B93A64DE-3F10-9A05-3E51-19010B3B26BC}" dt="2022-06-07T06:27:07.361" v="34"/>
        <pc:sldMkLst>
          <pc:docMk/>
          <pc:sldMk cId="164405610" sldId="288"/>
        </pc:sldMkLst>
        <pc:spChg chg="del">
          <ac:chgData name="島津美波" userId="S::simadu-minami-plusdojo2022@seplus2016.onmicrosoft.com::81270c88-8d65-4af2-9013-fafbeef24367" providerId="AD" clId="Web-{B93A64DE-3F10-9A05-3E51-19010B3B26BC}" dt="2022-06-07T06:27:03.158" v="33"/>
          <ac:spMkLst>
            <pc:docMk/>
            <pc:sldMk cId="164405610" sldId="288"/>
            <ac:spMk id="11" creationId="{586BDA3E-37D2-BD18-6DC4-7358D5A37A2E}"/>
          </ac:spMkLst>
        </pc:spChg>
        <pc:spChg chg="del">
          <ac:chgData name="島津美波" userId="S::simadu-minami-plusdojo2022@seplus2016.onmicrosoft.com::81270c88-8d65-4af2-9013-fafbeef24367" providerId="AD" clId="Web-{B93A64DE-3F10-9A05-3E51-19010B3B26BC}" dt="2022-06-07T06:27:07.361" v="34"/>
          <ac:spMkLst>
            <pc:docMk/>
            <pc:sldMk cId="164405610" sldId="288"/>
            <ac:spMk id="21" creationId="{0711FAA7-59EA-0161-A950-40B0766EE7DB}"/>
          </ac:spMkLst>
        </pc:spChg>
      </pc:sldChg>
      <pc:sldChg chg="addSp modSp add replId">
        <pc:chgData name="島津美波" userId="S::simadu-minami-plusdojo2022@seplus2016.onmicrosoft.com::81270c88-8d65-4af2-9013-fafbeef24367" providerId="AD" clId="Web-{B93A64DE-3F10-9A05-3E51-19010B3B26BC}" dt="2022-06-07T07:46:02.042" v="553" actId="20577"/>
        <pc:sldMkLst>
          <pc:docMk/>
          <pc:sldMk cId="1818280860" sldId="289"/>
        </pc:sldMkLst>
        <pc:spChg chg="mod">
          <ac:chgData name="島津美波" userId="S::simadu-minami-plusdojo2022@seplus2016.onmicrosoft.com::81270c88-8d65-4af2-9013-fafbeef24367" providerId="AD" clId="Web-{B93A64DE-3F10-9A05-3E51-19010B3B26BC}" dt="2022-06-07T07:46:02.042" v="553" actId="20577"/>
          <ac:spMkLst>
            <pc:docMk/>
            <pc:sldMk cId="1818280860" sldId="289"/>
            <ac:spMk id="3" creationId="{26C1B9DF-44DC-D81C-163C-92216E9C44FD}"/>
          </ac:spMkLst>
        </pc:spChg>
        <pc:spChg chg="add mod ord">
          <ac:chgData name="島津美波" userId="S::simadu-minami-plusdojo2022@seplus2016.onmicrosoft.com::81270c88-8d65-4af2-9013-fafbeef24367" providerId="AD" clId="Web-{B93A64DE-3F10-9A05-3E51-19010B3B26BC}" dt="2022-06-07T06:43:29.351" v="117" actId="1076"/>
          <ac:spMkLst>
            <pc:docMk/>
            <pc:sldMk cId="1818280860" sldId="289"/>
            <ac:spMk id="22" creationId="{E9B13C1E-7CA1-6BCD-36B9-EC85348D60AB}"/>
          </ac:spMkLst>
        </pc:spChg>
        <pc:spChg chg="add mod ord">
          <ac:chgData name="島津美波" userId="S::simadu-minami-plusdojo2022@seplus2016.onmicrosoft.com::81270c88-8d65-4af2-9013-fafbeef24367" providerId="AD" clId="Web-{B93A64DE-3F10-9A05-3E51-19010B3B26BC}" dt="2022-06-07T06:43:24.632" v="116"/>
          <ac:spMkLst>
            <pc:docMk/>
            <pc:sldMk cId="1818280860" sldId="289"/>
            <ac:spMk id="27" creationId="{BEF99AE7-A506-E143-1531-63BF55ACB4A3}"/>
          </ac:spMkLst>
        </pc:spChg>
        <pc:spChg chg="add mod ord">
          <ac:chgData name="島津美波" userId="S::simadu-minami-plusdojo2022@seplus2016.onmicrosoft.com::81270c88-8d65-4af2-9013-fafbeef24367" providerId="AD" clId="Web-{B93A64DE-3F10-9A05-3E51-19010B3B26BC}" dt="2022-06-07T06:43:17.538" v="115"/>
          <ac:spMkLst>
            <pc:docMk/>
            <pc:sldMk cId="1818280860" sldId="289"/>
            <ac:spMk id="29" creationId="{E0A2BB51-D20B-0B5D-1D99-ADAC4E3B9C55}"/>
          </ac:spMkLst>
        </pc:spChg>
      </pc:sldChg>
      <pc:sldChg chg="delSp modSp add del replId">
        <pc:chgData name="島津美波" userId="S::simadu-minami-plusdojo2022@seplus2016.onmicrosoft.com::81270c88-8d65-4af2-9013-fafbeef24367" providerId="AD" clId="Web-{B93A64DE-3F10-9A05-3E51-19010B3B26BC}" dt="2022-06-07T07:23:53.966" v="294"/>
        <pc:sldMkLst>
          <pc:docMk/>
          <pc:sldMk cId="2071194387" sldId="290"/>
        </pc:sldMkLst>
        <pc:spChg chg="mod">
          <ac:chgData name="島津美波" userId="S::simadu-minami-plusdojo2022@seplus2016.onmicrosoft.com::81270c88-8d65-4af2-9013-fafbeef24367" providerId="AD" clId="Web-{B93A64DE-3F10-9A05-3E51-19010B3B26BC}" dt="2022-06-07T07:23:26.919" v="290" actId="1076"/>
          <ac:spMkLst>
            <pc:docMk/>
            <pc:sldMk cId="2071194387" sldId="290"/>
            <ac:spMk id="11" creationId="{586BDA3E-37D2-BD18-6DC4-7358D5A37A2E}"/>
          </ac:spMkLst>
        </pc:spChg>
        <pc:spChg chg="del">
          <ac:chgData name="島津美波" userId="S::simadu-minami-plusdojo2022@seplus2016.onmicrosoft.com::81270c88-8d65-4af2-9013-fafbeef24367" providerId="AD" clId="Web-{B93A64DE-3F10-9A05-3E51-19010B3B26BC}" dt="2022-06-07T07:23:11.934" v="288"/>
          <ac:spMkLst>
            <pc:docMk/>
            <pc:sldMk cId="2071194387" sldId="290"/>
            <ac:spMk id="20" creationId="{6F6B098B-5350-46E7-9736-A7F5ECD31E89}"/>
          </ac:spMkLst>
        </pc:spChg>
        <pc:spChg chg="del">
          <ac:chgData name="島津美波" userId="S::simadu-minami-plusdojo2022@seplus2016.onmicrosoft.com::81270c88-8d65-4af2-9013-fafbeef24367" providerId="AD" clId="Web-{B93A64DE-3F10-9A05-3E51-19010B3B26BC}" dt="2022-06-07T07:23:07.153" v="287"/>
          <ac:spMkLst>
            <pc:docMk/>
            <pc:sldMk cId="2071194387" sldId="290"/>
            <ac:spMk id="25" creationId="{FC5B27A8-7D4E-DAC6-D9BD-290E2DA778FE}"/>
          </ac:spMkLst>
        </pc:spChg>
        <pc:spChg chg="del">
          <ac:chgData name="島津美波" userId="S::simadu-minami-plusdojo2022@seplus2016.onmicrosoft.com::81270c88-8d65-4af2-9013-fafbeef24367" providerId="AD" clId="Web-{B93A64DE-3F10-9A05-3E51-19010B3B26BC}" dt="2022-06-07T07:23:20.294" v="289"/>
          <ac:spMkLst>
            <pc:docMk/>
            <pc:sldMk cId="2071194387" sldId="290"/>
            <ac:spMk id="26" creationId="{87B1658A-FD5C-3AA7-E583-8DA42976B144}"/>
          </ac:spMkLst>
        </pc:spChg>
        <pc:graphicFrameChg chg="del">
          <ac:chgData name="島津美波" userId="S::simadu-minami-plusdojo2022@seplus2016.onmicrosoft.com::81270c88-8d65-4af2-9013-fafbeef24367" providerId="AD" clId="Web-{B93A64DE-3F10-9A05-3E51-19010B3B26BC}" dt="2022-06-07T07:23:02.340" v="286"/>
          <ac:graphicFrameMkLst>
            <pc:docMk/>
            <pc:sldMk cId="2071194387" sldId="290"/>
            <ac:graphicFrameMk id="6" creationId="{27A4DD65-E782-2B21-5649-82B9129FE80C}"/>
          </ac:graphicFrameMkLst>
        </pc:graphicFrameChg>
      </pc:sldChg>
      <pc:sldChg chg="modSp add replId">
        <pc:chgData name="島津美波" userId="S::simadu-minami-plusdojo2022@seplus2016.onmicrosoft.com::81270c88-8d65-4af2-9013-fafbeef24367" providerId="AD" clId="Web-{B93A64DE-3F10-9A05-3E51-19010B3B26BC}" dt="2022-06-07T07:45:35.010" v="547" actId="20577"/>
        <pc:sldMkLst>
          <pc:docMk/>
          <pc:sldMk cId="778880427" sldId="291"/>
        </pc:sldMkLst>
        <pc:spChg chg="mod">
          <ac:chgData name="島津美波" userId="S::simadu-minami-plusdojo2022@seplus2016.onmicrosoft.com::81270c88-8d65-4af2-9013-fafbeef24367" providerId="AD" clId="Web-{B93A64DE-3F10-9A05-3E51-19010B3B26BC}" dt="2022-06-07T07:45:35.010" v="547" actId="20577"/>
          <ac:spMkLst>
            <pc:docMk/>
            <pc:sldMk cId="778880427" sldId="291"/>
            <ac:spMk id="3" creationId="{26C1B9DF-44DC-D81C-163C-92216E9C44FD}"/>
          </ac:spMkLst>
        </pc:spChg>
        <pc:spChg chg="mod">
          <ac:chgData name="島津美波" userId="S::simadu-minami-plusdojo2022@seplus2016.onmicrosoft.com::81270c88-8d65-4af2-9013-fafbeef24367" providerId="AD" clId="Web-{B93A64DE-3F10-9A05-3E51-19010B3B26BC}" dt="2022-06-07T07:24:41.905" v="330" actId="1076"/>
          <ac:spMkLst>
            <pc:docMk/>
            <pc:sldMk cId="778880427" sldId="291"/>
            <ac:spMk id="11" creationId="{586BDA3E-37D2-BD18-6DC4-7358D5A37A2E}"/>
          </ac:spMkLst>
        </pc:spChg>
        <pc:graphicFrameChg chg="mod modGraphic">
          <ac:chgData name="島津美波" userId="S::simadu-minami-plusdojo2022@seplus2016.onmicrosoft.com::81270c88-8d65-4af2-9013-fafbeef24367" providerId="AD" clId="Web-{B93A64DE-3F10-9A05-3E51-19010B3B26BC}" dt="2022-06-07T07:24:37.405" v="329"/>
          <ac:graphicFrameMkLst>
            <pc:docMk/>
            <pc:sldMk cId="778880427" sldId="291"/>
            <ac:graphicFrameMk id="6" creationId="{27A4DD65-E782-2B21-5649-82B9129FE80C}"/>
          </ac:graphicFrameMkLst>
        </pc:graphicFrameChg>
      </pc:sldChg>
      <pc:sldChg chg="addSp modSp add replId">
        <pc:chgData name="島津美波" userId="S::simadu-minami-plusdojo2022@seplus2016.onmicrosoft.com::81270c88-8d65-4af2-9013-fafbeef24367" providerId="AD" clId="Web-{B93A64DE-3F10-9A05-3E51-19010B3B26BC}" dt="2022-06-07T07:34:46.262" v="440" actId="14100"/>
        <pc:sldMkLst>
          <pc:docMk/>
          <pc:sldMk cId="2617855188" sldId="292"/>
        </pc:sldMkLst>
        <pc:spChg chg="add mod">
          <ac:chgData name="島津美波" userId="S::simadu-minami-plusdojo2022@seplus2016.onmicrosoft.com::81270c88-8d65-4af2-9013-fafbeef24367" providerId="AD" clId="Web-{B93A64DE-3F10-9A05-3E51-19010B3B26BC}" dt="2022-06-07T07:34:18.777" v="401" actId="20577"/>
          <ac:spMkLst>
            <pc:docMk/>
            <pc:sldMk cId="2617855188" sldId="292"/>
            <ac:spMk id="4" creationId="{295E7607-A1C4-69F0-6E53-63C8BB8802E7}"/>
          </ac:spMkLst>
        </pc:spChg>
        <pc:spChg chg="mod">
          <ac:chgData name="島津美波" userId="S::simadu-minami-plusdojo2022@seplus2016.onmicrosoft.com::81270c88-8d65-4af2-9013-fafbeef24367" providerId="AD" clId="Web-{B93A64DE-3F10-9A05-3E51-19010B3B26BC}" dt="2022-06-07T07:34:46.262" v="440" actId="14100"/>
          <ac:spMkLst>
            <pc:docMk/>
            <pc:sldMk cId="2617855188" sldId="292"/>
            <ac:spMk id="6" creationId="{846E1121-FFE0-C7BC-3F27-44DC2866AF52}"/>
          </ac:spMkLst>
        </pc:spChg>
        <pc:spChg chg="add">
          <ac:chgData name="島津美波" userId="S::simadu-minami-plusdojo2022@seplus2016.onmicrosoft.com::81270c88-8d65-4af2-9013-fafbeef24367" providerId="AD" clId="Web-{B93A64DE-3F10-9A05-3E51-19010B3B26BC}" dt="2022-06-07T07:31:25.679" v="333"/>
          <ac:spMkLst>
            <pc:docMk/>
            <pc:sldMk cId="2617855188" sldId="292"/>
            <ac:spMk id="9" creationId="{6991DFC3-5AD3-E8FA-D6BF-CA3178A44FCA}"/>
          </ac:spMkLst>
        </pc:spChg>
      </pc:sldChg>
      <pc:sldChg chg="modSp add replId">
        <pc:chgData name="島津美波" userId="S::simadu-minami-plusdojo2022@seplus2016.onmicrosoft.com::81270c88-8d65-4af2-9013-fafbeef24367" providerId="AD" clId="Web-{B93A64DE-3F10-9A05-3E51-19010B3B26BC}" dt="2022-06-07T07:51:38.581" v="668" actId="20577"/>
        <pc:sldMkLst>
          <pc:docMk/>
          <pc:sldMk cId="1258411651" sldId="293"/>
        </pc:sldMkLst>
        <pc:spChg chg="mod">
          <ac:chgData name="島津美波" userId="S::simadu-minami-plusdojo2022@seplus2016.onmicrosoft.com::81270c88-8d65-4af2-9013-fafbeef24367" providerId="AD" clId="Web-{B93A64DE-3F10-9A05-3E51-19010B3B26BC}" dt="2022-06-07T07:51:38.581" v="668" actId="20577"/>
          <ac:spMkLst>
            <pc:docMk/>
            <pc:sldMk cId="1258411651" sldId="293"/>
            <ac:spMk id="13" creationId="{15AF53E9-D845-8AD8-3539-9D0CC22A05DE}"/>
          </ac:spMkLst>
        </pc:spChg>
      </pc:sldChg>
      <pc:sldChg chg="modSp add replId">
        <pc:chgData name="島津美波" userId="S::simadu-minami-plusdojo2022@seplus2016.onmicrosoft.com::81270c88-8d65-4af2-9013-fafbeef24367" providerId="AD" clId="Web-{B93A64DE-3F10-9A05-3E51-19010B3B26BC}" dt="2022-06-07T07:53:20.708" v="674" actId="20577"/>
        <pc:sldMkLst>
          <pc:docMk/>
          <pc:sldMk cId="3922262865" sldId="294"/>
        </pc:sldMkLst>
        <pc:spChg chg="mod">
          <ac:chgData name="島津美波" userId="S::simadu-minami-plusdojo2022@seplus2016.onmicrosoft.com::81270c88-8d65-4af2-9013-fafbeef24367" providerId="AD" clId="Web-{B93A64DE-3F10-9A05-3E51-19010B3B26BC}" dt="2022-06-07T07:53:20.708" v="674" actId="20577"/>
          <ac:spMkLst>
            <pc:docMk/>
            <pc:sldMk cId="3922262865" sldId="294"/>
            <ac:spMk id="4" creationId="{2EC3A338-0764-F8F0-7D8C-B9817BE488EC}"/>
          </ac:spMkLst>
        </pc:spChg>
      </pc:sldChg>
      <pc:sldChg chg="addSp modSp add replId">
        <pc:chgData name="島津美波" userId="S::simadu-minami-plusdojo2022@seplus2016.onmicrosoft.com::81270c88-8d65-4af2-9013-fafbeef24367" providerId="AD" clId="Web-{B93A64DE-3F10-9A05-3E51-19010B3B26BC}" dt="2022-06-07T08:08:20.868" v="774" actId="20577"/>
        <pc:sldMkLst>
          <pc:docMk/>
          <pc:sldMk cId="1630522328" sldId="295"/>
        </pc:sldMkLst>
        <pc:spChg chg="add mod">
          <ac:chgData name="島津美波" userId="S::simadu-minami-plusdojo2022@seplus2016.onmicrosoft.com::81270c88-8d65-4af2-9013-fafbeef24367" providerId="AD" clId="Web-{B93A64DE-3F10-9A05-3E51-19010B3B26BC}" dt="2022-06-07T08:08:20.868" v="774" actId="20577"/>
          <ac:spMkLst>
            <pc:docMk/>
            <pc:sldMk cId="1630522328" sldId="295"/>
            <ac:spMk id="5" creationId="{E0D61D50-4389-8CA8-2A7C-CDBE3F0BD168}"/>
          </ac:spMkLst>
        </pc:spChg>
        <pc:spChg chg="add">
          <ac:chgData name="島津美波" userId="S::simadu-minami-plusdojo2022@seplus2016.onmicrosoft.com::81270c88-8d65-4af2-9013-fafbeef24367" providerId="AD" clId="Web-{B93A64DE-3F10-9A05-3E51-19010B3B26BC}" dt="2022-06-07T07:54:03.662" v="691"/>
          <ac:spMkLst>
            <pc:docMk/>
            <pc:sldMk cId="1630522328" sldId="295"/>
            <ac:spMk id="7" creationId="{AC3AA24B-E690-A4B2-270E-BCC3E0D691C4}"/>
          </ac:spMkLst>
        </pc:spChg>
      </pc:sldChg>
      <pc:sldChg chg="modSp add replId">
        <pc:chgData name="島津美波" userId="S::simadu-minami-plusdojo2022@seplus2016.onmicrosoft.com::81270c88-8d65-4af2-9013-fafbeef24367" providerId="AD" clId="Web-{B93A64DE-3F10-9A05-3E51-19010B3B26BC}" dt="2022-06-07T07:58:43.355" v="771" actId="20577"/>
        <pc:sldMkLst>
          <pc:docMk/>
          <pc:sldMk cId="1539663151" sldId="296"/>
        </pc:sldMkLst>
        <pc:spChg chg="mod">
          <ac:chgData name="島津美波" userId="S::simadu-minami-plusdojo2022@seplus2016.onmicrosoft.com::81270c88-8d65-4af2-9013-fafbeef24367" providerId="AD" clId="Web-{B93A64DE-3F10-9A05-3E51-19010B3B26BC}" dt="2022-06-07T07:58:43.355" v="771" actId="20577"/>
          <ac:spMkLst>
            <pc:docMk/>
            <pc:sldMk cId="1539663151" sldId="296"/>
            <ac:spMk id="5" creationId="{E0D61D50-4389-8CA8-2A7C-CDBE3F0BD168}"/>
          </ac:spMkLst>
        </pc:spChg>
      </pc:sldChg>
    </pc:docChg>
  </pc:docChgLst>
  <pc:docChgLst>
    <pc:chgData name="石貝真奈" userId="S::ishigai-mana-plusdojo2022@seplus2016.onmicrosoft.com::e34463ba-905b-43d3-a769-b0a4e9e08a6d" providerId="AD" clId="Web-{3BBD2CFF-DB1D-2467-7C85-3D876C376E20}"/>
    <pc:docChg chg="addSld modSld">
      <pc:chgData name="石貝真奈" userId="S::ishigai-mana-plusdojo2022@seplus2016.onmicrosoft.com::e34463ba-905b-43d3-a769-b0a4e9e08a6d" providerId="AD" clId="Web-{3BBD2CFF-DB1D-2467-7C85-3D876C376E20}" dt="2022-06-06T07:50:36.307" v="69" actId="1076"/>
      <pc:docMkLst>
        <pc:docMk/>
      </pc:docMkLst>
      <pc:sldChg chg="modSp">
        <pc:chgData name="石貝真奈" userId="S::ishigai-mana-plusdojo2022@seplus2016.onmicrosoft.com::e34463ba-905b-43d3-a769-b0a4e9e08a6d" providerId="AD" clId="Web-{3BBD2CFF-DB1D-2467-7C85-3D876C376E20}" dt="2022-06-06T07:38:49.277" v="11" actId="20577"/>
        <pc:sldMkLst>
          <pc:docMk/>
          <pc:sldMk cId="2776495978" sldId="266"/>
        </pc:sldMkLst>
        <pc:spChg chg="mod">
          <ac:chgData name="石貝真奈" userId="S::ishigai-mana-plusdojo2022@seplus2016.onmicrosoft.com::e34463ba-905b-43d3-a769-b0a4e9e08a6d" providerId="AD" clId="Web-{3BBD2CFF-DB1D-2467-7C85-3D876C376E20}" dt="2022-06-06T07:38:49.277" v="11" actId="20577"/>
          <ac:spMkLst>
            <pc:docMk/>
            <pc:sldMk cId="2776495978" sldId="266"/>
            <ac:spMk id="6" creationId="{82A51943-4BED-849A-9DF5-A92C2196F04E}"/>
          </ac:spMkLst>
        </pc:spChg>
      </pc:sldChg>
      <pc:sldChg chg="addSp delSp modSp new">
        <pc:chgData name="石貝真奈" userId="S::ishigai-mana-plusdojo2022@seplus2016.onmicrosoft.com::e34463ba-905b-43d3-a769-b0a4e9e08a6d" providerId="AD" clId="Web-{3BBD2CFF-DB1D-2467-7C85-3D876C376E20}" dt="2022-06-06T07:50:36.307" v="69" actId="1076"/>
        <pc:sldMkLst>
          <pc:docMk/>
          <pc:sldMk cId="2569552278" sldId="278"/>
        </pc:sldMkLst>
        <pc:spChg chg="del">
          <ac:chgData name="石貝真奈" userId="S::ishigai-mana-plusdojo2022@seplus2016.onmicrosoft.com::e34463ba-905b-43d3-a769-b0a4e9e08a6d" providerId="AD" clId="Web-{3BBD2CFF-DB1D-2467-7C85-3D876C376E20}" dt="2022-06-06T07:41:27.327" v="14"/>
          <ac:spMkLst>
            <pc:docMk/>
            <pc:sldMk cId="2569552278" sldId="278"/>
            <ac:spMk id="2" creationId="{DE9F2629-F8B6-4682-C8BF-C75BA9352388}"/>
          </ac:spMkLst>
        </pc:spChg>
        <pc:spChg chg="del">
          <ac:chgData name="石貝真奈" userId="S::ishigai-mana-plusdojo2022@seplus2016.onmicrosoft.com::e34463ba-905b-43d3-a769-b0a4e9e08a6d" providerId="AD" clId="Web-{3BBD2CFF-DB1D-2467-7C85-3D876C376E20}" dt="2022-06-06T07:41:25.202" v="13"/>
          <ac:spMkLst>
            <pc:docMk/>
            <pc:sldMk cId="2569552278" sldId="278"/>
            <ac:spMk id="3" creationId="{9C7C0DE7-6AD0-F494-FCBE-4C7F98908528}"/>
          </ac:spMkLst>
        </pc:spChg>
        <pc:spChg chg="add">
          <ac:chgData name="石貝真奈" userId="S::ishigai-mana-plusdojo2022@seplus2016.onmicrosoft.com::e34463ba-905b-43d3-a769-b0a4e9e08a6d" providerId="AD" clId="Web-{3BBD2CFF-DB1D-2467-7C85-3D876C376E20}" dt="2022-06-06T07:42:32.360" v="15"/>
          <ac:spMkLst>
            <pc:docMk/>
            <pc:sldMk cId="2569552278" sldId="278"/>
            <ac:spMk id="5" creationId="{45371EC4-A041-23D4-4A6B-184913247836}"/>
          </ac:spMkLst>
        </pc:spChg>
        <pc:spChg chg="add del mod">
          <ac:chgData name="石貝真奈" userId="S::ishigai-mana-plusdojo2022@seplus2016.onmicrosoft.com::e34463ba-905b-43d3-a769-b0a4e9e08a6d" providerId="AD" clId="Web-{3BBD2CFF-DB1D-2467-7C85-3D876C376E20}" dt="2022-06-06T07:42:48.892" v="19"/>
          <ac:spMkLst>
            <pc:docMk/>
            <pc:sldMk cId="2569552278" sldId="278"/>
            <ac:spMk id="7" creationId="{263077CE-341C-FEC7-1862-9F2D8F0764C8}"/>
          </ac:spMkLst>
        </pc:spChg>
        <pc:spChg chg="add mod">
          <ac:chgData name="石貝真奈" userId="S::ishigai-mana-plusdojo2022@seplus2016.onmicrosoft.com::e34463ba-905b-43d3-a769-b0a4e9e08a6d" providerId="AD" clId="Web-{3BBD2CFF-DB1D-2467-7C85-3D876C376E20}" dt="2022-06-06T07:47:22.788" v="40" actId="20577"/>
          <ac:spMkLst>
            <pc:docMk/>
            <pc:sldMk cId="2569552278" sldId="278"/>
            <ac:spMk id="15" creationId="{F7F6026A-5656-B0F4-4A4D-E3518F3B0407}"/>
          </ac:spMkLst>
        </pc:spChg>
        <pc:spChg chg="add del">
          <ac:chgData name="石貝真奈" userId="S::ishigai-mana-plusdojo2022@seplus2016.onmicrosoft.com::e34463ba-905b-43d3-a769-b0a4e9e08a6d" providerId="AD" clId="Web-{3BBD2CFF-DB1D-2467-7C85-3D876C376E20}" dt="2022-06-06T07:45:51.473" v="24"/>
          <ac:spMkLst>
            <pc:docMk/>
            <pc:sldMk cId="2569552278" sldId="278"/>
            <ac:spMk id="16" creationId="{0EAB093F-8D24-FE86-9365-D08050444124}"/>
          </ac:spMkLst>
        </pc:spChg>
        <pc:spChg chg="add mod">
          <ac:chgData name="石貝真奈" userId="S::ishigai-mana-plusdojo2022@seplus2016.onmicrosoft.com::e34463ba-905b-43d3-a769-b0a4e9e08a6d" providerId="AD" clId="Web-{3BBD2CFF-DB1D-2467-7C85-3D876C376E20}" dt="2022-06-06T07:47:17.163" v="39" actId="20577"/>
          <ac:spMkLst>
            <pc:docMk/>
            <pc:sldMk cId="2569552278" sldId="278"/>
            <ac:spMk id="18" creationId="{D98249BE-E899-CB3B-AF63-25B2493AF8DA}"/>
          </ac:spMkLst>
        </pc:spChg>
        <pc:spChg chg="add mod">
          <ac:chgData name="石貝真奈" userId="S::ishigai-mana-plusdojo2022@seplus2016.onmicrosoft.com::e34463ba-905b-43d3-a769-b0a4e9e08a6d" providerId="AD" clId="Web-{3BBD2CFF-DB1D-2467-7C85-3D876C376E20}" dt="2022-06-06T07:50:36.307" v="69" actId="1076"/>
          <ac:spMkLst>
            <pc:docMk/>
            <pc:sldMk cId="2569552278" sldId="278"/>
            <ac:spMk id="19" creationId="{E4CC6BB6-C0C5-ED0E-F48C-D1491C9193D4}"/>
          </ac:spMkLst>
        </pc:spChg>
        <pc:grpChg chg="add">
          <ac:chgData name="石貝真奈" userId="S::ishigai-mana-plusdojo2022@seplus2016.onmicrosoft.com::e34463ba-905b-43d3-a769-b0a4e9e08a6d" providerId="AD" clId="Web-{3BBD2CFF-DB1D-2467-7C85-3D876C376E20}" dt="2022-06-06T07:43:56.737" v="20"/>
          <ac:grpSpMkLst>
            <pc:docMk/>
            <pc:sldMk cId="2569552278" sldId="278"/>
            <ac:grpSpMk id="13" creationId="{1283E169-337F-FF22-EE70-AA1B3E120E0F}"/>
          </ac:grpSpMkLst>
        </pc:grpChg>
      </pc:sldChg>
    </pc:docChg>
  </pc:docChgLst>
  <pc:docChgLst>
    <pc:chgData name="爲近瑛太" userId="S::tamechika-yuta-plusdojo2022@seplus2016.onmicrosoft.com::88123f4d-ebcf-4781-93ad-42cd829c2a07" providerId="AD" clId="Web-{DF1D2267-23D0-8672-6448-B9E90172EB8D}"/>
    <pc:docChg chg="sldOrd">
      <pc:chgData name="爲近瑛太" userId="S::tamechika-yuta-plusdojo2022@seplus2016.onmicrosoft.com::88123f4d-ebcf-4781-93ad-42cd829c2a07" providerId="AD" clId="Web-{DF1D2267-23D0-8672-6448-B9E90172EB8D}" dt="2022-06-07T06:29:29.182" v="2"/>
      <pc:docMkLst>
        <pc:docMk/>
      </pc:docMkLst>
      <pc:sldChg chg="ord">
        <pc:chgData name="爲近瑛太" userId="S::tamechika-yuta-plusdojo2022@seplus2016.onmicrosoft.com::88123f4d-ebcf-4781-93ad-42cd829c2a07" providerId="AD" clId="Web-{DF1D2267-23D0-8672-6448-B9E90172EB8D}" dt="2022-06-07T06:29:29.182" v="2"/>
        <pc:sldMkLst>
          <pc:docMk/>
          <pc:sldMk cId="2093251672" sldId="260"/>
        </pc:sldMkLst>
      </pc:sldChg>
      <pc:sldChg chg="ord">
        <pc:chgData name="爲近瑛太" userId="S::tamechika-yuta-plusdojo2022@seplus2016.onmicrosoft.com::88123f4d-ebcf-4781-93ad-42cd829c2a07" providerId="AD" clId="Web-{DF1D2267-23D0-8672-6448-B9E90172EB8D}" dt="2022-06-07T06:29:27.026" v="1"/>
        <pc:sldMkLst>
          <pc:docMk/>
          <pc:sldMk cId="3242884003" sldId="287"/>
        </pc:sldMkLst>
      </pc:sldChg>
    </pc:docChg>
  </pc:docChgLst>
  <pc:docChgLst>
    <pc:chgData name="島津美波" userId="S::simadu-minami-plusdojo2022@seplus2016.onmicrosoft.com::81270c88-8d65-4af2-9013-fafbeef24367" providerId="AD" clId="Web-{8F8ED318-B75E-6A7B-C9FA-4A3E5577B52D}"/>
    <pc:docChg chg="addSld modSld">
      <pc:chgData name="島津美波" userId="S::simadu-minami-plusdojo2022@seplus2016.onmicrosoft.com::81270c88-8d65-4af2-9013-fafbeef24367" providerId="AD" clId="Web-{8F8ED318-B75E-6A7B-C9FA-4A3E5577B52D}" dt="2022-06-07T08:51:59.100" v="179" actId="20577"/>
      <pc:docMkLst>
        <pc:docMk/>
      </pc:docMkLst>
      <pc:sldChg chg="addSp modSp">
        <pc:chgData name="島津美波" userId="S::simadu-minami-plusdojo2022@seplus2016.onmicrosoft.com::81270c88-8d65-4af2-9013-fafbeef24367" providerId="AD" clId="Web-{8F8ED318-B75E-6A7B-C9FA-4A3E5577B52D}" dt="2022-06-07T08:41:52.833" v="13" actId="14100"/>
        <pc:sldMkLst>
          <pc:docMk/>
          <pc:sldMk cId="1247469420" sldId="270"/>
        </pc:sldMkLst>
        <pc:spChg chg="add">
          <ac:chgData name="島津美波" userId="S::simadu-minami-plusdojo2022@seplus2016.onmicrosoft.com::81270c88-8d65-4af2-9013-fafbeef24367" providerId="AD" clId="Web-{8F8ED318-B75E-6A7B-C9FA-4A3E5577B52D}" dt="2022-06-07T08:41:28.363" v="0"/>
          <ac:spMkLst>
            <pc:docMk/>
            <pc:sldMk cId="1247469420" sldId="270"/>
            <ac:spMk id="5" creationId="{5FC9013C-611B-AB28-9287-4BF8AC0190E7}"/>
          </ac:spMkLst>
        </pc:spChg>
        <pc:spChg chg="add mod">
          <ac:chgData name="島津美波" userId="S::simadu-minami-plusdojo2022@seplus2016.onmicrosoft.com::81270c88-8d65-4af2-9013-fafbeef24367" providerId="AD" clId="Web-{8F8ED318-B75E-6A7B-C9FA-4A3E5577B52D}" dt="2022-06-07T08:41:52.833" v="13" actId="14100"/>
          <ac:spMkLst>
            <pc:docMk/>
            <pc:sldMk cId="1247469420" sldId="270"/>
            <ac:spMk id="8" creationId="{24F38086-2B92-A1E1-BE17-AAC46E5FE118}"/>
          </ac:spMkLst>
        </pc:spChg>
      </pc:sldChg>
      <pc:sldChg chg="addSp delSp modSp">
        <pc:chgData name="島津美波" userId="S::simadu-minami-plusdojo2022@seplus2016.onmicrosoft.com::81270c88-8d65-4af2-9013-fafbeef24367" providerId="AD" clId="Web-{8F8ED318-B75E-6A7B-C9FA-4A3E5577B52D}" dt="2022-06-07T08:42:12.506" v="18" actId="1076"/>
        <pc:sldMkLst>
          <pc:docMk/>
          <pc:sldMk cId="507029965" sldId="274"/>
        </pc:sldMkLst>
        <pc:spChg chg="add mod">
          <ac:chgData name="島津美波" userId="S::simadu-minami-plusdojo2022@seplus2016.onmicrosoft.com::81270c88-8d65-4af2-9013-fafbeef24367" providerId="AD" clId="Web-{8F8ED318-B75E-6A7B-C9FA-4A3E5577B52D}" dt="2022-06-07T08:42:03.833" v="15" actId="1076"/>
          <ac:spMkLst>
            <pc:docMk/>
            <pc:sldMk cId="507029965" sldId="274"/>
            <ac:spMk id="5" creationId="{4EBC8E08-BAA7-701E-0EA1-E5D5F63AB4A0}"/>
          </ac:spMkLst>
        </pc:spChg>
        <pc:spChg chg="add mod">
          <ac:chgData name="島津美波" userId="S::simadu-minami-plusdojo2022@seplus2016.onmicrosoft.com::81270c88-8d65-4af2-9013-fafbeef24367" providerId="AD" clId="Web-{8F8ED318-B75E-6A7B-C9FA-4A3E5577B52D}" dt="2022-06-07T08:42:12.506" v="18" actId="1076"/>
          <ac:spMkLst>
            <pc:docMk/>
            <pc:sldMk cId="507029965" sldId="274"/>
            <ac:spMk id="8" creationId="{BE3C8CB0-DC2F-EFD1-8E22-7B2CD52AAC56}"/>
          </ac:spMkLst>
        </pc:spChg>
        <pc:spChg chg="del">
          <ac:chgData name="島津美波" userId="S::simadu-minami-plusdojo2022@seplus2016.onmicrosoft.com::81270c88-8d65-4af2-9013-fafbeef24367" providerId="AD" clId="Web-{8F8ED318-B75E-6A7B-C9FA-4A3E5577B52D}" dt="2022-06-07T08:42:10.177" v="17"/>
          <ac:spMkLst>
            <pc:docMk/>
            <pc:sldMk cId="507029965" sldId="274"/>
            <ac:spMk id="12" creationId="{553D62F9-9D6A-9825-CE5B-B8437B712720}"/>
          </ac:spMkLst>
        </pc:spChg>
      </pc:sldChg>
      <pc:sldChg chg="modSp">
        <pc:chgData name="島津美波" userId="S::simadu-minami-plusdojo2022@seplus2016.onmicrosoft.com::81270c88-8d65-4af2-9013-fafbeef24367" providerId="AD" clId="Web-{8F8ED318-B75E-6A7B-C9FA-4A3E5577B52D}" dt="2022-06-07T08:44:51.311" v="54" actId="1076"/>
        <pc:sldMkLst>
          <pc:docMk/>
          <pc:sldMk cId="2569552278" sldId="278"/>
        </pc:sldMkLst>
        <pc:spChg chg="mod">
          <ac:chgData name="島津美波" userId="S::simadu-minami-plusdojo2022@seplus2016.onmicrosoft.com::81270c88-8d65-4af2-9013-fafbeef24367" providerId="AD" clId="Web-{8F8ED318-B75E-6A7B-C9FA-4A3E5577B52D}" dt="2022-06-07T08:44:51.311" v="54" actId="1076"/>
          <ac:spMkLst>
            <pc:docMk/>
            <pc:sldMk cId="2569552278" sldId="278"/>
            <ac:spMk id="4" creationId="{CBB11065-CBAA-92B0-FCD9-87C995851E3A}"/>
          </ac:spMkLst>
        </pc:spChg>
        <pc:spChg chg="mod">
          <ac:chgData name="島津美波" userId="S::simadu-minami-plusdojo2022@seplus2016.onmicrosoft.com::81270c88-8d65-4af2-9013-fafbeef24367" providerId="AD" clId="Web-{8F8ED318-B75E-6A7B-C9FA-4A3E5577B52D}" dt="2022-06-07T08:44:49.217" v="53" actId="1076"/>
          <ac:spMkLst>
            <pc:docMk/>
            <pc:sldMk cId="2569552278" sldId="278"/>
            <ac:spMk id="7" creationId="{0E707EB9-CD2F-20C6-A816-5D374565D40A}"/>
          </ac:spMkLst>
        </pc:spChg>
      </pc:sldChg>
      <pc:sldChg chg="modSp">
        <pc:chgData name="島津美波" userId="S::simadu-minami-plusdojo2022@seplus2016.onmicrosoft.com::81270c88-8d65-4af2-9013-fafbeef24367" providerId="AD" clId="Web-{8F8ED318-B75E-6A7B-C9FA-4A3E5577B52D}" dt="2022-06-07T08:44:59.515" v="57" actId="1076"/>
        <pc:sldMkLst>
          <pc:docMk/>
          <pc:sldMk cId="1650968540" sldId="285"/>
        </pc:sldMkLst>
        <pc:spChg chg="mod">
          <ac:chgData name="島津美波" userId="S::simadu-minami-plusdojo2022@seplus2016.onmicrosoft.com::81270c88-8d65-4af2-9013-fafbeef24367" providerId="AD" clId="Web-{8F8ED318-B75E-6A7B-C9FA-4A3E5577B52D}" dt="2022-06-07T08:44:59.515" v="57" actId="1076"/>
          <ac:spMkLst>
            <pc:docMk/>
            <pc:sldMk cId="1650968540" sldId="285"/>
            <ac:spMk id="10" creationId="{477AAB40-167F-8AEE-A471-BDB352E553A9}"/>
          </ac:spMkLst>
        </pc:spChg>
        <pc:spChg chg="mod">
          <ac:chgData name="島津美波" userId="S::simadu-minami-plusdojo2022@seplus2016.onmicrosoft.com::81270c88-8d65-4af2-9013-fafbeef24367" providerId="AD" clId="Web-{8F8ED318-B75E-6A7B-C9FA-4A3E5577B52D}" dt="2022-06-07T08:44:55.514" v="56" actId="1076"/>
          <ac:spMkLst>
            <pc:docMk/>
            <pc:sldMk cId="1650968540" sldId="285"/>
            <ac:spMk id="28" creationId="{900672DF-CB3E-E039-C854-6372C3C0588C}"/>
          </ac:spMkLst>
        </pc:spChg>
      </pc:sldChg>
      <pc:sldChg chg="modSp">
        <pc:chgData name="島津美波" userId="S::simadu-minami-plusdojo2022@seplus2016.onmicrosoft.com::81270c88-8d65-4af2-9013-fafbeef24367" providerId="AD" clId="Web-{8F8ED318-B75E-6A7B-C9FA-4A3E5577B52D}" dt="2022-06-07T08:45:08.187" v="60" actId="1076"/>
        <pc:sldMkLst>
          <pc:docMk/>
          <pc:sldMk cId="371301402" sldId="286"/>
        </pc:sldMkLst>
        <pc:spChg chg="mod">
          <ac:chgData name="島津美波" userId="S::simadu-minami-plusdojo2022@seplus2016.onmicrosoft.com::81270c88-8d65-4af2-9013-fafbeef24367" providerId="AD" clId="Web-{8F8ED318-B75E-6A7B-C9FA-4A3E5577B52D}" dt="2022-06-07T08:45:08.187" v="60" actId="1076"/>
          <ac:spMkLst>
            <pc:docMk/>
            <pc:sldMk cId="371301402" sldId="286"/>
            <ac:spMk id="3" creationId="{9FD1A409-63A5-CA83-5EA2-2F2DA6EA1DD3}"/>
          </ac:spMkLst>
        </pc:spChg>
        <pc:spChg chg="mod">
          <ac:chgData name="島津美波" userId="S::simadu-minami-plusdojo2022@seplus2016.onmicrosoft.com::81270c88-8d65-4af2-9013-fafbeef24367" providerId="AD" clId="Web-{8F8ED318-B75E-6A7B-C9FA-4A3E5577B52D}" dt="2022-06-07T08:45:04.562" v="59" actId="1076"/>
          <ac:spMkLst>
            <pc:docMk/>
            <pc:sldMk cId="371301402" sldId="286"/>
            <ac:spMk id="5" creationId="{72065DC2-CDB8-B29D-D5DE-7292276AC499}"/>
          </ac:spMkLst>
        </pc:spChg>
      </pc:sldChg>
      <pc:sldChg chg="modSp">
        <pc:chgData name="島津美波" userId="S::simadu-minami-plusdojo2022@seplus2016.onmicrosoft.com::81270c88-8d65-4af2-9013-fafbeef24367" providerId="AD" clId="Web-{8F8ED318-B75E-6A7B-C9FA-4A3E5577B52D}" dt="2022-06-07T08:47:32.163" v="69" actId="20577"/>
        <pc:sldMkLst>
          <pc:docMk/>
          <pc:sldMk cId="1818280860" sldId="289"/>
        </pc:sldMkLst>
        <pc:spChg chg="mod">
          <ac:chgData name="島津美波" userId="S::simadu-minami-plusdojo2022@seplus2016.onmicrosoft.com::81270c88-8d65-4af2-9013-fafbeef24367" providerId="AD" clId="Web-{8F8ED318-B75E-6A7B-C9FA-4A3E5577B52D}" dt="2022-06-07T08:47:32.163" v="69" actId="20577"/>
          <ac:spMkLst>
            <pc:docMk/>
            <pc:sldMk cId="1818280860" sldId="289"/>
            <ac:spMk id="29" creationId="{E0A2BB51-D20B-0B5D-1D99-ADAC4E3B9C55}"/>
          </ac:spMkLst>
        </pc:spChg>
      </pc:sldChg>
      <pc:sldChg chg="modSp">
        <pc:chgData name="島津美波" userId="S::simadu-minami-plusdojo2022@seplus2016.onmicrosoft.com::81270c88-8d65-4af2-9013-fafbeef24367" providerId="AD" clId="Web-{8F8ED318-B75E-6A7B-C9FA-4A3E5577B52D}" dt="2022-06-07T08:45:18.672" v="63" actId="1076"/>
        <pc:sldMkLst>
          <pc:docMk/>
          <pc:sldMk cId="2617855188" sldId="292"/>
        </pc:sldMkLst>
        <pc:spChg chg="mod">
          <ac:chgData name="島津美波" userId="S::simadu-minami-plusdojo2022@seplus2016.onmicrosoft.com::81270c88-8d65-4af2-9013-fafbeef24367" providerId="AD" clId="Web-{8F8ED318-B75E-6A7B-C9FA-4A3E5577B52D}" dt="2022-06-07T08:45:14.500" v="62" actId="1076"/>
          <ac:spMkLst>
            <pc:docMk/>
            <pc:sldMk cId="2617855188" sldId="292"/>
            <ac:spMk id="3" creationId="{9FD1A409-63A5-CA83-5EA2-2F2DA6EA1DD3}"/>
          </ac:spMkLst>
        </pc:spChg>
        <pc:spChg chg="mod">
          <ac:chgData name="島津美波" userId="S::simadu-minami-plusdojo2022@seplus2016.onmicrosoft.com::81270c88-8d65-4af2-9013-fafbeef24367" providerId="AD" clId="Web-{8F8ED318-B75E-6A7B-C9FA-4A3E5577B52D}" dt="2022-06-07T08:45:18.672" v="63" actId="1076"/>
          <ac:spMkLst>
            <pc:docMk/>
            <pc:sldMk cId="2617855188" sldId="292"/>
            <ac:spMk id="5" creationId="{72065DC2-CDB8-B29D-D5DE-7292276AC499}"/>
          </ac:spMkLst>
        </pc:spChg>
      </pc:sldChg>
      <pc:sldChg chg="modSp">
        <pc:chgData name="島津美波" userId="S::simadu-minami-plusdojo2022@seplus2016.onmicrosoft.com::81270c88-8d65-4af2-9013-fafbeef24367" providerId="AD" clId="Web-{8F8ED318-B75E-6A7B-C9FA-4A3E5577B52D}" dt="2022-06-07T08:50:38.377" v="134" actId="20577"/>
        <pc:sldMkLst>
          <pc:docMk/>
          <pc:sldMk cId="3922262865" sldId="294"/>
        </pc:sldMkLst>
        <pc:spChg chg="mod">
          <ac:chgData name="島津美波" userId="S::simadu-minami-plusdojo2022@seplus2016.onmicrosoft.com::81270c88-8d65-4af2-9013-fafbeef24367" providerId="AD" clId="Web-{8F8ED318-B75E-6A7B-C9FA-4A3E5577B52D}" dt="2022-06-07T08:49:31.607" v="95" actId="20577"/>
          <ac:spMkLst>
            <pc:docMk/>
            <pc:sldMk cId="3922262865" sldId="294"/>
            <ac:spMk id="4" creationId="{2EC3A338-0764-F8F0-7D8C-B9817BE488EC}"/>
          </ac:spMkLst>
        </pc:spChg>
        <pc:spChg chg="mod">
          <ac:chgData name="島津美波" userId="S::simadu-minami-plusdojo2022@seplus2016.onmicrosoft.com::81270c88-8d65-4af2-9013-fafbeef24367" providerId="AD" clId="Web-{8F8ED318-B75E-6A7B-C9FA-4A3E5577B52D}" dt="2022-06-07T08:50:38.377" v="134" actId="20577"/>
          <ac:spMkLst>
            <pc:docMk/>
            <pc:sldMk cId="3922262865" sldId="294"/>
            <ac:spMk id="6" creationId="{7063339A-6DAD-0EF9-A221-D32F584D0C05}"/>
          </ac:spMkLst>
        </pc:spChg>
        <pc:spChg chg="mod">
          <ac:chgData name="島津美波" userId="S::simadu-minami-plusdojo2022@seplus2016.onmicrosoft.com::81270c88-8d65-4af2-9013-fafbeef24367" providerId="AD" clId="Web-{8F8ED318-B75E-6A7B-C9FA-4A3E5577B52D}" dt="2022-06-07T08:49:36.655" v="102" actId="20577"/>
          <ac:spMkLst>
            <pc:docMk/>
            <pc:sldMk cId="3922262865" sldId="294"/>
            <ac:spMk id="16" creationId="{71F64667-376F-B816-8EA3-DA987BD78C8E}"/>
          </ac:spMkLst>
        </pc:spChg>
      </pc:sldChg>
      <pc:sldChg chg="addSp modSp">
        <pc:chgData name="島津美波" userId="S::simadu-minami-plusdojo2022@seplus2016.onmicrosoft.com::81270c88-8d65-4af2-9013-fafbeef24367" providerId="AD" clId="Web-{8F8ED318-B75E-6A7B-C9FA-4A3E5577B52D}" dt="2022-06-07T08:43:30.478" v="42" actId="20577"/>
        <pc:sldMkLst>
          <pc:docMk/>
          <pc:sldMk cId="1630522328" sldId="295"/>
        </pc:sldMkLst>
        <pc:spChg chg="add mod">
          <ac:chgData name="島津美波" userId="S::simadu-minami-plusdojo2022@seplus2016.onmicrosoft.com::81270c88-8d65-4af2-9013-fafbeef24367" providerId="AD" clId="Web-{8F8ED318-B75E-6A7B-C9FA-4A3E5577B52D}" dt="2022-06-07T08:43:17.993" v="28" actId="20577"/>
          <ac:spMkLst>
            <pc:docMk/>
            <pc:sldMk cId="1630522328" sldId="295"/>
            <ac:spMk id="4" creationId="{DC201370-EF88-52C2-1214-C644D2842AA4}"/>
          </ac:spMkLst>
        </pc:spChg>
        <pc:spChg chg="mod">
          <ac:chgData name="島津美波" userId="S::simadu-minami-plusdojo2022@seplus2016.onmicrosoft.com::81270c88-8d65-4af2-9013-fafbeef24367" providerId="AD" clId="Web-{8F8ED318-B75E-6A7B-C9FA-4A3E5577B52D}" dt="2022-06-07T08:43:30.478" v="42" actId="20577"/>
          <ac:spMkLst>
            <pc:docMk/>
            <pc:sldMk cId="1630522328" sldId="295"/>
            <ac:spMk id="5" creationId="{E0D61D50-4389-8CA8-2A7C-CDBE3F0BD168}"/>
          </ac:spMkLst>
        </pc:spChg>
        <pc:spChg chg="mod">
          <ac:chgData name="島津美波" userId="S::simadu-minami-plusdojo2022@seplus2016.onmicrosoft.com::81270c88-8d65-4af2-9013-fafbeef24367" providerId="AD" clId="Web-{8F8ED318-B75E-6A7B-C9FA-4A3E5577B52D}" dt="2022-06-07T08:43:21.478" v="30" actId="20577"/>
          <ac:spMkLst>
            <pc:docMk/>
            <pc:sldMk cId="1630522328" sldId="295"/>
            <ac:spMk id="7" creationId="{AC3AA24B-E690-A4B2-270E-BCC3E0D691C4}"/>
          </ac:spMkLst>
        </pc:spChg>
      </pc:sldChg>
      <pc:sldChg chg="addSp modSp">
        <pc:chgData name="島津美波" userId="S::simadu-minami-plusdojo2022@seplus2016.onmicrosoft.com::81270c88-8d65-4af2-9013-fafbeef24367" providerId="AD" clId="Web-{8F8ED318-B75E-6A7B-C9FA-4A3E5577B52D}" dt="2022-06-07T08:43:48.354" v="50" actId="20577"/>
        <pc:sldMkLst>
          <pc:docMk/>
          <pc:sldMk cId="1539663151" sldId="296"/>
        </pc:sldMkLst>
        <pc:spChg chg="mod">
          <ac:chgData name="島津美波" userId="S::simadu-minami-plusdojo2022@seplus2016.onmicrosoft.com::81270c88-8d65-4af2-9013-fafbeef24367" providerId="AD" clId="Web-{8F8ED318-B75E-6A7B-C9FA-4A3E5577B52D}" dt="2022-06-07T08:43:36.416" v="47" actId="20577"/>
          <ac:spMkLst>
            <pc:docMk/>
            <pc:sldMk cId="1539663151" sldId="296"/>
            <ac:spMk id="5" creationId="{E0D61D50-4389-8CA8-2A7C-CDBE3F0BD168}"/>
          </ac:spMkLst>
        </pc:spChg>
        <pc:spChg chg="add">
          <ac:chgData name="島津美波" userId="S::simadu-minami-plusdojo2022@seplus2016.onmicrosoft.com::81270c88-8d65-4af2-9013-fafbeef24367" providerId="AD" clId="Web-{8F8ED318-B75E-6A7B-C9FA-4A3E5577B52D}" dt="2022-06-07T08:43:41.198" v="48"/>
          <ac:spMkLst>
            <pc:docMk/>
            <pc:sldMk cId="1539663151" sldId="296"/>
            <ac:spMk id="6" creationId="{6C7487E1-6CF4-E39C-3F1B-761DD836AFE4}"/>
          </ac:spMkLst>
        </pc:spChg>
        <pc:spChg chg="mod">
          <ac:chgData name="島津美波" userId="S::simadu-minami-plusdojo2022@seplus2016.onmicrosoft.com::81270c88-8d65-4af2-9013-fafbeef24367" providerId="AD" clId="Web-{8F8ED318-B75E-6A7B-C9FA-4A3E5577B52D}" dt="2022-06-07T08:43:48.354" v="50" actId="20577"/>
          <ac:spMkLst>
            <pc:docMk/>
            <pc:sldMk cId="1539663151" sldId="296"/>
            <ac:spMk id="7" creationId="{AC3AA24B-E690-A4B2-270E-BCC3E0D691C4}"/>
          </ac:spMkLst>
        </pc:spChg>
      </pc:sldChg>
      <pc:sldChg chg="modSp add replId">
        <pc:chgData name="島津美波" userId="S::simadu-minami-plusdojo2022@seplus2016.onmicrosoft.com::81270c88-8d65-4af2-9013-fafbeef24367" providerId="AD" clId="Web-{8F8ED318-B75E-6A7B-C9FA-4A3E5577B52D}" dt="2022-06-07T08:48:12.291" v="90" actId="20577"/>
        <pc:sldMkLst>
          <pc:docMk/>
          <pc:sldMk cId="2504604620" sldId="297"/>
        </pc:sldMkLst>
        <pc:spChg chg="mod">
          <ac:chgData name="島津美波" userId="S::simadu-minami-plusdojo2022@seplus2016.onmicrosoft.com::81270c88-8d65-4af2-9013-fafbeef24367" providerId="AD" clId="Web-{8F8ED318-B75E-6A7B-C9FA-4A3E5577B52D}" dt="2022-06-07T08:48:12.291" v="90" actId="20577"/>
          <ac:spMkLst>
            <pc:docMk/>
            <pc:sldMk cId="2504604620" sldId="297"/>
            <ac:spMk id="5" creationId="{E0D61D50-4389-8CA8-2A7C-CDBE3F0BD168}"/>
          </ac:spMkLst>
        </pc:spChg>
        <pc:spChg chg="mod">
          <ac:chgData name="島津美波" userId="S::simadu-minami-plusdojo2022@seplus2016.onmicrosoft.com::81270c88-8d65-4af2-9013-fafbeef24367" providerId="AD" clId="Web-{8F8ED318-B75E-6A7B-C9FA-4A3E5577B52D}" dt="2022-06-07T08:48:02.274" v="71" actId="1076"/>
          <ac:spMkLst>
            <pc:docMk/>
            <pc:sldMk cId="2504604620" sldId="297"/>
            <ac:spMk id="6" creationId="{6C7487E1-6CF4-E39C-3F1B-761DD836AFE4}"/>
          </ac:spMkLst>
        </pc:spChg>
        <pc:spChg chg="mod">
          <ac:chgData name="島津美波" userId="S::simadu-minami-plusdojo2022@seplus2016.onmicrosoft.com::81270c88-8d65-4af2-9013-fafbeef24367" providerId="AD" clId="Web-{8F8ED318-B75E-6A7B-C9FA-4A3E5577B52D}" dt="2022-06-07T08:48:04.353" v="72" actId="1076"/>
          <ac:spMkLst>
            <pc:docMk/>
            <pc:sldMk cId="2504604620" sldId="297"/>
            <ac:spMk id="7" creationId="{AC3AA24B-E690-A4B2-270E-BCC3E0D691C4}"/>
          </ac:spMkLst>
        </pc:spChg>
      </pc:sldChg>
      <pc:sldChg chg="modSp add replId">
        <pc:chgData name="島津美波" userId="S::simadu-minami-plusdojo2022@seplus2016.onmicrosoft.com::81270c88-8d65-4af2-9013-fafbeef24367" providerId="AD" clId="Web-{8F8ED318-B75E-6A7B-C9FA-4A3E5577B52D}" dt="2022-06-07T08:51:59.100" v="179" actId="20577"/>
        <pc:sldMkLst>
          <pc:docMk/>
          <pc:sldMk cId="520649047" sldId="298"/>
        </pc:sldMkLst>
        <pc:spChg chg="mod">
          <ac:chgData name="島津美波" userId="S::simadu-minami-plusdojo2022@seplus2016.onmicrosoft.com::81270c88-8d65-4af2-9013-fafbeef24367" providerId="AD" clId="Web-{8F8ED318-B75E-6A7B-C9FA-4A3E5577B52D}" dt="2022-06-07T08:51:05.175" v="139" actId="20577"/>
          <ac:spMkLst>
            <pc:docMk/>
            <pc:sldMk cId="520649047" sldId="298"/>
            <ac:spMk id="2" creationId="{F2424A80-AAD0-B231-CD3A-76AC5B94A567}"/>
          </ac:spMkLst>
        </pc:spChg>
        <pc:spChg chg="mod">
          <ac:chgData name="島津美波" userId="S::simadu-minami-plusdojo2022@seplus2016.onmicrosoft.com::81270c88-8d65-4af2-9013-fafbeef24367" providerId="AD" clId="Web-{8F8ED318-B75E-6A7B-C9FA-4A3E5577B52D}" dt="2022-06-07T08:51:59.100" v="179" actId="20577"/>
          <ac:spMkLst>
            <pc:docMk/>
            <pc:sldMk cId="520649047" sldId="298"/>
            <ac:spMk id="3" creationId="{A8D47A0E-0789-68A5-B9E5-ADF6B5089635}"/>
          </ac:spMkLst>
        </pc:spChg>
      </pc:sldChg>
    </pc:docChg>
  </pc:docChgLst>
  <pc:docChgLst>
    <pc:chgData name="島津美波" userId="S::simadu-minami-plusdojo2022@seplus2016.onmicrosoft.com::81270c88-8d65-4af2-9013-fafbeef24367" providerId="AD" clId="Web-{6DA9B48B-A65E-A02D-EB28-D8F2D10F332E}"/>
    <pc:docChg chg="addSld delSld modSld sldOrd">
      <pc:chgData name="島津美波" userId="S::simadu-minami-plusdojo2022@seplus2016.onmicrosoft.com::81270c88-8d65-4af2-9013-fafbeef24367" providerId="AD" clId="Web-{6DA9B48B-A65E-A02D-EB28-D8F2D10F332E}" dt="2022-06-08T07:21:56.359" v="1902" actId="1076"/>
      <pc:docMkLst>
        <pc:docMk/>
      </pc:docMkLst>
      <pc:sldChg chg="addSp delSp modSp">
        <pc:chgData name="島津美波" userId="S::simadu-minami-plusdojo2022@seplus2016.onmicrosoft.com::81270c88-8d65-4af2-9013-fafbeef24367" providerId="AD" clId="Web-{6DA9B48B-A65E-A02D-EB28-D8F2D10F332E}" dt="2022-06-08T05:54:38.689" v="1463" actId="20577"/>
        <pc:sldMkLst>
          <pc:docMk/>
          <pc:sldMk cId="2128380218" sldId="256"/>
        </pc:sldMkLst>
        <pc:spChg chg="add mod">
          <ac:chgData name="島津美波" userId="S::simadu-minami-plusdojo2022@seplus2016.onmicrosoft.com::81270c88-8d65-4af2-9013-fafbeef24367" providerId="AD" clId="Web-{6DA9B48B-A65E-A02D-EB28-D8F2D10F332E}" dt="2022-06-08T05:43:45.957" v="1343" actId="1076"/>
          <ac:spMkLst>
            <pc:docMk/>
            <pc:sldMk cId="2128380218" sldId="256"/>
            <ac:spMk id="9" creationId="{FA073076-A11D-AF5B-6659-555FD48CB3CD}"/>
          </ac:spMkLst>
        </pc:spChg>
        <pc:spChg chg="add del mod">
          <ac:chgData name="島津美波" userId="S::simadu-minami-plusdojo2022@seplus2016.onmicrosoft.com::81270c88-8d65-4af2-9013-fafbeef24367" providerId="AD" clId="Web-{6DA9B48B-A65E-A02D-EB28-D8F2D10F332E}" dt="2022-06-08T05:25:42.857" v="1194"/>
          <ac:spMkLst>
            <pc:docMk/>
            <pc:sldMk cId="2128380218" sldId="256"/>
            <ac:spMk id="11" creationId="{BF3602FF-26E1-396E-91F6-98ABACB3E3A6}"/>
          </ac:spMkLst>
        </pc:spChg>
        <pc:spChg chg="add mod">
          <ac:chgData name="島津美波" userId="S::simadu-minami-plusdojo2022@seplus2016.onmicrosoft.com::81270c88-8d65-4af2-9013-fafbeef24367" providerId="AD" clId="Web-{6DA9B48B-A65E-A02D-EB28-D8F2D10F332E}" dt="2022-06-08T05:43:44.129" v="1342" actId="1076"/>
          <ac:spMkLst>
            <pc:docMk/>
            <pc:sldMk cId="2128380218" sldId="256"/>
            <ac:spMk id="12" creationId="{0D9A7BE8-23CE-FA59-D42F-D2D2075F8839}"/>
          </ac:spMkLst>
        </pc:spChg>
        <pc:spChg chg="add del mod">
          <ac:chgData name="島津美波" userId="S::simadu-minami-plusdojo2022@seplus2016.onmicrosoft.com::81270c88-8d65-4af2-9013-fafbeef24367" providerId="AD" clId="Web-{6DA9B48B-A65E-A02D-EB28-D8F2D10F332E}" dt="2022-06-08T05:38:40.764" v="1273"/>
          <ac:spMkLst>
            <pc:docMk/>
            <pc:sldMk cId="2128380218" sldId="256"/>
            <ac:spMk id="13" creationId="{C2B59CB0-A7AB-156C-8F41-274335A17ECA}"/>
          </ac:spMkLst>
        </pc:spChg>
        <pc:spChg chg="add mod">
          <ac:chgData name="島津美波" userId="S::simadu-minami-plusdojo2022@seplus2016.onmicrosoft.com::81270c88-8d65-4af2-9013-fafbeef24367" providerId="AD" clId="Web-{6DA9B48B-A65E-A02D-EB28-D8F2D10F332E}" dt="2022-06-08T05:39:05.124" v="1278"/>
          <ac:spMkLst>
            <pc:docMk/>
            <pc:sldMk cId="2128380218" sldId="256"/>
            <ac:spMk id="14" creationId="{D7803073-CCEA-94F3-6A2B-F1923926051A}"/>
          </ac:spMkLst>
        </pc:spChg>
        <pc:spChg chg="add mod">
          <ac:chgData name="島津美波" userId="S::simadu-minami-plusdojo2022@seplus2016.onmicrosoft.com::81270c88-8d65-4af2-9013-fafbeef24367" providerId="AD" clId="Web-{6DA9B48B-A65E-A02D-EB28-D8F2D10F332E}" dt="2022-06-08T05:54:34.314" v="1459" actId="1076"/>
          <ac:spMkLst>
            <pc:docMk/>
            <pc:sldMk cId="2128380218" sldId="256"/>
            <ac:spMk id="16" creationId="{EBF7018F-5F06-DE00-3FBB-27B9CE48CA15}"/>
          </ac:spMkLst>
        </pc:spChg>
        <pc:spChg chg="add mod">
          <ac:chgData name="島津美波" userId="S::simadu-minami-plusdojo2022@seplus2016.onmicrosoft.com::81270c88-8d65-4af2-9013-fafbeef24367" providerId="AD" clId="Web-{6DA9B48B-A65E-A02D-EB28-D8F2D10F332E}" dt="2022-06-08T05:54:38.689" v="1463" actId="20577"/>
          <ac:spMkLst>
            <pc:docMk/>
            <pc:sldMk cId="2128380218" sldId="256"/>
            <ac:spMk id="17" creationId="{8964AA48-4A18-58D1-ECFF-FDEEB8A55401}"/>
          </ac:spMkLst>
        </pc:spChg>
      </pc:sldChg>
      <pc:sldChg chg="addSp delSp modSp">
        <pc:chgData name="島津美波" userId="S::simadu-minami-plusdojo2022@seplus2016.onmicrosoft.com::81270c88-8d65-4af2-9013-fafbeef24367" providerId="AD" clId="Web-{6DA9B48B-A65E-A02D-EB28-D8F2D10F332E}" dt="2022-06-08T06:27:28.214" v="1631" actId="1076"/>
        <pc:sldMkLst>
          <pc:docMk/>
          <pc:sldMk cId="4164135053" sldId="258"/>
        </pc:sldMkLst>
        <pc:spChg chg="mod">
          <ac:chgData name="島津美波" userId="S::simadu-minami-plusdojo2022@seplus2016.onmicrosoft.com::81270c88-8d65-4af2-9013-fafbeef24367" providerId="AD" clId="Web-{6DA9B48B-A65E-A02D-EB28-D8F2D10F332E}" dt="2022-06-08T05:48:12.900" v="1390" actId="14100"/>
          <ac:spMkLst>
            <pc:docMk/>
            <pc:sldMk cId="4164135053" sldId="258"/>
            <ac:spMk id="4" creationId="{125A53C6-E2AB-22DB-DF8E-BAE6A050A81E}"/>
          </ac:spMkLst>
        </pc:spChg>
        <pc:spChg chg="add mod">
          <ac:chgData name="島津美波" userId="S::simadu-minami-plusdojo2022@seplus2016.onmicrosoft.com::81270c88-8d65-4af2-9013-fafbeef24367" providerId="AD" clId="Web-{6DA9B48B-A65E-A02D-EB28-D8F2D10F332E}" dt="2022-06-08T05:51:29.795" v="1410" actId="1076"/>
          <ac:spMkLst>
            <pc:docMk/>
            <pc:sldMk cId="4164135053" sldId="258"/>
            <ac:spMk id="7" creationId="{3417E2B4-D032-CD92-D7F8-CC7DECE4DBB2}"/>
          </ac:spMkLst>
        </pc:spChg>
        <pc:spChg chg="add mod">
          <ac:chgData name="島津美波" userId="S::simadu-minami-plusdojo2022@seplus2016.onmicrosoft.com::81270c88-8d65-4af2-9013-fafbeef24367" providerId="AD" clId="Web-{6DA9B48B-A65E-A02D-EB28-D8F2D10F332E}" dt="2022-06-08T06:25:18.383" v="1589" actId="1076"/>
          <ac:spMkLst>
            <pc:docMk/>
            <pc:sldMk cId="4164135053" sldId="258"/>
            <ac:spMk id="8" creationId="{F21E79D1-5140-3A66-B203-8DBA4A6EB9F4}"/>
          </ac:spMkLst>
        </pc:spChg>
        <pc:spChg chg="add mod">
          <ac:chgData name="島津美波" userId="S::simadu-minami-plusdojo2022@seplus2016.onmicrosoft.com::81270c88-8d65-4af2-9013-fafbeef24367" providerId="AD" clId="Web-{6DA9B48B-A65E-A02D-EB28-D8F2D10F332E}" dt="2022-06-08T06:25:25.290" v="1593" actId="20577"/>
          <ac:spMkLst>
            <pc:docMk/>
            <pc:sldMk cId="4164135053" sldId="258"/>
            <ac:spMk id="9" creationId="{0B90FC8E-6F26-6C27-4EA8-2BFA0B096743}"/>
          </ac:spMkLst>
        </pc:spChg>
        <pc:spChg chg="add mod">
          <ac:chgData name="島津美波" userId="S::simadu-minami-plusdojo2022@seplus2016.onmicrosoft.com::81270c88-8d65-4af2-9013-fafbeef24367" providerId="AD" clId="Web-{6DA9B48B-A65E-A02D-EB28-D8F2D10F332E}" dt="2022-06-08T06:27:25.699" v="1630" actId="1076"/>
          <ac:spMkLst>
            <pc:docMk/>
            <pc:sldMk cId="4164135053" sldId="258"/>
            <ac:spMk id="10" creationId="{3B019348-4E36-4757-F2F7-543894B30EFB}"/>
          </ac:spMkLst>
        </pc:spChg>
        <pc:spChg chg="mod">
          <ac:chgData name="島津美波" userId="S::simadu-minami-plusdojo2022@seplus2016.onmicrosoft.com::81270c88-8d65-4af2-9013-fafbeef24367" providerId="AD" clId="Web-{6DA9B48B-A65E-A02D-EB28-D8F2D10F332E}" dt="2022-06-08T05:50:04.387" v="1397" actId="1076"/>
          <ac:spMkLst>
            <pc:docMk/>
            <pc:sldMk cId="4164135053" sldId="258"/>
            <ac:spMk id="12" creationId="{8C4D8670-FF60-300E-828C-E2348A270EBA}"/>
          </ac:spMkLst>
        </pc:spChg>
        <pc:spChg chg="mod">
          <ac:chgData name="島津美波" userId="S::simadu-minami-plusdojo2022@seplus2016.onmicrosoft.com::81270c88-8d65-4af2-9013-fafbeef24367" providerId="AD" clId="Web-{6DA9B48B-A65E-A02D-EB28-D8F2D10F332E}" dt="2022-06-08T05:50:01.887" v="1396" actId="1076"/>
          <ac:spMkLst>
            <pc:docMk/>
            <pc:sldMk cId="4164135053" sldId="258"/>
            <ac:spMk id="15" creationId="{A42E3576-3CDE-6900-B8BC-1FB8908F4F6B}"/>
          </ac:spMkLst>
        </pc:spChg>
        <pc:spChg chg="mod">
          <ac:chgData name="島津美波" userId="S::simadu-minami-plusdojo2022@seplus2016.onmicrosoft.com::81270c88-8d65-4af2-9013-fafbeef24367" providerId="AD" clId="Web-{6DA9B48B-A65E-A02D-EB28-D8F2D10F332E}" dt="2022-06-08T05:49:55.840" v="1394" actId="14100"/>
          <ac:spMkLst>
            <pc:docMk/>
            <pc:sldMk cId="4164135053" sldId="258"/>
            <ac:spMk id="16" creationId="{BAE7FF6A-DEEC-C264-641B-A6CD0826A5AC}"/>
          </ac:spMkLst>
        </pc:spChg>
        <pc:spChg chg="mod">
          <ac:chgData name="島津美波" userId="S::simadu-minami-plusdojo2022@seplus2016.onmicrosoft.com::81270c88-8d65-4af2-9013-fafbeef24367" providerId="AD" clId="Web-{6DA9B48B-A65E-A02D-EB28-D8F2D10F332E}" dt="2022-06-08T05:49:59.731" v="1395" actId="1076"/>
          <ac:spMkLst>
            <pc:docMk/>
            <pc:sldMk cId="4164135053" sldId="258"/>
            <ac:spMk id="18" creationId="{8F88599C-3F30-4C82-F7A1-90CA588FA4EC}"/>
          </ac:spMkLst>
        </pc:spChg>
        <pc:spChg chg="add del mod">
          <ac:chgData name="島津美波" userId="S::simadu-minami-plusdojo2022@seplus2016.onmicrosoft.com::81270c88-8d65-4af2-9013-fafbeef24367" providerId="AD" clId="Web-{6DA9B48B-A65E-A02D-EB28-D8F2D10F332E}" dt="2022-06-08T06:25:43.025" v="1600"/>
          <ac:spMkLst>
            <pc:docMk/>
            <pc:sldMk cId="4164135053" sldId="258"/>
            <ac:spMk id="30" creationId="{89CE7284-670F-A6C5-C6DB-BF02AE12BE0E}"/>
          </ac:spMkLst>
        </pc:spChg>
        <pc:spChg chg="add mod">
          <ac:chgData name="島津美波" userId="S::simadu-minami-plusdojo2022@seplus2016.onmicrosoft.com::81270c88-8d65-4af2-9013-fafbeef24367" providerId="AD" clId="Web-{6DA9B48B-A65E-A02D-EB28-D8F2D10F332E}" dt="2022-06-08T06:27:28.214" v="1631" actId="1076"/>
          <ac:spMkLst>
            <pc:docMk/>
            <pc:sldMk cId="4164135053" sldId="258"/>
            <ac:spMk id="31" creationId="{EEEA6FF4-FDFC-4E3F-F5D7-B74F9781D3A0}"/>
          </ac:spMkLst>
        </pc:spChg>
        <pc:spChg chg="add mod">
          <ac:chgData name="島津美波" userId="S::simadu-minami-plusdojo2022@seplus2016.onmicrosoft.com::81270c88-8d65-4af2-9013-fafbeef24367" providerId="AD" clId="Web-{6DA9B48B-A65E-A02D-EB28-D8F2D10F332E}" dt="2022-06-08T06:26:18.056" v="1609" actId="20577"/>
          <ac:spMkLst>
            <pc:docMk/>
            <pc:sldMk cId="4164135053" sldId="258"/>
            <ac:spMk id="32" creationId="{3C21D2B9-240A-A31F-2A7B-B267E054D117}"/>
          </ac:spMkLst>
        </pc:spChg>
        <pc:grpChg chg="add">
          <ac:chgData name="島津美波" userId="S::simadu-minami-plusdojo2022@seplus2016.onmicrosoft.com::81270c88-8d65-4af2-9013-fafbeef24367" providerId="AD" clId="Web-{6DA9B48B-A65E-A02D-EB28-D8F2D10F332E}" dt="2022-06-08T05:48:51.214" v="1391"/>
          <ac:grpSpMkLst>
            <pc:docMk/>
            <pc:sldMk cId="4164135053" sldId="258"/>
            <ac:grpSpMk id="5" creationId="{88ABE040-F3DE-5B71-9F61-EB77BBE37117}"/>
          </ac:grpSpMkLst>
        </pc:grpChg>
        <pc:grpChg chg="mod">
          <ac:chgData name="島津美波" userId="S::simadu-minami-plusdojo2022@seplus2016.onmicrosoft.com::81270c88-8d65-4af2-9013-fafbeef24367" providerId="AD" clId="Web-{6DA9B48B-A65E-A02D-EB28-D8F2D10F332E}" dt="2022-06-08T06:27:19.214" v="1627" actId="1076"/>
          <ac:grpSpMkLst>
            <pc:docMk/>
            <pc:sldMk cId="4164135053" sldId="258"/>
            <ac:grpSpMk id="19" creationId="{DD185771-5210-3EC3-29A9-C9DDACFD4BA9}"/>
          </ac:grpSpMkLst>
        </pc:grpChg>
        <pc:picChg chg="mod">
          <ac:chgData name="島津美波" userId="S::simadu-minami-plusdojo2022@seplus2016.onmicrosoft.com::81270c88-8d65-4af2-9013-fafbeef24367" providerId="AD" clId="Web-{6DA9B48B-A65E-A02D-EB28-D8F2D10F332E}" dt="2022-06-08T05:47:30.165" v="1386" actId="14100"/>
          <ac:picMkLst>
            <pc:docMk/>
            <pc:sldMk cId="4164135053" sldId="258"/>
            <ac:picMk id="2" creationId="{7E825BE8-A1FA-7CCF-BDC5-369DB80E7DA2}"/>
          </ac:picMkLst>
        </pc:picChg>
        <pc:picChg chg="mod">
          <ac:chgData name="島津美波" userId="S::simadu-minami-plusdojo2022@seplus2016.onmicrosoft.com::81270c88-8d65-4af2-9013-fafbeef24367" providerId="AD" clId="Web-{6DA9B48B-A65E-A02D-EB28-D8F2D10F332E}" dt="2022-06-08T06:27:23.120" v="1629" actId="1076"/>
          <ac:picMkLst>
            <pc:docMk/>
            <pc:sldMk cId="4164135053" sldId="258"/>
            <ac:picMk id="6" creationId="{29C11BD2-4A76-38C0-5C82-5CFBEC15B6FB}"/>
          </ac:picMkLst>
        </pc:picChg>
      </pc:sldChg>
      <pc:sldChg chg="addSp delSp modSp">
        <pc:chgData name="島津美波" userId="S::simadu-minami-plusdojo2022@seplus2016.onmicrosoft.com::81270c88-8d65-4af2-9013-fafbeef24367" providerId="AD" clId="Web-{6DA9B48B-A65E-A02D-EB28-D8F2D10F332E}" dt="2022-06-08T06:43:10.265" v="1744" actId="14100"/>
        <pc:sldMkLst>
          <pc:docMk/>
          <pc:sldMk cId="3159801279" sldId="259"/>
        </pc:sldMkLst>
        <pc:spChg chg="del mod">
          <ac:chgData name="島津美波" userId="S::simadu-minami-plusdojo2022@seplus2016.onmicrosoft.com::81270c88-8d65-4af2-9013-fafbeef24367" providerId="AD" clId="Web-{6DA9B48B-A65E-A02D-EB28-D8F2D10F332E}" dt="2022-06-08T05:09:02.915" v="1158"/>
          <ac:spMkLst>
            <pc:docMk/>
            <pc:sldMk cId="3159801279" sldId="259"/>
            <ac:spMk id="2" creationId="{1D66E808-979F-B341-690C-C08B73652F96}"/>
          </ac:spMkLst>
        </pc:spChg>
        <pc:spChg chg="add mod">
          <ac:chgData name="島津美波" userId="S::simadu-minami-plusdojo2022@seplus2016.onmicrosoft.com::81270c88-8d65-4af2-9013-fafbeef24367" providerId="AD" clId="Web-{6DA9B48B-A65E-A02D-EB28-D8F2D10F332E}" dt="2022-06-08T05:09:12.009" v="1161" actId="14100"/>
          <ac:spMkLst>
            <pc:docMk/>
            <pc:sldMk cId="3159801279" sldId="259"/>
            <ac:spMk id="3" creationId="{52FB4741-3311-DBAD-20E6-ED8586CDEBB3}"/>
          </ac:spMkLst>
        </pc:spChg>
        <pc:spChg chg="del mod">
          <ac:chgData name="島津美波" userId="S::simadu-minami-plusdojo2022@seplus2016.onmicrosoft.com::81270c88-8d65-4af2-9013-fafbeef24367" providerId="AD" clId="Web-{6DA9B48B-A65E-A02D-EB28-D8F2D10F332E}" dt="2022-06-08T05:06:50.803" v="1146"/>
          <ac:spMkLst>
            <pc:docMk/>
            <pc:sldMk cId="3159801279" sldId="259"/>
            <ac:spMk id="4" creationId="{F99911D1-6D1B-0C04-B6B5-6B057E4949FF}"/>
          </ac:spMkLst>
        </pc:spChg>
        <pc:spChg chg="add mod">
          <ac:chgData name="島津美波" userId="S::simadu-minami-plusdojo2022@seplus2016.onmicrosoft.com::81270c88-8d65-4af2-9013-fafbeef24367" providerId="AD" clId="Web-{6DA9B48B-A65E-A02D-EB28-D8F2D10F332E}" dt="2022-06-08T05:09:06.853" v="1159" actId="1076"/>
          <ac:spMkLst>
            <pc:docMk/>
            <pc:sldMk cId="3159801279" sldId="259"/>
            <ac:spMk id="5" creationId="{850BA715-9261-5D04-ED28-75EA3A7B0787}"/>
          </ac:spMkLst>
        </pc:spChg>
        <pc:spChg chg="mod">
          <ac:chgData name="島津美波" userId="S::simadu-minami-plusdojo2022@seplus2016.onmicrosoft.com::81270c88-8d65-4af2-9013-fafbeef24367" providerId="AD" clId="Web-{6DA9B48B-A65E-A02D-EB28-D8F2D10F332E}" dt="2022-06-08T06:42:21.467" v="1741"/>
          <ac:spMkLst>
            <pc:docMk/>
            <pc:sldMk cId="3159801279" sldId="259"/>
            <ac:spMk id="6" creationId="{96393581-F4C3-6F3D-12E3-756C81123548}"/>
          </ac:spMkLst>
        </pc:spChg>
        <pc:spChg chg="add del">
          <ac:chgData name="島津美波" userId="S::simadu-minami-plusdojo2022@seplus2016.onmicrosoft.com::81270c88-8d65-4af2-9013-fafbeef24367" providerId="AD" clId="Web-{6DA9B48B-A65E-A02D-EB28-D8F2D10F332E}" dt="2022-06-08T05:05:31.380" v="1125"/>
          <ac:spMkLst>
            <pc:docMk/>
            <pc:sldMk cId="3159801279" sldId="259"/>
            <ac:spMk id="7" creationId="{FD948525-3598-8989-6A46-0FC3E54CEDF2}"/>
          </ac:spMkLst>
        </pc:spChg>
        <pc:spChg chg="add del mod ord">
          <ac:chgData name="島津美波" userId="S::simadu-minami-plusdojo2022@seplus2016.onmicrosoft.com::81270c88-8d65-4af2-9013-fafbeef24367" providerId="AD" clId="Web-{6DA9B48B-A65E-A02D-EB28-D8F2D10F332E}" dt="2022-06-08T06:41:37.326" v="1731"/>
          <ac:spMkLst>
            <pc:docMk/>
            <pc:sldMk cId="3159801279" sldId="259"/>
            <ac:spMk id="8" creationId="{359E21CE-918A-1E91-03BE-88DEC6945965}"/>
          </ac:spMkLst>
        </pc:spChg>
        <pc:spChg chg="add del mod">
          <ac:chgData name="島津美波" userId="S::simadu-minami-plusdojo2022@seplus2016.onmicrosoft.com::81270c88-8d65-4af2-9013-fafbeef24367" providerId="AD" clId="Web-{6DA9B48B-A65E-A02D-EB28-D8F2D10F332E}" dt="2022-06-08T06:42:00.467" v="1738"/>
          <ac:spMkLst>
            <pc:docMk/>
            <pc:sldMk cId="3159801279" sldId="259"/>
            <ac:spMk id="9" creationId="{3492294D-614F-EF25-B857-32FDFD1FC671}"/>
          </ac:spMkLst>
        </pc:spChg>
        <pc:spChg chg="add mod">
          <ac:chgData name="島津美波" userId="S::simadu-minami-plusdojo2022@seplus2016.onmicrosoft.com::81270c88-8d65-4af2-9013-fafbeef24367" providerId="AD" clId="Web-{6DA9B48B-A65E-A02D-EB28-D8F2D10F332E}" dt="2022-06-08T06:41:06.309" v="1718" actId="14100"/>
          <ac:spMkLst>
            <pc:docMk/>
            <pc:sldMk cId="3159801279" sldId="259"/>
            <ac:spMk id="10" creationId="{789CC2B8-6F29-1D25-8007-D11B6A56FCC3}"/>
          </ac:spMkLst>
        </pc:spChg>
        <pc:spChg chg="mod">
          <ac:chgData name="島津美波" userId="S::simadu-minami-plusdojo2022@seplus2016.onmicrosoft.com::81270c88-8d65-4af2-9013-fafbeef24367" providerId="AD" clId="Web-{6DA9B48B-A65E-A02D-EB28-D8F2D10F332E}" dt="2022-06-08T06:43:10.265" v="1744" actId="14100"/>
          <ac:spMkLst>
            <pc:docMk/>
            <pc:sldMk cId="3159801279" sldId="259"/>
            <ac:spMk id="11" creationId="{3A7ACD1E-7A08-AB2B-B720-C991E5356F39}"/>
          </ac:spMkLst>
        </pc:spChg>
        <pc:spChg chg="mod">
          <ac:chgData name="島津美波" userId="S::simadu-minami-plusdojo2022@seplus2016.onmicrosoft.com::81270c88-8d65-4af2-9013-fafbeef24367" providerId="AD" clId="Web-{6DA9B48B-A65E-A02D-EB28-D8F2D10F332E}" dt="2022-06-08T05:03:57.534" v="1123" actId="20577"/>
          <ac:spMkLst>
            <pc:docMk/>
            <pc:sldMk cId="3159801279" sldId="259"/>
            <ac:spMk id="14" creationId="{C6D02438-7ABC-E30F-4207-2D49D3967FB3}"/>
          </ac:spMkLst>
        </pc:spChg>
        <pc:spChg chg="del mod">
          <ac:chgData name="島津美波" userId="S::simadu-minami-plusdojo2022@seplus2016.onmicrosoft.com::81270c88-8d65-4af2-9013-fafbeef24367" providerId="AD" clId="Web-{6DA9B48B-A65E-A02D-EB28-D8F2D10F332E}" dt="2022-06-08T05:05:52.974" v="1131"/>
          <ac:spMkLst>
            <pc:docMk/>
            <pc:sldMk cId="3159801279" sldId="259"/>
            <ac:spMk id="18" creationId="{68173A45-8E62-ECF2-E223-D7D42D99963B}"/>
          </ac:spMkLst>
        </pc:spChg>
        <pc:spChg chg="del mod">
          <ac:chgData name="島津美波" userId="S::simadu-minami-plusdojo2022@seplus2016.onmicrosoft.com::81270c88-8d65-4af2-9013-fafbeef24367" providerId="AD" clId="Web-{6DA9B48B-A65E-A02D-EB28-D8F2D10F332E}" dt="2022-06-08T05:06:03.349" v="1135"/>
          <ac:spMkLst>
            <pc:docMk/>
            <pc:sldMk cId="3159801279" sldId="259"/>
            <ac:spMk id="19" creationId="{ADE70F5C-99C5-E9F8-72F3-3528BC829568}"/>
          </ac:spMkLst>
        </pc:spChg>
        <pc:spChg chg="del mod">
          <ac:chgData name="島津美波" userId="S::simadu-minami-plusdojo2022@seplus2016.onmicrosoft.com::81270c88-8d65-4af2-9013-fafbeef24367" providerId="AD" clId="Web-{6DA9B48B-A65E-A02D-EB28-D8F2D10F332E}" dt="2022-06-08T05:01:32.422" v="1091"/>
          <ac:spMkLst>
            <pc:docMk/>
            <pc:sldMk cId="3159801279" sldId="259"/>
            <ac:spMk id="20" creationId="{CA7BD316-D9A1-3033-4A28-353DE7EB4265}"/>
          </ac:spMkLst>
        </pc:spChg>
        <pc:spChg chg="add mod">
          <ac:chgData name="島津美波" userId="S::simadu-minami-plusdojo2022@seplus2016.onmicrosoft.com::81270c88-8d65-4af2-9013-fafbeef24367" providerId="AD" clId="Web-{6DA9B48B-A65E-A02D-EB28-D8F2D10F332E}" dt="2022-06-08T06:42:26.061" v="1743"/>
          <ac:spMkLst>
            <pc:docMk/>
            <pc:sldMk cId="3159801279" sldId="259"/>
            <ac:spMk id="22" creationId="{ADD2EA9B-2753-F308-11AA-061489DA10E9}"/>
          </ac:spMkLst>
        </pc:spChg>
        <pc:spChg chg="add mod">
          <ac:chgData name="島津美波" userId="S::simadu-minami-plusdojo2022@seplus2016.onmicrosoft.com::81270c88-8d65-4af2-9013-fafbeef24367" providerId="AD" clId="Web-{6DA9B48B-A65E-A02D-EB28-D8F2D10F332E}" dt="2022-06-08T05:09:15.291" v="1162" actId="1076"/>
          <ac:spMkLst>
            <pc:docMk/>
            <pc:sldMk cId="3159801279" sldId="259"/>
            <ac:spMk id="29" creationId="{C276A25F-D0AE-3B07-2F3E-755B5CDA058C}"/>
          </ac:spMkLst>
        </pc:spChg>
        <pc:spChg chg="add mod">
          <ac:chgData name="島津美波" userId="S::simadu-minami-plusdojo2022@seplus2016.onmicrosoft.com::81270c88-8d65-4af2-9013-fafbeef24367" providerId="AD" clId="Web-{6DA9B48B-A65E-A02D-EB28-D8F2D10F332E}" dt="2022-06-08T06:41:45.248" v="1733" actId="1076"/>
          <ac:spMkLst>
            <pc:docMk/>
            <pc:sldMk cId="3159801279" sldId="259"/>
            <ac:spMk id="30" creationId="{381A1FD5-3CD7-5903-EA02-C50682D0190F}"/>
          </ac:spMkLst>
        </pc:spChg>
        <pc:spChg chg="add del mod">
          <ac:chgData name="島津美波" userId="S::simadu-minami-plusdojo2022@seplus2016.onmicrosoft.com::81270c88-8d65-4af2-9013-fafbeef24367" providerId="AD" clId="Web-{6DA9B48B-A65E-A02D-EB28-D8F2D10F332E}" dt="2022-06-08T06:41:34.263" v="1729"/>
          <ac:spMkLst>
            <pc:docMk/>
            <pc:sldMk cId="3159801279" sldId="259"/>
            <ac:spMk id="31" creationId="{2CBEA2A7-39EE-3D3A-475C-36657A0024C3}"/>
          </ac:spMkLst>
        </pc:spChg>
        <pc:spChg chg="add del">
          <ac:chgData name="島津美波" userId="S::simadu-minami-plusdojo2022@seplus2016.onmicrosoft.com::81270c88-8d65-4af2-9013-fafbeef24367" providerId="AD" clId="Web-{6DA9B48B-A65E-A02D-EB28-D8F2D10F332E}" dt="2022-06-08T06:41:24.263" v="1726"/>
          <ac:spMkLst>
            <pc:docMk/>
            <pc:sldMk cId="3159801279" sldId="259"/>
            <ac:spMk id="33" creationId="{834D5A5C-E21C-A5C0-B771-D86A1FD73007}"/>
          </ac:spMkLst>
        </pc:spChg>
        <pc:spChg chg="add mod">
          <ac:chgData name="島津美波" userId="S::simadu-minami-plusdojo2022@seplus2016.onmicrosoft.com::81270c88-8d65-4af2-9013-fafbeef24367" providerId="AD" clId="Web-{6DA9B48B-A65E-A02D-EB28-D8F2D10F332E}" dt="2022-06-08T06:42:05.373" v="1740" actId="1076"/>
          <ac:spMkLst>
            <pc:docMk/>
            <pc:sldMk cId="3159801279" sldId="259"/>
            <ac:spMk id="34" creationId="{F8184F03-2840-68C2-7411-F27DCFD05D6E}"/>
          </ac:spMkLst>
        </pc:spChg>
      </pc:sldChg>
      <pc:sldChg chg="addSp modSp">
        <pc:chgData name="島津美波" userId="S::simadu-minami-plusdojo2022@seplus2016.onmicrosoft.com::81270c88-8d65-4af2-9013-fafbeef24367" providerId="AD" clId="Web-{6DA9B48B-A65E-A02D-EB28-D8F2D10F332E}" dt="2022-06-08T07:14:30.631" v="1840" actId="1076"/>
        <pc:sldMkLst>
          <pc:docMk/>
          <pc:sldMk cId="3155477368" sldId="261"/>
        </pc:sldMkLst>
        <pc:spChg chg="mod">
          <ac:chgData name="島津美波" userId="S::simadu-minami-plusdojo2022@seplus2016.onmicrosoft.com::81270c88-8d65-4af2-9013-fafbeef24367" providerId="AD" clId="Web-{6DA9B48B-A65E-A02D-EB28-D8F2D10F332E}" dt="2022-06-08T04:56:53.744" v="1061" actId="20577"/>
          <ac:spMkLst>
            <pc:docMk/>
            <pc:sldMk cId="3155477368" sldId="261"/>
            <ac:spMk id="2" creationId="{6404A5B5-BBF1-F793-66AE-C74B9606C264}"/>
          </ac:spMkLst>
        </pc:spChg>
        <pc:spChg chg="add mod">
          <ac:chgData name="島津美波" userId="S::simadu-minami-plusdojo2022@seplus2016.onmicrosoft.com::81270c88-8d65-4af2-9013-fafbeef24367" providerId="AD" clId="Web-{6DA9B48B-A65E-A02D-EB28-D8F2D10F332E}" dt="2022-06-08T07:14:19.350" v="1838" actId="1076"/>
          <ac:spMkLst>
            <pc:docMk/>
            <pc:sldMk cId="3155477368" sldId="261"/>
            <ac:spMk id="4" creationId="{5F249FAF-12A5-53DF-F8FF-A27CE5842DA8}"/>
          </ac:spMkLst>
        </pc:spChg>
        <pc:spChg chg="add mod">
          <ac:chgData name="島津美波" userId="S::simadu-minami-plusdojo2022@seplus2016.onmicrosoft.com::81270c88-8d65-4af2-9013-fafbeef24367" providerId="AD" clId="Web-{6DA9B48B-A65E-A02D-EB28-D8F2D10F332E}" dt="2022-06-08T07:14:30.631" v="1840" actId="1076"/>
          <ac:spMkLst>
            <pc:docMk/>
            <pc:sldMk cId="3155477368" sldId="261"/>
            <ac:spMk id="5" creationId="{E7B6A094-CFA1-1EE3-516A-2E65F4E89C48}"/>
          </ac:spMkLst>
        </pc:spChg>
        <pc:spChg chg="add mod">
          <ac:chgData name="島津美波" userId="S::simadu-minami-plusdojo2022@seplus2016.onmicrosoft.com::81270c88-8d65-4af2-9013-fafbeef24367" providerId="AD" clId="Web-{6DA9B48B-A65E-A02D-EB28-D8F2D10F332E}" dt="2022-06-08T07:14:23.178" v="1839" actId="1076"/>
          <ac:spMkLst>
            <pc:docMk/>
            <pc:sldMk cId="3155477368" sldId="261"/>
            <ac:spMk id="6" creationId="{F7273D26-5E85-F1DA-8EC6-45AEC4118C1C}"/>
          </ac:spMkLst>
        </pc:spChg>
      </pc:sldChg>
      <pc:sldChg chg="addSp modSp">
        <pc:chgData name="島津美波" userId="S::simadu-minami-plusdojo2022@seplus2016.onmicrosoft.com::81270c88-8d65-4af2-9013-fafbeef24367" providerId="AD" clId="Web-{6DA9B48B-A65E-A02D-EB28-D8F2D10F332E}" dt="2022-06-08T06:29:54.342" v="1661" actId="20577"/>
        <pc:sldMkLst>
          <pc:docMk/>
          <pc:sldMk cId="2392510997" sldId="264"/>
        </pc:sldMkLst>
        <pc:spChg chg="add mod">
          <ac:chgData name="島津美波" userId="S::simadu-minami-plusdojo2022@seplus2016.onmicrosoft.com::81270c88-8d65-4af2-9013-fafbeef24367" providerId="AD" clId="Web-{6DA9B48B-A65E-A02D-EB28-D8F2D10F332E}" dt="2022-06-08T06:29:35.717" v="1651" actId="20577"/>
          <ac:spMkLst>
            <pc:docMk/>
            <pc:sldMk cId="2392510997" sldId="264"/>
            <ac:spMk id="2" creationId="{BF4E5FA1-1644-CF3A-7068-AF5129668F73}"/>
          </ac:spMkLst>
        </pc:spChg>
        <pc:spChg chg="add mod">
          <ac:chgData name="島津美波" userId="S::simadu-minami-plusdojo2022@seplus2016.onmicrosoft.com::81270c88-8d65-4af2-9013-fafbeef24367" providerId="AD" clId="Web-{6DA9B48B-A65E-A02D-EB28-D8F2D10F332E}" dt="2022-06-08T06:29:43.201" v="1655" actId="20577"/>
          <ac:spMkLst>
            <pc:docMk/>
            <pc:sldMk cId="2392510997" sldId="264"/>
            <ac:spMk id="5" creationId="{2EE17939-4D69-5AA2-4D7A-004C1474E6E3}"/>
          </ac:spMkLst>
        </pc:spChg>
        <pc:spChg chg="add mod">
          <ac:chgData name="島津美波" userId="S::simadu-minami-plusdojo2022@seplus2016.onmicrosoft.com::81270c88-8d65-4af2-9013-fafbeef24367" providerId="AD" clId="Web-{6DA9B48B-A65E-A02D-EB28-D8F2D10F332E}" dt="2022-06-08T06:29:47.155" v="1657" actId="1076"/>
          <ac:spMkLst>
            <pc:docMk/>
            <pc:sldMk cId="2392510997" sldId="264"/>
            <ac:spMk id="7" creationId="{95C9BC7B-7C18-F563-5B9B-B9EC75326154}"/>
          </ac:spMkLst>
        </pc:spChg>
        <pc:spChg chg="add mod">
          <ac:chgData name="島津美波" userId="S::simadu-minami-plusdojo2022@seplus2016.onmicrosoft.com::81270c88-8d65-4af2-9013-fafbeef24367" providerId="AD" clId="Web-{6DA9B48B-A65E-A02D-EB28-D8F2D10F332E}" dt="2022-06-08T06:29:54.342" v="1661" actId="20577"/>
          <ac:spMkLst>
            <pc:docMk/>
            <pc:sldMk cId="2392510997" sldId="264"/>
            <ac:spMk id="8" creationId="{25AD8117-1B78-A037-85E3-08E290E908DB}"/>
          </ac:spMkLst>
        </pc:spChg>
        <pc:spChg chg="mod">
          <ac:chgData name="島津美波" userId="S::simadu-minami-plusdojo2022@seplus2016.onmicrosoft.com::81270c88-8d65-4af2-9013-fafbeef24367" providerId="AD" clId="Web-{6DA9B48B-A65E-A02D-EB28-D8F2D10F332E}" dt="2022-06-08T02:37:10.605" v="487" actId="14100"/>
          <ac:spMkLst>
            <pc:docMk/>
            <pc:sldMk cId="2392510997" sldId="264"/>
            <ac:spMk id="20" creationId="{60EDF15F-E25B-143E-40C0-07A6E2D333FF}"/>
          </ac:spMkLst>
        </pc:spChg>
      </pc:sldChg>
      <pc:sldChg chg="addSp delSp modSp">
        <pc:chgData name="島津美波" userId="S::simadu-minami-plusdojo2022@seplus2016.onmicrosoft.com::81270c88-8d65-4af2-9013-fafbeef24367" providerId="AD" clId="Web-{6DA9B48B-A65E-A02D-EB28-D8F2D10F332E}" dt="2022-06-08T06:47:20.208" v="1828" actId="1076"/>
        <pc:sldMkLst>
          <pc:docMk/>
          <pc:sldMk cId="2776495978" sldId="266"/>
        </pc:sldMkLst>
        <pc:spChg chg="add del">
          <ac:chgData name="島津美波" userId="S::simadu-minami-plusdojo2022@seplus2016.onmicrosoft.com::81270c88-8d65-4af2-9013-fafbeef24367" providerId="AD" clId="Web-{6DA9B48B-A65E-A02D-EB28-D8F2D10F332E}" dt="2022-06-08T04:53:03.443" v="991"/>
          <ac:spMkLst>
            <pc:docMk/>
            <pc:sldMk cId="2776495978" sldId="266"/>
            <ac:spMk id="2" creationId="{21B940A1-43C1-C935-58E7-2728F49F94E0}"/>
          </ac:spMkLst>
        </pc:spChg>
        <pc:spChg chg="mod">
          <ac:chgData name="島津美波" userId="S::simadu-minami-plusdojo2022@seplus2016.onmicrosoft.com::81270c88-8d65-4af2-9013-fafbeef24367" providerId="AD" clId="Web-{6DA9B48B-A65E-A02D-EB28-D8F2D10F332E}" dt="2022-06-08T04:53:08.631" v="998" actId="20577"/>
          <ac:spMkLst>
            <pc:docMk/>
            <pc:sldMk cId="2776495978" sldId="266"/>
            <ac:spMk id="3" creationId="{D0A55543-A8F0-FA08-F844-19A432F9D4BA}"/>
          </ac:spMkLst>
        </pc:spChg>
        <pc:spChg chg="del topLvl">
          <ac:chgData name="島津美波" userId="S::simadu-minami-plusdojo2022@seplus2016.onmicrosoft.com::81270c88-8d65-4af2-9013-fafbeef24367" providerId="AD" clId="Web-{6DA9B48B-A65E-A02D-EB28-D8F2D10F332E}" dt="2022-06-08T06:46:47.285" v="1817"/>
          <ac:spMkLst>
            <pc:docMk/>
            <pc:sldMk cId="2776495978" sldId="266"/>
            <ac:spMk id="6" creationId="{82A51943-4BED-849A-9DF5-A92C2196F04E}"/>
          </ac:spMkLst>
        </pc:spChg>
        <pc:spChg chg="topLvl">
          <ac:chgData name="島津美波" userId="S::simadu-minami-plusdojo2022@seplus2016.onmicrosoft.com::81270c88-8d65-4af2-9013-fafbeef24367" providerId="AD" clId="Web-{6DA9B48B-A65E-A02D-EB28-D8F2D10F332E}" dt="2022-06-08T06:46:38.113" v="1814"/>
          <ac:spMkLst>
            <pc:docMk/>
            <pc:sldMk cId="2776495978" sldId="266"/>
            <ac:spMk id="12" creationId="{E48DD963-1F88-A093-9BEE-6F5FEE3DD2C4}"/>
          </ac:spMkLst>
        </pc:spChg>
        <pc:spChg chg="del topLvl">
          <ac:chgData name="島津美波" userId="S::simadu-minami-plusdojo2022@seplus2016.onmicrosoft.com::81270c88-8d65-4af2-9013-fafbeef24367" providerId="AD" clId="Web-{6DA9B48B-A65E-A02D-EB28-D8F2D10F332E}" dt="2022-06-08T06:46:45.035" v="1816"/>
          <ac:spMkLst>
            <pc:docMk/>
            <pc:sldMk cId="2776495978" sldId="266"/>
            <ac:spMk id="17" creationId="{4A01E148-D4C5-E3F0-D202-CA7E1EFE75A9}"/>
          </ac:spMkLst>
        </pc:spChg>
        <pc:spChg chg="del mod">
          <ac:chgData name="島津美波" userId="S::simadu-minami-plusdojo2022@seplus2016.onmicrosoft.com::81270c88-8d65-4af2-9013-fafbeef24367" providerId="AD" clId="Web-{6DA9B48B-A65E-A02D-EB28-D8F2D10F332E}" dt="2022-06-08T06:46:17.253" v="1808"/>
          <ac:spMkLst>
            <pc:docMk/>
            <pc:sldMk cId="2776495978" sldId="266"/>
            <ac:spMk id="18" creationId="{0BC518D0-BA2A-3AD9-96D8-D316CB4E05E9}"/>
          </ac:spMkLst>
        </pc:spChg>
        <pc:spChg chg="mod">
          <ac:chgData name="島津美波" userId="S::simadu-minami-plusdojo2022@seplus2016.onmicrosoft.com::81270c88-8d65-4af2-9013-fafbeef24367" providerId="AD" clId="Web-{6DA9B48B-A65E-A02D-EB28-D8F2D10F332E}" dt="2022-06-08T04:47:39.358" v="927" actId="1076"/>
          <ac:spMkLst>
            <pc:docMk/>
            <pc:sldMk cId="2776495978" sldId="266"/>
            <ac:spMk id="19" creationId="{E7B8033E-F624-3612-6D22-C607D7C4170E}"/>
          </ac:spMkLst>
        </pc:spChg>
        <pc:spChg chg="del topLvl">
          <ac:chgData name="島津美波" userId="S::simadu-minami-plusdojo2022@seplus2016.onmicrosoft.com::81270c88-8d65-4af2-9013-fafbeef24367" providerId="AD" clId="Web-{6DA9B48B-A65E-A02D-EB28-D8F2D10F332E}" dt="2022-06-08T06:46:44.160" v="1815"/>
          <ac:spMkLst>
            <pc:docMk/>
            <pc:sldMk cId="2776495978" sldId="266"/>
            <ac:spMk id="20" creationId="{389A4C7A-E5E1-F28F-1FED-5AA7116EF7A4}"/>
          </ac:spMkLst>
        </pc:spChg>
        <pc:spChg chg="add mod">
          <ac:chgData name="島津美波" userId="S::simadu-minami-plusdojo2022@seplus2016.onmicrosoft.com::81270c88-8d65-4af2-9013-fafbeef24367" providerId="AD" clId="Web-{6DA9B48B-A65E-A02D-EB28-D8F2D10F332E}" dt="2022-06-08T06:47:01.551" v="1821" actId="1076"/>
          <ac:spMkLst>
            <pc:docMk/>
            <pc:sldMk cId="2776495978" sldId="266"/>
            <ac:spMk id="21" creationId="{D4471B1F-1EED-43BE-1122-88232D1D8A2C}"/>
          </ac:spMkLst>
        </pc:spChg>
        <pc:spChg chg="topLvl">
          <ac:chgData name="島津美波" userId="S::simadu-minami-plusdojo2022@seplus2016.onmicrosoft.com::81270c88-8d65-4af2-9013-fafbeef24367" providerId="AD" clId="Web-{6DA9B48B-A65E-A02D-EB28-D8F2D10F332E}" dt="2022-06-08T06:46:38.113" v="1814"/>
          <ac:spMkLst>
            <pc:docMk/>
            <pc:sldMk cId="2776495978" sldId="266"/>
            <ac:spMk id="22" creationId="{B0BE8753-DB0A-885E-6898-D2D88BB43544}"/>
          </ac:spMkLst>
        </pc:spChg>
        <pc:spChg chg="del">
          <ac:chgData name="島津美波" userId="S::simadu-minami-plusdojo2022@seplus2016.onmicrosoft.com::81270c88-8d65-4af2-9013-fafbeef24367" providerId="AD" clId="Web-{6DA9B48B-A65E-A02D-EB28-D8F2D10F332E}" dt="2022-06-08T06:46:25.722" v="1811"/>
          <ac:spMkLst>
            <pc:docMk/>
            <pc:sldMk cId="2776495978" sldId="266"/>
            <ac:spMk id="25" creationId="{D77BA00B-487A-C2BE-EF7A-4A20FA046B27}"/>
          </ac:spMkLst>
        </pc:spChg>
        <pc:spChg chg="mod">
          <ac:chgData name="島津美波" userId="S::simadu-minami-plusdojo2022@seplus2016.onmicrosoft.com::81270c88-8d65-4af2-9013-fafbeef24367" providerId="AD" clId="Web-{6DA9B48B-A65E-A02D-EB28-D8F2D10F332E}" dt="2022-06-08T04:47:37.171" v="926" actId="1076"/>
          <ac:spMkLst>
            <pc:docMk/>
            <pc:sldMk cId="2776495978" sldId="266"/>
            <ac:spMk id="27" creationId="{D75C6191-5DB7-C212-7337-EDCB46295171}"/>
          </ac:spMkLst>
        </pc:spChg>
        <pc:spChg chg="add mod">
          <ac:chgData name="島津美波" userId="S::simadu-minami-plusdojo2022@seplus2016.onmicrosoft.com::81270c88-8d65-4af2-9013-fafbeef24367" providerId="AD" clId="Web-{6DA9B48B-A65E-A02D-EB28-D8F2D10F332E}" dt="2022-06-08T06:47:02.973" v="1822" actId="1076"/>
          <ac:spMkLst>
            <pc:docMk/>
            <pc:sldMk cId="2776495978" sldId="266"/>
            <ac:spMk id="30" creationId="{316248C8-AA96-1B8C-7603-9CC26FF418FF}"/>
          </ac:spMkLst>
        </pc:spChg>
        <pc:spChg chg="add mod">
          <ac:chgData name="島津美波" userId="S::simadu-minami-plusdojo2022@seplus2016.onmicrosoft.com::81270c88-8d65-4af2-9013-fafbeef24367" providerId="AD" clId="Web-{6DA9B48B-A65E-A02D-EB28-D8F2D10F332E}" dt="2022-06-08T06:47:11.817" v="1825" actId="1076"/>
          <ac:spMkLst>
            <pc:docMk/>
            <pc:sldMk cId="2776495978" sldId="266"/>
            <ac:spMk id="32" creationId="{6FC0B87F-8BBB-168E-08CD-ED669FD57823}"/>
          </ac:spMkLst>
        </pc:spChg>
        <pc:spChg chg="add mod">
          <ac:chgData name="島津美波" userId="S::simadu-minami-plusdojo2022@seplus2016.onmicrosoft.com::81270c88-8d65-4af2-9013-fafbeef24367" providerId="AD" clId="Web-{6DA9B48B-A65E-A02D-EB28-D8F2D10F332E}" dt="2022-06-08T06:47:08.348" v="1824" actId="1076"/>
          <ac:spMkLst>
            <pc:docMk/>
            <pc:sldMk cId="2776495978" sldId="266"/>
            <ac:spMk id="34" creationId="{584F684B-2A1D-FF18-CAAA-F886272933A1}"/>
          </ac:spMkLst>
        </pc:spChg>
        <pc:grpChg chg="add del">
          <ac:chgData name="島津美波" userId="S::simadu-minami-plusdojo2022@seplus2016.onmicrosoft.com::81270c88-8d65-4af2-9013-fafbeef24367" providerId="AD" clId="Web-{6DA9B48B-A65E-A02D-EB28-D8F2D10F332E}" dt="2022-06-08T06:46:38.113" v="1814"/>
          <ac:grpSpMkLst>
            <pc:docMk/>
            <pc:sldMk cId="2776495978" sldId="266"/>
            <ac:grpSpMk id="16" creationId="{C9360223-85EA-C7B3-6C1C-87E8B87B354B}"/>
          </ac:grpSpMkLst>
        </pc:grpChg>
        <pc:grpChg chg="add mod">
          <ac:chgData name="島津美波" userId="S::simadu-minami-plusdojo2022@seplus2016.onmicrosoft.com::81270c88-8d65-4af2-9013-fafbeef24367" providerId="AD" clId="Web-{6DA9B48B-A65E-A02D-EB28-D8F2D10F332E}" dt="2022-06-08T06:47:05.692" v="1823" actId="1076"/>
          <ac:grpSpMkLst>
            <pc:docMk/>
            <pc:sldMk cId="2776495978" sldId="266"/>
            <ac:grpSpMk id="39" creationId="{FF810C31-80A9-1CC8-AAF5-E58841FDAB4D}"/>
          </ac:grpSpMkLst>
        </pc:grpChg>
        <pc:picChg chg="del topLvl">
          <ac:chgData name="島津美波" userId="S::simadu-minami-plusdojo2022@seplus2016.onmicrosoft.com::81270c88-8d65-4af2-9013-fafbeef24367" providerId="AD" clId="Web-{6DA9B48B-A65E-A02D-EB28-D8F2D10F332E}" dt="2022-06-08T06:46:48.176" v="1818"/>
          <ac:picMkLst>
            <pc:docMk/>
            <pc:sldMk cId="2776495978" sldId="266"/>
            <ac:picMk id="11" creationId="{9903DA19-027A-48EB-75AD-26B57FD7C004}"/>
          </ac:picMkLst>
        </pc:picChg>
        <pc:picChg chg="mod ord topLvl">
          <ac:chgData name="島津美波" userId="S::simadu-minami-plusdojo2022@seplus2016.onmicrosoft.com::81270c88-8d65-4af2-9013-fafbeef24367" providerId="AD" clId="Web-{6DA9B48B-A65E-A02D-EB28-D8F2D10F332E}" dt="2022-06-08T06:47:15.176" v="1826" actId="1076"/>
          <ac:picMkLst>
            <pc:docMk/>
            <pc:sldMk cId="2776495978" sldId="266"/>
            <ac:picMk id="26" creationId="{374CD367-4E04-99F9-65D5-95C1F843A120}"/>
          </ac:picMkLst>
        </pc:picChg>
        <pc:picChg chg="add mod">
          <ac:chgData name="島津美波" userId="S::simadu-minami-plusdojo2022@seplus2016.onmicrosoft.com::81270c88-8d65-4af2-9013-fafbeef24367" providerId="AD" clId="Web-{6DA9B48B-A65E-A02D-EB28-D8F2D10F332E}" dt="2022-06-08T06:47:20.208" v="1828" actId="1076"/>
          <ac:picMkLst>
            <pc:docMk/>
            <pc:sldMk cId="2776495978" sldId="266"/>
            <ac:picMk id="40" creationId="{F798FD9D-23AB-01DC-FA2A-846B56F97FFF}"/>
          </ac:picMkLst>
        </pc:picChg>
      </pc:sldChg>
      <pc:sldChg chg="modSp">
        <pc:chgData name="島津美波" userId="S::simadu-minami-plusdojo2022@seplus2016.onmicrosoft.com::81270c88-8d65-4af2-9013-fafbeef24367" providerId="AD" clId="Web-{6DA9B48B-A65E-A02D-EB28-D8F2D10F332E}" dt="2022-06-08T04:53:36.584" v="1023" actId="20577"/>
        <pc:sldMkLst>
          <pc:docMk/>
          <pc:sldMk cId="2196372836" sldId="268"/>
        </pc:sldMkLst>
        <pc:spChg chg="mod">
          <ac:chgData name="島津美波" userId="S::simadu-minami-plusdojo2022@seplus2016.onmicrosoft.com::81270c88-8d65-4af2-9013-fafbeef24367" providerId="AD" clId="Web-{6DA9B48B-A65E-A02D-EB28-D8F2D10F332E}" dt="2022-06-08T04:53:36.584" v="1023" actId="20577"/>
          <ac:spMkLst>
            <pc:docMk/>
            <pc:sldMk cId="2196372836" sldId="268"/>
            <ac:spMk id="3" creationId="{D0A55543-A8F0-FA08-F844-19A432F9D4BA}"/>
          </ac:spMkLst>
        </pc:spChg>
        <pc:spChg chg="mod">
          <ac:chgData name="島津美波" userId="S::simadu-minami-plusdojo2022@seplus2016.onmicrosoft.com::81270c88-8d65-4af2-9013-fafbeef24367" providerId="AD" clId="Web-{6DA9B48B-A65E-A02D-EB28-D8F2D10F332E}" dt="2022-06-08T04:47:50.171" v="932" actId="1076"/>
          <ac:spMkLst>
            <pc:docMk/>
            <pc:sldMk cId="2196372836" sldId="268"/>
            <ac:spMk id="13" creationId="{12847BFF-D552-DA87-B04C-004A0AE13799}"/>
          </ac:spMkLst>
        </pc:spChg>
        <pc:spChg chg="mod">
          <ac:chgData name="島津美波" userId="S::simadu-minami-plusdojo2022@seplus2016.onmicrosoft.com::81270c88-8d65-4af2-9013-fafbeef24367" providerId="AD" clId="Web-{6DA9B48B-A65E-A02D-EB28-D8F2D10F332E}" dt="2022-06-08T04:48:01.062" v="934" actId="1076"/>
          <ac:spMkLst>
            <pc:docMk/>
            <pc:sldMk cId="2196372836" sldId="268"/>
            <ac:spMk id="17" creationId="{4F667C92-E6B1-82F9-365D-C592F1EC92C2}"/>
          </ac:spMkLst>
        </pc:spChg>
      </pc:sldChg>
      <pc:sldChg chg="modSp">
        <pc:chgData name="島津美波" userId="S::simadu-minami-plusdojo2022@seplus2016.onmicrosoft.com::81270c88-8d65-4af2-9013-fafbeef24367" providerId="AD" clId="Web-{6DA9B48B-A65E-A02D-EB28-D8F2D10F332E}" dt="2022-06-08T04:53:22.084" v="1013" actId="20577"/>
        <pc:sldMkLst>
          <pc:docMk/>
          <pc:sldMk cId="3456666601" sldId="269"/>
        </pc:sldMkLst>
        <pc:spChg chg="mod">
          <ac:chgData name="島津美波" userId="S::simadu-minami-plusdojo2022@seplus2016.onmicrosoft.com::81270c88-8d65-4af2-9013-fafbeef24367" providerId="AD" clId="Web-{6DA9B48B-A65E-A02D-EB28-D8F2D10F332E}" dt="2022-06-08T04:53:22.084" v="1013" actId="20577"/>
          <ac:spMkLst>
            <pc:docMk/>
            <pc:sldMk cId="3456666601" sldId="269"/>
            <ac:spMk id="3" creationId="{D0A55543-A8F0-FA08-F844-19A432F9D4BA}"/>
          </ac:spMkLst>
        </pc:spChg>
        <pc:spChg chg="mod">
          <ac:chgData name="島津美波" userId="S::simadu-minami-plusdojo2022@seplus2016.onmicrosoft.com::81270c88-8d65-4af2-9013-fafbeef24367" providerId="AD" clId="Web-{6DA9B48B-A65E-A02D-EB28-D8F2D10F332E}" dt="2022-06-08T04:47:45.812" v="930" actId="1076"/>
          <ac:spMkLst>
            <pc:docMk/>
            <pc:sldMk cId="3456666601" sldId="269"/>
            <ac:spMk id="18" creationId="{A948FDE9-8570-A461-5C3E-D21828CE5F5F}"/>
          </ac:spMkLst>
        </pc:spChg>
        <pc:spChg chg="mod">
          <ac:chgData name="島津美波" userId="S::simadu-minami-plusdojo2022@seplus2016.onmicrosoft.com::81270c88-8d65-4af2-9013-fafbeef24367" providerId="AD" clId="Web-{6DA9B48B-A65E-A02D-EB28-D8F2D10F332E}" dt="2022-06-08T04:47:43.327" v="929" actId="1076"/>
          <ac:spMkLst>
            <pc:docMk/>
            <pc:sldMk cId="3456666601" sldId="269"/>
            <ac:spMk id="24" creationId="{2B19CA2D-E3EF-678B-F5E5-BBF4B5FB2B37}"/>
          </ac:spMkLst>
        </pc:spChg>
      </pc:sldChg>
      <pc:sldChg chg="addSp delSp modSp">
        <pc:chgData name="島津美波" userId="S::simadu-minami-plusdojo2022@seplus2016.onmicrosoft.com::81270c88-8d65-4af2-9013-fafbeef24367" providerId="AD" clId="Web-{6DA9B48B-A65E-A02D-EB28-D8F2D10F332E}" dt="2022-06-08T02:44:58.866" v="528"/>
        <pc:sldMkLst>
          <pc:docMk/>
          <pc:sldMk cId="1247469420" sldId="270"/>
        </pc:sldMkLst>
        <pc:spChg chg="del mod">
          <ac:chgData name="島津美波" userId="S::simadu-minami-plusdojo2022@seplus2016.onmicrosoft.com::81270c88-8d65-4af2-9013-fafbeef24367" providerId="AD" clId="Web-{6DA9B48B-A65E-A02D-EB28-D8F2D10F332E}" dt="2022-06-08T02:43:34.770" v="524"/>
          <ac:spMkLst>
            <pc:docMk/>
            <pc:sldMk cId="1247469420" sldId="270"/>
            <ac:spMk id="2" creationId="{2CAE07E3-5443-B9EC-BB33-9655FE80AFE3}"/>
          </ac:spMkLst>
        </pc:spChg>
        <pc:spChg chg="mod">
          <ac:chgData name="島津美波" userId="S::simadu-minami-plusdojo2022@seplus2016.onmicrosoft.com::81270c88-8d65-4af2-9013-fafbeef24367" providerId="AD" clId="Web-{6DA9B48B-A65E-A02D-EB28-D8F2D10F332E}" dt="2022-06-08T00:46:19.461" v="349" actId="20577"/>
          <ac:spMkLst>
            <pc:docMk/>
            <pc:sldMk cId="1247469420" sldId="270"/>
            <ac:spMk id="3" creationId="{D0A55543-A8F0-FA08-F844-19A432F9D4BA}"/>
          </ac:spMkLst>
        </pc:spChg>
        <pc:spChg chg="add del mod">
          <ac:chgData name="島津美波" userId="S::simadu-minami-plusdojo2022@seplus2016.onmicrosoft.com::81270c88-8d65-4af2-9013-fafbeef24367" providerId="AD" clId="Web-{6DA9B48B-A65E-A02D-EB28-D8F2D10F332E}" dt="2022-06-08T02:09:29.942" v="406"/>
          <ac:spMkLst>
            <pc:docMk/>
            <pc:sldMk cId="1247469420" sldId="270"/>
            <ac:spMk id="4" creationId="{8774602C-B664-25AF-035E-90523ABAD0A2}"/>
          </ac:spMkLst>
        </pc:spChg>
        <pc:spChg chg="mod">
          <ac:chgData name="島津美波" userId="S::simadu-minami-plusdojo2022@seplus2016.onmicrosoft.com::81270c88-8d65-4af2-9013-fafbeef24367" providerId="AD" clId="Web-{6DA9B48B-A65E-A02D-EB28-D8F2D10F332E}" dt="2022-06-08T00:40:28.251" v="196"/>
          <ac:spMkLst>
            <pc:docMk/>
            <pc:sldMk cId="1247469420" sldId="270"/>
            <ac:spMk id="5" creationId="{5FC9013C-611B-AB28-9287-4BF8AC0190E7}"/>
          </ac:spMkLst>
        </pc:spChg>
        <pc:spChg chg="add mod">
          <ac:chgData name="島津美波" userId="S::simadu-minami-plusdojo2022@seplus2016.onmicrosoft.com::81270c88-8d65-4af2-9013-fafbeef24367" providerId="AD" clId="Web-{6DA9B48B-A65E-A02D-EB28-D8F2D10F332E}" dt="2022-06-08T00:41:36.283" v="210" actId="1076"/>
          <ac:spMkLst>
            <pc:docMk/>
            <pc:sldMk cId="1247469420" sldId="270"/>
            <ac:spMk id="7" creationId="{13CE6E29-F67F-5F78-07AD-0159AC3CEE56}"/>
          </ac:spMkLst>
        </pc:spChg>
        <pc:spChg chg="add del mod">
          <ac:chgData name="島津美波" userId="S::simadu-minami-plusdojo2022@seplus2016.onmicrosoft.com::81270c88-8d65-4af2-9013-fafbeef24367" providerId="AD" clId="Web-{6DA9B48B-A65E-A02D-EB28-D8F2D10F332E}" dt="2022-06-08T02:09:36.255" v="409"/>
          <ac:spMkLst>
            <pc:docMk/>
            <pc:sldMk cId="1247469420" sldId="270"/>
            <ac:spMk id="7" creationId="{2BDB0182-A524-64D9-2F76-36069DF9E1C9}"/>
          </ac:spMkLst>
        </pc:spChg>
        <pc:spChg chg="mod">
          <ac:chgData name="島津美波" userId="S::simadu-minami-plusdojo2022@seplus2016.onmicrosoft.com::81270c88-8d65-4af2-9013-fafbeef24367" providerId="AD" clId="Web-{6DA9B48B-A65E-A02D-EB28-D8F2D10F332E}" dt="2022-06-08T00:40:08" v="194" actId="1076"/>
          <ac:spMkLst>
            <pc:docMk/>
            <pc:sldMk cId="1247469420" sldId="270"/>
            <ac:spMk id="8" creationId="{24F38086-2B92-A1E1-BE17-AAC46E5FE118}"/>
          </ac:spMkLst>
        </pc:spChg>
        <pc:spChg chg="add mod">
          <ac:chgData name="島津美波" userId="S::simadu-minami-plusdojo2022@seplus2016.onmicrosoft.com::81270c88-8d65-4af2-9013-fafbeef24367" providerId="AD" clId="Web-{6DA9B48B-A65E-A02D-EB28-D8F2D10F332E}" dt="2022-06-08T00:41:36.299" v="211" actId="1076"/>
          <ac:spMkLst>
            <pc:docMk/>
            <pc:sldMk cId="1247469420" sldId="270"/>
            <ac:spMk id="9" creationId="{6A01414B-AA55-3FDC-334B-4D525C5E5E29}"/>
          </ac:spMkLst>
        </pc:spChg>
        <pc:spChg chg="add mod">
          <ac:chgData name="島津美波" userId="S::simadu-minami-plusdojo2022@seplus2016.onmicrosoft.com::81270c88-8d65-4af2-9013-fafbeef24367" providerId="AD" clId="Web-{6DA9B48B-A65E-A02D-EB28-D8F2D10F332E}" dt="2022-06-08T02:31:14.472" v="443" actId="1076"/>
          <ac:spMkLst>
            <pc:docMk/>
            <pc:sldMk cId="1247469420" sldId="270"/>
            <ac:spMk id="9" creationId="{D33DD6BB-961C-8F5C-9135-5309B3B24BBE}"/>
          </ac:spMkLst>
        </pc:spChg>
        <pc:spChg chg="add del">
          <ac:chgData name="島津美波" userId="S::simadu-minami-plusdojo2022@seplus2016.onmicrosoft.com::81270c88-8d65-4af2-9013-fafbeef24367" providerId="AD" clId="Web-{6DA9B48B-A65E-A02D-EB28-D8F2D10F332E}" dt="2022-06-08T02:30:31.752" v="438"/>
          <ac:spMkLst>
            <pc:docMk/>
            <pc:sldMk cId="1247469420" sldId="270"/>
            <ac:spMk id="10" creationId="{98B14143-BB2B-FC31-CFA3-061652C49FD9}"/>
          </ac:spMkLst>
        </pc:spChg>
        <pc:spChg chg="add mod">
          <ac:chgData name="島津美波" userId="S::simadu-minami-plusdojo2022@seplus2016.onmicrosoft.com::81270c88-8d65-4af2-9013-fafbeef24367" providerId="AD" clId="Web-{6DA9B48B-A65E-A02D-EB28-D8F2D10F332E}" dt="2022-06-08T00:41:46.752" v="215" actId="1076"/>
          <ac:spMkLst>
            <pc:docMk/>
            <pc:sldMk cId="1247469420" sldId="270"/>
            <ac:spMk id="10" creationId="{F2F960B5-F561-55D6-6CFD-B42954C21771}"/>
          </ac:spMkLst>
        </pc:spChg>
        <pc:spChg chg="add del mod">
          <ac:chgData name="島津美波" userId="S::simadu-minami-plusdojo2022@seplus2016.onmicrosoft.com::81270c88-8d65-4af2-9013-fafbeef24367" providerId="AD" clId="Web-{6DA9B48B-A65E-A02D-EB28-D8F2D10F332E}" dt="2022-06-08T02:43:22.411" v="522"/>
          <ac:spMkLst>
            <pc:docMk/>
            <pc:sldMk cId="1247469420" sldId="270"/>
            <ac:spMk id="16" creationId="{ABF9E639-36DC-637D-7951-177A85C10AA4}"/>
          </ac:spMkLst>
        </pc:spChg>
        <pc:spChg chg="add del mod">
          <ac:chgData name="島津美波" userId="S::simadu-minami-plusdojo2022@seplus2016.onmicrosoft.com::81270c88-8d65-4af2-9013-fafbeef24367" providerId="AD" clId="Web-{6DA9B48B-A65E-A02D-EB28-D8F2D10F332E}" dt="2022-06-08T02:30:59.081" v="440"/>
          <ac:spMkLst>
            <pc:docMk/>
            <pc:sldMk cId="1247469420" sldId="270"/>
            <ac:spMk id="17" creationId="{FE10C7E5-B305-7A51-83DB-218EE3B967A0}"/>
          </ac:spMkLst>
        </pc:spChg>
        <pc:spChg chg="add del mod">
          <ac:chgData name="島津美波" userId="S::simadu-minami-plusdojo2022@seplus2016.onmicrosoft.com::81270c88-8d65-4af2-9013-fafbeef24367" providerId="AD" clId="Web-{6DA9B48B-A65E-A02D-EB28-D8F2D10F332E}" dt="2022-06-08T02:44:58.866" v="528"/>
          <ac:spMkLst>
            <pc:docMk/>
            <pc:sldMk cId="1247469420" sldId="270"/>
            <ac:spMk id="20" creationId="{FB6E3BCC-DA76-AAF9-72C6-FA4DAE85AC29}"/>
          </ac:spMkLst>
        </pc:spChg>
        <pc:spChg chg="add mod">
          <ac:chgData name="島津美波" userId="S::simadu-minami-plusdojo2022@seplus2016.onmicrosoft.com::81270c88-8d65-4af2-9013-fafbeef24367" providerId="AD" clId="Web-{6DA9B48B-A65E-A02D-EB28-D8F2D10F332E}" dt="2022-06-08T00:41:44.127" v="214" actId="1076"/>
          <ac:spMkLst>
            <pc:docMk/>
            <pc:sldMk cId="1247469420" sldId="270"/>
            <ac:spMk id="21" creationId="{00C4CD12-5A79-E487-2E1B-BA2D796442B1}"/>
          </ac:spMkLst>
        </pc:spChg>
        <pc:spChg chg="add mod">
          <ac:chgData name="島津美波" userId="S::simadu-minami-plusdojo2022@seplus2016.onmicrosoft.com::81270c88-8d65-4af2-9013-fafbeef24367" providerId="AD" clId="Web-{6DA9B48B-A65E-A02D-EB28-D8F2D10F332E}" dt="2022-06-08T02:31:05.238" v="442" actId="1076"/>
          <ac:spMkLst>
            <pc:docMk/>
            <pc:sldMk cId="1247469420" sldId="270"/>
            <ac:spMk id="28" creationId="{2B10C6DF-370A-8ABF-4E42-33191E54CF0C}"/>
          </ac:spMkLst>
        </pc:spChg>
        <pc:grpChg chg="add mod">
          <ac:chgData name="島津美波" userId="S::simadu-minami-plusdojo2022@seplus2016.onmicrosoft.com::81270c88-8d65-4af2-9013-fafbeef24367" providerId="AD" clId="Web-{6DA9B48B-A65E-A02D-EB28-D8F2D10F332E}" dt="2022-06-08T02:43:41.708" v="525" actId="1076"/>
          <ac:grpSpMkLst>
            <pc:docMk/>
            <pc:sldMk cId="1247469420" sldId="270"/>
            <ac:grpSpMk id="19" creationId="{624573D6-7BCB-29B5-F235-7852A0D01EFE}"/>
          </ac:grpSpMkLst>
        </pc:grpChg>
        <pc:grpChg chg="add mod">
          <ac:chgData name="島津美波" userId="S::simadu-minami-plusdojo2022@seplus2016.onmicrosoft.com::81270c88-8d65-4af2-9013-fafbeef24367" providerId="AD" clId="Web-{6DA9B48B-A65E-A02D-EB28-D8F2D10F332E}" dt="2022-06-08T00:41:39.096" v="212" actId="1076"/>
          <ac:grpSpMkLst>
            <pc:docMk/>
            <pc:sldMk cId="1247469420" sldId="270"/>
            <ac:grpSpMk id="26" creationId="{D4391E42-B91B-447C-078B-2172411C915A}"/>
          </ac:grpSpMkLst>
        </pc:grpChg>
        <pc:grpChg chg="add del mod">
          <ac:chgData name="島津美波" userId="S::simadu-minami-plusdojo2022@seplus2016.onmicrosoft.com::81270c88-8d65-4af2-9013-fafbeef24367" providerId="AD" clId="Web-{6DA9B48B-A65E-A02D-EB28-D8F2D10F332E}" dt="2022-06-08T00:46:24.742" v="350"/>
          <ac:grpSpMkLst>
            <pc:docMk/>
            <pc:sldMk cId="1247469420" sldId="270"/>
            <ac:grpSpMk id="29" creationId="{100AA3D8-D6AE-984E-03E3-0C5140558847}"/>
          </ac:grpSpMkLst>
        </pc:grpChg>
      </pc:sldChg>
      <pc:sldChg chg="addSp delSp modSp">
        <pc:chgData name="島津美波" userId="S::simadu-minami-plusdojo2022@seplus2016.onmicrosoft.com::81270c88-8d65-4af2-9013-fafbeef24367" providerId="AD" clId="Web-{6DA9B48B-A65E-A02D-EB28-D8F2D10F332E}" dt="2022-06-08T06:32:54.830" v="1668" actId="1076"/>
        <pc:sldMkLst>
          <pc:docMk/>
          <pc:sldMk cId="3196210130" sldId="272"/>
        </pc:sldMkLst>
        <pc:spChg chg="mod">
          <ac:chgData name="島津美波" userId="S::simadu-minami-plusdojo2022@seplus2016.onmicrosoft.com::81270c88-8d65-4af2-9013-fafbeef24367" providerId="AD" clId="Web-{6DA9B48B-A65E-A02D-EB28-D8F2D10F332E}" dt="2022-06-08T06:28:13.465" v="1642" actId="20577"/>
          <ac:spMkLst>
            <pc:docMk/>
            <pc:sldMk cId="3196210130" sldId="272"/>
            <ac:spMk id="2" creationId="{0930FFAC-3A18-5BB6-8A97-F7C28EC6D5FD}"/>
          </ac:spMkLst>
        </pc:spChg>
        <pc:spChg chg="add mod">
          <ac:chgData name="島津美波" userId="S::simadu-minami-plusdojo2022@seplus2016.onmicrosoft.com::81270c88-8d65-4af2-9013-fafbeef24367" providerId="AD" clId="Web-{6DA9B48B-A65E-A02D-EB28-D8F2D10F332E}" dt="2022-06-08T05:51:22.498" v="1408"/>
          <ac:spMkLst>
            <pc:docMk/>
            <pc:sldMk cId="3196210130" sldId="272"/>
            <ac:spMk id="4" creationId="{24373CC0-9C33-B9AC-4BE1-11A7B7BE9700}"/>
          </ac:spMkLst>
        </pc:spChg>
        <pc:spChg chg="add mod">
          <ac:chgData name="島津美波" userId="S::simadu-minami-plusdojo2022@seplus2016.onmicrosoft.com::81270c88-8d65-4af2-9013-fafbeef24367" providerId="AD" clId="Web-{6DA9B48B-A65E-A02D-EB28-D8F2D10F332E}" dt="2022-06-08T06:26:37.838" v="1613" actId="20577"/>
          <ac:spMkLst>
            <pc:docMk/>
            <pc:sldMk cId="3196210130" sldId="272"/>
            <ac:spMk id="5" creationId="{9E7AA168-E02C-FB09-46F3-9CC01ACE59B8}"/>
          </ac:spMkLst>
        </pc:spChg>
        <pc:spChg chg="add mod">
          <ac:chgData name="島津美波" userId="S::simadu-minami-plusdojo2022@seplus2016.onmicrosoft.com::81270c88-8d65-4af2-9013-fafbeef24367" providerId="AD" clId="Web-{6DA9B48B-A65E-A02D-EB28-D8F2D10F332E}" dt="2022-06-08T06:32:54.830" v="1668" actId="1076"/>
          <ac:spMkLst>
            <pc:docMk/>
            <pc:sldMk cId="3196210130" sldId="272"/>
            <ac:spMk id="6" creationId="{AC0BA420-D120-E93A-59BD-7C0C26BF726B}"/>
          </ac:spMkLst>
        </pc:spChg>
        <pc:spChg chg="add mod">
          <ac:chgData name="島津美波" userId="S::simadu-minami-plusdojo2022@seplus2016.onmicrosoft.com::81270c88-8d65-4af2-9013-fafbeef24367" providerId="AD" clId="Web-{6DA9B48B-A65E-A02D-EB28-D8F2D10F332E}" dt="2022-06-08T06:26:59.573" v="1623" actId="1076"/>
          <ac:spMkLst>
            <pc:docMk/>
            <pc:sldMk cId="3196210130" sldId="272"/>
            <ac:spMk id="7" creationId="{8A69BEFA-7F1B-2D8F-C8DB-890513C3B42E}"/>
          </ac:spMkLst>
        </pc:spChg>
        <pc:spChg chg="add mod">
          <ac:chgData name="島津美波" userId="S::simadu-minami-plusdojo2022@seplus2016.onmicrosoft.com::81270c88-8d65-4af2-9013-fafbeef24367" providerId="AD" clId="Web-{6DA9B48B-A65E-A02D-EB28-D8F2D10F332E}" dt="2022-06-08T06:27:04.026" v="1625" actId="1076"/>
          <ac:spMkLst>
            <pc:docMk/>
            <pc:sldMk cId="3196210130" sldId="272"/>
            <ac:spMk id="8" creationId="{13B68A59-9CA3-0894-A7CD-47DBFB2549F5}"/>
          </ac:spMkLst>
        </pc:spChg>
        <pc:spChg chg="add mod">
          <ac:chgData name="島津美波" userId="S::simadu-minami-plusdojo2022@seplus2016.onmicrosoft.com::81270c88-8d65-4af2-9013-fafbeef24367" providerId="AD" clId="Web-{6DA9B48B-A65E-A02D-EB28-D8F2D10F332E}" dt="2022-06-08T06:28:18.559" v="1643" actId="1076"/>
          <ac:spMkLst>
            <pc:docMk/>
            <pc:sldMk cId="3196210130" sldId="272"/>
            <ac:spMk id="9" creationId="{48523037-18A2-E724-39D7-69FD51C61F8B}"/>
          </ac:spMkLst>
        </pc:spChg>
        <pc:spChg chg="mod">
          <ac:chgData name="島津美波" userId="S::simadu-minami-plusdojo2022@seplus2016.onmicrosoft.com::81270c88-8d65-4af2-9013-fafbeef24367" providerId="AD" clId="Web-{6DA9B48B-A65E-A02D-EB28-D8F2D10F332E}" dt="2022-06-08T06:32:18.345" v="1662"/>
          <ac:spMkLst>
            <pc:docMk/>
            <pc:sldMk cId="3196210130" sldId="272"/>
            <ac:spMk id="13" creationId="{4AF0B791-47EB-AA5A-D08D-15D830430294}"/>
          </ac:spMkLst>
        </pc:spChg>
        <pc:spChg chg="mod">
          <ac:chgData name="島津美波" userId="S::simadu-minami-plusdojo2022@seplus2016.onmicrosoft.com::81270c88-8d65-4af2-9013-fafbeef24367" providerId="AD" clId="Web-{6DA9B48B-A65E-A02D-EB28-D8F2D10F332E}" dt="2022-06-08T06:32:47.565" v="1666"/>
          <ac:spMkLst>
            <pc:docMk/>
            <pc:sldMk cId="3196210130" sldId="272"/>
            <ac:spMk id="21" creationId="{E29F684C-EAFC-6D70-0B3A-D30981DC2B15}"/>
          </ac:spMkLst>
        </pc:spChg>
        <pc:spChg chg="mod">
          <ac:chgData name="島津美波" userId="S::simadu-minami-plusdojo2022@seplus2016.onmicrosoft.com::81270c88-8d65-4af2-9013-fafbeef24367" providerId="AD" clId="Web-{6DA9B48B-A65E-A02D-EB28-D8F2D10F332E}" dt="2022-06-08T06:32:51.158" v="1667" actId="1076"/>
          <ac:spMkLst>
            <pc:docMk/>
            <pc:sldMk cId="3196210130" sldId="272"/>
            <ac:spMk id="23" creationId="{611ADE1F-DC44-F210-D98B-D5EA98F05BCC}"/>
          </ac:spMkLst>
        </pc:spChg>
        <pc:spChg chg="add del mod">
          <ac:chgData name="島津美波" userId="S::simadu-minami-plusdojo2022@seplus2016.onmicrosoft.com::81270c88-8d65-4af2-9013-fafbeef24367" providerId="AD" clId="Web-{6DA9B48B-A65E-A02D-EB28-D8F2D10F332E}" dt="2022-06-08T05:51:02.044" v="1403"/>
          <ac:spMkLst>
            <pc:docMk/>
            <pc:sldMk cId="3196210130" sldId="272"/>
            <ac:spMk id="25" creationId="{06F77721-1692-74EF-4CC0-F04F991E031A}"/>
          </ac:spMkLst>
        </pc:spChg>
      </pc:sldChg>
      <pc:sldChg chg="modSp">
        <pc:chgData name="島津美波" userId="S::simadu-minami-plusdojo2022@seplus2016.onmicrosoft.com::81270c88-8d65-4af2-9013-fafbeef24367" providerId="AD" clId="Web-{6DA9B48B-A65E-A02D-EB28-D8F2D10F332E}" dt="2022-06-08T04:42:11.180" v="883" actId="1076"/>
        <pc:sldMkLst>
          <pc:docMk/>
          <pc:sldMk cId="3285456607" sldId="273"/>
        </pc:sldMkLst>
        <pc:spChg chg="mod">
          <ac:chgData name="島津美波" userId="S::simadu-minami-plusdojo2022@seplus2016.onmicrosoft.com::81270c88-8d65-4af2-9013-fafbeef24367" providerId="AD" clId="Web-{6DA9B48B-A65E-A02D-EB28-D8F2D10F332E}" dt="2022-06-08T04:42:11.180" v="883" actId="1076"/>
          <ac:spMkLst>
            <pc:docMk/>
            <pc:sldMk cId="3285456607" sldId="273"/>
            <ac:spMk id="4" creationId="{F99911D1-6D1B-0C04-B6B5-6B057E4949FF}"/>
          </ac:spMkLst>
        </pc:spChg>
        <pc:spChg chg="mod">
          <ac:chgData name="島津美波" userId="S::simadu-minami-plusdojo2022@seplus2016.onmicrosoft.com::81270c88-8d65-4af2-9013-fafbeef24367" providerId="AD" clId="Web-{6DA9B48B-A65E-A02D-EB28-D8F2D10F332E}" dt="2022-06-08T00:36:36.324" v="160" actId="20577"/>
          <ac:spMkLst>
            <pc:docMk/>
            <pc:sldMk cId="3285456607" sldId="273"/>
            <ac:spMk id="11" creationId="{3A7ACD1E-7A08-AB2B-B720-C991E5356F39}"/>
          </ac:spMkLst>
        </pc:spChg>
        <pc:spChg chg="mod">
          <ac:chgData name="島津美波" userId="S::simadu-minami-plusdojo2022@seplus2016.onmicrosoft.com::81270c88-8d65-4af2-9013-fafbeef24367" providerId="AD" clId="Web-{6DA9B48B-A65E-A02D-EB28-D8F2D10F332E}" dt="2022-06-08T04:42:09.477" v="882" actId="1076"/>
          <ac:spMkLst>
            <pc:docMk/>
            <pc:sldMk cId="3285456607" sldId="273"/>
            <ac:spMk id="13" creationId="{439CEF25-0B27-5193-3CCB-15DD2E4F3C4D}"/>
          </ac:spMkLst>
        </pc:spChg>
      </pc:sldChg>
      <pc:sldChg chg="modSp add del">
        <pc:chgData name="島津美波" userId="S::simadu-minami-plusdojo2022@seplus2016.onmicrosoft.com::81270c88-8d65-4af2-9013-fafbeef24367" providerId="AD" clId="Web-{6DA9B48B-A65E-A02D-EB28-D8F2D10F332E}" dt="2022-06-08T05:08:40.274" v="1153"/>
        <pc:sldMkLst>
          <pc:docMk/>
          <pc:sldMk cId="507029965" sldId="274"/>
        </pc:sldMkLst>
        <pc:spChg chg="mod">
          <ac:chgData name="島津美波" userId="S::simadu-minami-plusdojo2022@seplus2016.onmicrosoft.com::81270c88-8d65-4af2-9013-fafbeef24367" providerId="AD" clId="Web-{6DA9B48B-A65E-A02D-EB28-D8F2D10F332E}" dt="2022-06-08T00:37:06.762" v="167"/>
          <ac:spMkLst>
            <pc:docMk/>
            <pc:sldMk cId="507029965" sldId="274"/>
            <ac:spMk id="6" creationId="{96393581-F4C3-6F3D-12E3-756C81123548}"/>
          </ac:spMkLst>
        </pc:spChg>
        <pc:spChg chg="mod">
          <ac:chgData name="島津美波" userId="S::simadu-minami-plusdojo2022@seplus2016.onmicrosoft.com::81270c88-8d65-4af2-9013-fafbeef24367" providerId="AD" clId="Web-{6DA9B48B-A65E-A02D-EB28-D8F2D10F332E}" dt="2022-06-08T00:37:11.184" v="170" actId="14100"/>
          <ac:spMkLst>
            <pc:docMk/>
            <pc:sldMk cId="507029965" sldId="274"/>
            <ac:spMk id="11" creationId="{3A7ACD1E-7A08-AB2B-B720-C991E5356F39}"/>
          </ac:spMkLst>
        </pc:spChg>
        <pc:spChg chg="mod">
          <ac:chgData name="島津美波" userId="S::simadu-minami-plusdojo2022@seplus2016.onmicrosoft.com::81270c88-8d65-4af2-9013-fafbeef24367" providerId="AD" clId="Web-{6DA9B48B-A65E-A02D-EB28-D8F2D10F332E}" dt="2022-06-08T00:37:21.122" v="171" actId="1076"/>
          <ac:spMkLst>
            <pc:docMk/>
            <pc:sldMk cId="507029965" sldId="274"/>
            <ac:spMk id="13" creationId="{E9E6B18A-3335-7907-A91F-A3D23BC1F8ED}"/>
          </ac:spMkLst>
        </pc:spChg>
        <pc:spChg chg="mod">
          <ac:chgData name="島津美波" userId="S::simadu-minami-plusdojo2022@seplus2016.onmicrosoft.com::81270c88-8d65-4af2-9013-fafbeef24367" providerId="AD" clId="Web-{6DA9B48B-A65E-A02D-EB28-D8F2D10F332E}" dt="2022-06-08T02:35:36.962" v="469" actId="20577"/>
          <ac:spMkLst>
            <pc:docMk/>
            <pc:sldMk cId="507029965" sldId="274"/>
            <ac:spMk id="14" creationId="{C6D02438-7ABC-E30F-4207-2D49D3967FB3}"/>
          </ac:spMkLst>
        </pc:spChg>
        <pc:spChg chg="mod">
          <ac:chgData name="島津美波" userId="S::simadu-minami-plusdojo2022@seplus2016.onmicrosoft.com::81270c88-8d65-4af2-9013-fafbeef24367" providerId="AD" clId="Web-{6DA9B48B-A65E-A02D-EB28-D8F2D10F332E}" dt="2022-06-08T00:37:06.778" v="169"/>
          <ac:spMkLst>
            <pc:docMk/>
            <pc:sldMk cId="507029965" sldId="274"/>
            <ac:spMk id="15" creationId="{9DF81F4D-8C09-76CA-357E-339DF4C56114}"/>
          </ac:spMkLst>
        </pc:spChg>
      </pc:sldChg>
      <pc:sldChg chg="addSp delSp modSp">
        <pc:chgData name="島津美波" userId="S::simadu-minami-plusdojo2022@seplus2016.onmicrosoft.com::81270c88-8d65-4af2-9013-fafbeef24367" providerId="AD" clId="Web-{6DA9B48B-A65E-A02D-EB28-D8F2D10F332E}" dt="2022-06-08T01:47:05.942" v="394"/>
        <pc:sldMkLst>
          <pc:docMk/>
          <pc:sldMk cId="3951029638" sldId="277"/>
        </pc:sldMkLst>
        <pc:spChg chg="mod">
          <ac:chgData name="島津美波" userId="S::simadu-minami-plusdojo2022@seplus2016.onmicrosoft.com::81270c88-8d65-4af2-9013-fafbeef24367" providerId="AD" clId="Web-{6DA9B48B-A65E-A02D-EB28-D8F2D10F332E}" dt="2022-06-08T00:26:20.733" v="17" actId="1076"/>
          <ac:spMkLst>
            <pc:docMk/>
            <pc:sldMk cId="3951029638" sldId="277"/>
            <ac:spMk id="4" creationId="{AB2614FB-10A6-32B7-8582-E98556342894}"/>
          </ac:spMkLst>
        </pc:spChg>
        <pc:spChg chg="mod">
          <ac:chgData name="島津美波" userId="S::simadu-minami-plusdojo2022@seplus2016.onmicrosoft.com::81270c88-8d65-4af2-9013-fafbeef24367" providerId="AD" clId="Web-{6DA9B48B-A65E-A02D-EB28-D8F2D10F332E}" dt="2022-06-08T00:24:29.559" v="7" actId="1076"/>
          <ac:spMkLst>
            <pc:docMk/>
            <pc:sldMk cId="3951029638" sldId="277"/>
            <ac:spMk id="8" creationId="{6622FFBC-405B-CC9B-704C-3AB047DD60A2}"/>
          </ac:spMkLst>
        </pc:spChg>
        <pc:spChg chg="add">
          <ac:chgData name="島津美波" userId="S::simadu-minami-plusdojo2022@seplus2016.onmicrosoft.com::81270c88-8d65-4af2-9013-fafbeef24367" providerId="AD" clId="Web-{6DA9B48B-A65E-A02D-EB28-D8F2D10F332E}" dt="2022-06-08T01:47:05.942" v="394"/>
          <ac:spMkLst>
            <pc:docMk/>
            <pc:sldMk cId="3951029638" sldId="277"/>
            <ac:spMk id="11" creationId="{B91FBB4E-A727-8CF4-CCF5-D10132A6B5E5}"/>
          </ac:spMkLst>
        </pc:spChg>
        <pc:spChg chg="add del mod">
          <ac:chgData name="島津美波" userId="S::simadu-minami-plusdojo2022@seplus2016.onmicrosoft.com::81270c88-8d65-4af2-9013-fafbeef24367" providerId="AD" clId="Web-{6DA9B48B-A65E-A02D-EB28-D8F2D10F332E}" dt="2022-06-08T00:26:31.811" v="20"/>
          <ac:spMkLst>
            <pc:docMk/>
            <pc:sldMk cId="3951029638" sldId="277"/>
            <ac:spMk id="11" creationId="{F61BDEE4-415A-D352-6B43-8235144080E4}"/>
          </ac:spMkLst>
        </pc:spChg>
        <pc:spChg chg="add del mod">
          <ac:chgData name="島津美波" userId="S::simadu-minami-plusdojo2022@seplus2016.onmicrosoft.com::81270c88-8d65-4af2-9013-fafbeef24367" providerId="AD" clId="Web-{6DA9B48B-A65E-A02D-EB28-D8F2D10F332E}" dt="2022-06-08T00:26:31.811" v="19"/>
          <ac:spMkLst>
            <pc:docMk/>
            <pc:sldMk cId="3951029638" sldId="277"/>
            <ac:spMk id="12" creationId="{0409BBD5-9A2B-F3BB-23B6-0A15CC34305C}"/>
          </ac:spMkLst>
        </pc:spChg>
        <pc:spChg chg="add del mod">
          <ac:chgData name="島津美波" userId="S::simadu-minami-plusdojo2022@seplus2016.onmicrosoft.com::81270c88-8d65-4af2-9013-fafbeef24367" providerId="AD" clId="Web-{6DA9B48B-A65E-A02D-EB28-D8F2D10F332E}" dt="2022-06-08T00:26:27.827" v="18"/>
          <ac:spMkLst>
            <pc:docMk/>
            <pc:sldMk cId="3951029638" sldId="277"/>
            <ac:spMk id="13" creationId="{9768AC85-248F-DB08-3651-17A513265B44}"/>
          </ac:spMkLst>
        </pc:spChg>
      </pc:sldChg>
      <pc:sldChg chg="addSp modSp">
        <pc:chgData name="島津美波" userId="S::simadu-minami-plusdojo2022@seplus2016.onmicrosoft.com::81270c88-8d65-4af2-9013-fafbeef24367" providerId="AD" clId="Web-{6DA9B48B-A65E-A02D-EB28-D8F2D10F332E}" dt="2022-06-08T06:47:53.302" v="1833" actId="1076"/>
        <pc:sldMkLst>
          <pc:docMk/>
          <pc:sldMk cId="2569552278" sldId="278"/>
        </pc:sldMkLst>
        <pc:spChg chg="add mod">
          <ac:chgData name="島津美波" userId="S::simadu-minami-plusdojo2022@seplus2016.onmicrosoft.com::81270c88-8d65-4af2-9013-fafbeef24367" providerId="AD" clId="Web-{6DA9B48B-A65E-A02D-EB28-D8F2D10F332E}" dt="2022-06-08T06:34:38.629" v="1680" actId="1076"/>
          <ac:spMkLst>
            <pc:docMk/>
            <pc:sldMk cId="2569552278" sldId="278"/>
            <ac:spMk id="2" creationId="{33BD4D52-D3EA-C0F0-9FFF-432C370967D6}"/>
          </ac:spMkLst>
        </pc:spChg>
        <pc:spChg chg="mod">
          <ac:chgData name="島津美波" userId="S::simadu-minami-plusdojo2022@seplus2016.onmicrosoft.com::81270c88-8d65-4af2-9013-fafbeef24367" providerId="AD" clId="Web-{6DA9B48B-A65E-A02D-EB28-D8F2D10F332E}" dt="2022-06-08T04:36:08.766" v="830" actId="1076"/>
          <ac:spMkLst>
            <pc:docMk/>
            <pc:sldMk cId="2569552278" sldId="278"/>
            <ac:spMk id="4" creationId="{CBB11065-CBAA-92B0-FCD9-87C995851E3A}"/>
          </ac:spMkLst>
        </pc:spChg>
        <pc:spChg chg="mod">
          <ac:chgData name="島津美波" userId="S::simadu-minami-plusdojo2022@seplus2016.onmicrosoft.com::81270c88-8d65-4af2-9013-fafbeef24367" providerId="AD" clId="Web-{6DA9B48B-A65E-A02D-EB28-D8F2D10F332E}" dt="2022-06-08T04:54:14.226" v="1026" actId="20577"/>
          <ac:spMkLst>
            <pc:docMk/>
            <pc:sldMk cId="2569552278" sldId="278"/>
            <ac:spMk id="6" creationId="{846E1121-FFE0-C7BC-3F27-44DC2866AF52}"/>
          </ac:spMkLst>
        </pc:spChg>
        <pc:spChg chg="mod">
          <ac:chgData name="島津美波" userId="S::simadu-minami-plusdojo2022@seplus2016.onmicrosoft.com::81270c88-8d65-4af2-9013-fafbeef24367" providerId="AD" clId="Web-{6DA9B48B-A65E-A02D-EB28-D8F2D10F332E}" dt="2022-06-08T04:47:08.045" v="921" actId="1076"/>
          <ac:spMkLst>
            <pc:docMk/>
            <pc:sldMk cId="2569552278" sldId="278"/>
            <ac:spMk id="7" creationId="{0E707EB9-CD2F-20C6-A816-5D374565D40A}"/>
          </ac:spMkLst>
        </pc:spChg>
        <pc:spChg chg="add mod">
          <ac:chgData name="島津美波" userId="S::simadu-minami-plusdojo2022@seplus2016.onmicrosoft.com::81270c88-8d65-4af2-9013-fafbeef24367" providerId="AD" clId="Web-{6DA9B48B-A65E-A02D-EB28-D8F2D10F332E}" dt="2022-06-08T04:19:40.746" v="705"/>
          <ac:spMkLst>
            <pc:docMk/>
            <pc:sldMk cId="2569552278" sldId="278"/>
            <ac:spMk id="23" creationId="{908EB92C-D870-2410-19BC-B270DD504608}"/>
          </ac:spMkLst>
        </pc:spChg>
        <pc:spChg chg="add mod">
          <ac:chgData name="島津美波" userId="S::simadu-minami-plusdojo2022@seplus2016.onmicrosoft.com::81270c88-8d65-4af2-9013-fafbeef24367" providerId="AD" clId="Web-{6DA9B48B-A65E-A02D-EB28-D8F2D10F332E}" dt="2022-06-08T06:34:56.145" v="1686" actId="1076"/>
          <ac:spMkLst>
            <pc:docMk/>
            <pc:sldMk cId="2569552278" sldId="278"/>
            <ac:spMk id="26" creationId="{BC3147B4-AD5D-19FE-0527-46F48E19DF41}"/>
          </ac:spMkLst>
        </pc:spChg>
        <pc:spChg chg="add mod">
          <ac:chgData name="島津美波" userId="S::simadu-minami-plusdojo2022@seplus2016.onmicrosoft.com::81270c88-8d65-4af2-9013-fafbeef24367" providerId="AD" clId="Web-{6DA9B48B-A65E-A02D-EB28-D8F2D10F332E}" dt="2022-06-08T06:35:09.833" v="1690" actId="20577"/>
          <ac:spMkLst>
            <pc:docMk/>
            <pc:sldMk cId="2569552278" sldId="278"/>
            <ac:spMk id="27" creationId="{68459A9D-300A-564D-33DF-AFCC67A1488D}"/>
          </ac:spMkLst>
        </pc:spChg>
        <pc:spChg chg="add mod">
          <ac:chgData name="島津美波" userId="S::simadu-minami-plusdojo2022@seplus2016.onmicrosoft.com::81270c88-8d65-4af2-9013-fafbeef24367" providerId="AD" clId="Web-{6DA9B48B-A65E-A02D-EB28-D8F2D10F332E}" dt="2022-06-08T06:35:30.755" v="1697" actId="20577"/>
          <ac:spMkLst>
            <pc:docMk/>
            <pc:sldMk cId="2569552278" sldId="278"/>
            <ac:spMk id="29" creationId="{F3F76637-81DF-648F-D4CA-E1D1B258338E}"/>
          </ac:spMkLst>
        </pc:spChg>
        <pc:picChg chg="add mod">
          <ac:chgData name="島津美波" userId="S::simadu-minami-plusdojo2022@seplus2016.onmicrosoft.com::81270c88-8d65-4af2-9013-fafbeef24367" providerId="AD" clId="Web-{6DA9B48B-A65E-A02D-EB28-D8F2D10F332E}" dt="2022-06-08T06:47:45.442" v="1830" actId="1076"/>
          <ac:picMkLst>
            <pc:docMk/>
            <pc:sldMk cId="2569552278" sldId="278"/>
            <ac:picMk id="3" creationId="{5E0DED9E-43DD-2F06-547E-49DC84EEBD37}"/>
          </ac:picMkLst>
        </pc:picChg>
        <pc:picChg chg="add mod">
          <ac:chgData name="島津美波" userId="S::simadu-minami-plusdojo2022@seplus2016.onmicrosoft.com::81270c88-8d65-4af2-9013-fafbeef24367" providerId="AD" clId="Web-{6DA9B48B-A65E-A02D-EB28-D8F2D10F332E}" dt="2022-06-08T06:47:53.302" v="1833" actId="1076"/>
          <ac:picMkLst>
            <pc:docMk/>
            <pc:sldMk cId="2569552278" sldId="278"/>
            <ac:picMk id="5" creationId="{8A54A635-AB85-F584-1BC2-CD868BE87C4D}"/>
          </ac:picMkLst>
        </pc:picChg>
      </pc:sldChg>
      <pc:sldChg chg="modSp del">
        <pc:chgData name="島津美波" userId="S::simadu-minami-plusdojo2022@seplus2016.onmicrosoft.com::81270c88-8d65-4af2-9013-fafbeef24367" providerId="AD" clId="Web-{6DA9B48B-A65E-A02D-EB28-D8F2D10F332E}" dt="2022-06-08T04:46:03.075" v="920"/>
        <pc:sldMkLst>
          <pc:docMk/>
          <pc:sldMk cId="309820886" sldId="279"/>
        </pc:sldMkLst>
        <pc:spChg chg="mod">
          <ac:chgData name="島津美波" userId="S::simadu-minami-plusdojo2022@seplus2016.onmicrosoft.com::81270c88-8d65-4af2-9013-fafbeef24367" providerId="AD" clId="Web-{6DA9B48B-A65E-A02D-EB28-D8F2D10F332E}" dt="2022-06-08T00:45:08.772" v="341"/>
          <ac:spMkLst>
            <pc:docMk/>
            <pc:sldMk cId="309820886" sldId="279"/>
            <ac:spMk id="8" creationId="{4AE4D11B-56C5-7C57-CD62-4CB260E0484A}"/>
          </ac:spMkLst>
        </pc:spChg>
      </pc:sldChg>
      <pc:sldChg chg="addSp delSp modSp">
        <pc:chgData name="島津美波" userId="S::simadu-minami-plusdojo2022@seplus2016.onmicrosoft.com::81270c88-8d65-4af2-9013-fafbeef24367" providerId="AD" clId="Web-{6DA9B48B-A65E-A02D-EB28-D8F2D10F332E}" dt="2022-06-08T04:01:49.084" v="627"/>
        <pc:sldMkLst>
          <pc:docMk/>
          <pc:sldMk cId="2367115530" sldId="281"/>
        </pc:sldMkLst>
        <pc:spChg chg="del">
          <ac:chgData name="島津美波" userId="S::simadu-minami-plusdojo2022@seplus2016.onmicrosoft.com::81270c88-8d65-4af2-9013-fafbeef24367" providerId="AD" clId="Web-{6DA9B48B-A65E-A02D-EB28-D8F2D10F332E}" dt="2022-06-08T04:01:48.803" v="626"/>
          <ac:spMkLst>
            <pc:docMk/>
            <pc:sldMk cId="2367115530" sldId="281"/>
            <ac:spMk id="2" creationId="{3FCDB451-153C-7173-916B-EFA40F41B435}"/>
          </ac:spMkLst>
        </pc:spChg>
        <pc:spChg chg="add">
          <ac:chgData name="島津美波" userId="S::simadu-minami-plusdojo2022@seplus2016.onmicrosoft.com::81270c88-8d65-4af2-9013-fafbeef24367" providerId="AD" clId="Web-{6DA9B48B-A65E-A02D-EB28-D8F2D10F332E}" dt="2022-06-08T04:01:49.084" v="627"/>
          <ac:spMkLst>
            <pc:docMk/>
            <pc:sldMk cId="2367115530" sldId="281"/>
            <ac:spMk id="3" creationId="{5CF156D5-15F6-3EA3-12CE-37B614D3A56E}"/>
          </ac:spMkLst>
        </pc:spChg>
        <pc:spChg chg="del mod">
          <ac:chgData name="島津美波" userId="S::simadu-minami-plusdojo2022@seplus2016.onmicrosoft.com::81270c88-8d65-4af2-9013-fafbeef24367" providerId="AD" clId="Web-{6DA9B48B-A65E-A02D-EB28-D8F2D10F332E}" dt="2022-06-08T02:45:20.429" v="530"/>
          <ac:spMkLst>
            <pc:docMk/>
            <pc:sldMk cId="2367115530" sldId="281"/>
            <ac:spMk id="4" creationId="{2EC3A338-0764-F8F0-7D8C-B9817BE488EC}"/>
          </ac:spMkLst>
        </pc:spChg>
        <pc:spChg chg="mod">
          <ac:chgData name="島津美波" userId="S::simadu-minami-plusdojo2022@seplus2016.onmicrosoft.com::81270c88-8d65-4af2-9013-fafbeef24367" providerId="AD" clId="Web-{6DA9B48B-A65E-A02D-EB28-D8F2D10F332E}" dt="2022-06-08T00:45:15.303" v="343"/>
          <ac:spMkLst>
            <pc:docMk/>
            <pc:sldMk cId="2367115530" sldId="281"/>
            <ac:spMk id="8" creationId="{4AE4D11B-56C5-7C57-CD62-4CB260E0484A}"/>
          </ac:spMkLst>
        </pc:spChg>
      </pc:sldChg>
      <pc:sldChg chg="addSp delSp modSp">
        <pc:chgData name="島津美波" userId="S::simadu-minami-plusdojo2022@seplus2016.onmicrosoft.com::81270c88-8d65-4af2-9013-fafbeef24367" providerId="AD" clId="Web-{6DA9B48B-A65E-A02D-EB28-D8F2D10F332E}" dt="2022-06-08T05:54:55.690" v="1469" actId="1076"/>
        <pc:sldMkLst>
          <pc:docMk/>
          <pc:sldMk cId="1846817907" sldId="282"/>
        </pc:sldMkLst>
        <pc:spChg chg="del">
          <ac:chgData name="島津美波" userId="S::simadu-minami-plusdojo2022@seplus2016.onmicrosoft.com::81270c88-8d65-4af2-9013-fafbeef24367" providerId="AD" clId="Web-{6DA9B48B-A65E-A02D-EB28-D8F2D10F332E}" dt="2022-06-08T05:27:53.829" v="1206"/>
          <ac:spMkLst>
            <pc:docMk/>
            <pc:sldMk cId="1846817907" sldId="282"/>
            <ac:spMk id="2" creationId="{5B5B9FF9-FD6A-1278-513A-F987E9F2D76C}"/>
          </ac:spMkLst>
        </pc:spChg>
        <pc:spChg chg="mod">
          <ac:chgData name="島津美波" userId="S::simadu-minami-plusdojo2022@seplus2016.onmicrosoft.com::81270c88-8d65-4af2-9013-fafbeef24367" providerId="AD" clId="Web-{6DA9B48B-A65E-A02D-EB28-D8F2D10F332E}" dt="2022-06-08T04:22:08.093" v="727"/>
          <ac:spMkLst>
            <pc:docMk/>
            <pc:sldMk cId="1846817907" sldId="282"/>
            <ac:spMk id="4" creationId="{BC0CFAD6-5083-7382-CA08-8551816FBD06}"/>
          </ac:spMkLst>
        </pc:spChg>
        <pc:spChg chg="mod ord">
          <ac:chgData name="島津美波" userId="S::simadu-minami-plusdojo2022@seplus2016.onmicrosoft.com::81270c88-8d65-4af2-9013-fafbeef24367" providerId="AD" clId="Web-{6DA9B48B-A65E-A02D-EB28-D8F2D10F332E}" dt="2022-06-08T05:30:45.973" v="1249" actId="1076"/>
          <ac:spMkLst>
            <pc:docMk/>
            <pc:sldMk cId="1846817907" sldId="282"/>
            <ac:spMk id="8" creationId="{DE9964D4-932B-C9C8-FF40-CE252BD501D3}"/>
          </ac:spMkLst>
        </pc:spChg>
        <pc:spChg chg="add mod">
          <ac:chgData name="島津美波" userId="S::simadu-minami-plusdojo2022@seplus2016.onmicrosoft.com::81270c88-8d65-4af2-9013-fafbeef24367" providerId="AD" clId="Web-{6DA9B48B-A65E-A02D-EB28-D8F2D10F332E}" dt="2022-06-08T05:54:50.643" v="1467" actId="1076"/>
          <ac:spMkLst>
            <pc:docMk/>
            <pc:sldMk cId="1846817907" sldId="282"/>
            <ac:spMk id="10" creationId="{021FA7AE-75F7-15AB-004D-8833E197996E}"/>
          </ac:spMkLst>
        </pc:spChg>
        <pc:spChg chg="add mod">
          <ac:chgData name="島津美波" userId="S::simadu-minami-plusdojo2022@seplus2016.onmicrosoft.com::81270c88-8d65-4af2-9013-fafbeef24367" providerId="AD" clId="Web-{6DA9B48B-A65E-A02D-EB28-D8F2D10F332E}" dt="2022-06-08T05:33:10.898" v="1270" actId="20577"/>
          <ac:spMkLst>
            <pc:docMk/>
            <pc:sldMk cId="1846817907" sldId="282"/>
            <ac:spMk id="11" creationId="{EF48EEFA-6DEA-7AF8-93E2-514548A48CFE}"/>
          </ac:spMkLst>
        </pc:spChg>
        <pc:spChg chg="add del mod">
          <ac:chgData name="島津美波" userId="S::simadu-minami-plusdojo2022@seplus2016.onmicrosoft.com::81270c88-8d65-4af2-9013-fafbeef24367" providerId="AD" clId="Web-{6DA9B48B-A65E-A02D-EB28-D8F2D10F332E}" dt="2022-06-08T05:43:15.972" v="1334"/>
          <ac:spMkLst>
            <pc:docMk/>
            <pc:sldMk cId="1846817907" sldId="282"/>
            <ac:spMk id="15" creationId="{14A91E40-2FA9-0F95-6B2F-D66BB432E2DA}"/>
          </ac:spMkLst>
        </pc:spChg>
        <pc:spChg chg="add mod">
          <ac:chgData name="島津美波" userId="S::simadu-minami-plusdojo2022@seplus2016.onmicrosoft.com::81270c88-8d65-4af2-9013-fafbeef24367" providerId="AD" clId="Web-{6DA9B48B-A65E-A02D-EB28-D8F2D10F332E}" dt="2022-06-08T05:39:51.437" v="1280" actId="1076"/>
          <ac:spMkLst>
            <pc:docMk/>
            <pc:sldMk cId="1846817907" sldId="282"/>
            <ac:spMk id="17" creationId="{356A5722-B2B5-7964-0472-4D145E60F86C}"/>
          </ac:spMkLst>
        </pc:spChg>
        <pc:spChg chg="add del mod">
          <ac:chgData name="島津美波" userId="S::simadu-minami-plusdojo2022@seplus2016.onmicrosoft.com::81270c88-8d65-4af2-9013-fafbeef24367" providerId="AD" clId="Web-{6DA9B48B-A65E-A02D-EB28-D8F2D10F332E}" dt="2022-06-08T05:43:34.223" v="1341"/>
          <ac:spMkLst>
            <pc:docMk/>
            <pc:sldMk cId="1846817907" sldId="282"/>
            <ac:spMk id="18" creationId="{D2781C80-9197-0832-F6B1-38B0612F4B45}"/>
          </ac:spMkLst>
        </pc:spChg>
        <pc:spChg chg="add mod">
          <ac:chgData name="島津美波" userId="S::simadu-minami-plusdojo2022@seplus2016.onmicrosoft.com::81270c88-8d65-4af2-9013-fafbeef24367" providerId="AD" clId="Web-{6DA9B48B-A65E-A02D-EB28-D8F2D10F332E}" dt="2022-06-08T05:54:55.690" v="1469" actId="1076"/>
          <ac:spMkLst>
            <pc:docMk/>
            <pc:sldMk cId="1846817907" sldId="282"/>
            <ac:spMk id="19" creationId="{0517CC38-5D6C-DCEC-6359-07928E10C57E}"/>
          </ac:spMkLst>
        </pc:spChg>
        <pc:grpChg chg="add mod">
          <ac:chgData name="島津美波" userId="S::simadu-minami-plusdojo2022@seplus2016.onmicrosoft.com::81270c88-8d65-4af2-9013-fafbeef24367" providerId="AD" clId="Web-{6DA9B48B-A65E-A02D-EB28-D8F2D10F332E}" dt="2022-06-08T05:30:37.395" v="1247" actId="1076"/>
          <ac:grpSpMkLst>
            <pc:docMk/>
            <pc:sldMk cId="1846817907" sldId="282"/>
            <ac:grpSpMk id="12" creationId="{705E6616-642C-C97C-E590-35F40D4787D8}"/>
          </ac:grpSpMkLst>
        </pc:grpChg>
        <pc:grpChg chg="add ord">
          <ac:chgData name="島津美波" userId="S::simadu-minami-plusdojo2022@seplus2016.onmicrosoft.com::81270c88-8d65-4af2-9013-fafbeef24367" providerId="AD" clId="Web-{6DA9B48B-A65E-A02D-EB28-D8F2D10F332E}" dt="2022-06-08T05:30:56.520" v="1252"/>
          <ac:grpSpMkLst>
            <pc:docMk/>
            <pc:sldMk cId="1846817907" sldId="282"/>
            <ac:grpSpMk id="13" creationId="{11B856C1-AB67-71BA-C8D2-06EC304E83A0}"/>
          </ac:grpSpMkLst>
        </pc:grpChg>
      </pc:sldChg>
      <pc:sldChg chg="addSp delSp modSp">
        <pc:chgData name="島津美波" userId="S::simadu-minami-plusdojo2022@seplus2016.onmicrosoft.com::81270c88-8d65-4af2-9013-fafbeef24367" providerId="AD" clId="Web-{6DA9B48B-A65E-A02D-EB28-D8F2D10F332E}" dt="2022-06-08T05:59:05.304" v="1485" actId="1076"/>
        <pc:sldMkLst>
          <pc:docMk/>
          <pc:sldMk cId="4252397646" sldId="283"/>
        </pc:sldMkLst>
        <pc:spChg chg="mod">
          <ac:chgData name="島津美波" userId="S::simadu-minami-plusdojo2022@seplus2016.onmicrosoft.com::81270c88-8d65-4af2-9013-fafbeef24367" providerId="AD" clId="Web-{6DA9B48B-A65E-A02D-EB28-D8F2D10F332E}" dt="2022-06-08T04:44:49.621" v="915" actId="20577"/>
          <ac:spMkLst>
            <pc:docMk/>
            <pc:sldMk cId="4252397646" sldId="283"/>
            <ac:spMk id="2" creationId="{3FCDB451-153C-7173-916B-EFA40F41B435}"/>
          </ac:spMkLst>
        </pc:spChg>
        <pc:spChg chg="add mod">
          <ac:chgData name="島津美波" userId="S::simadu-minami-plusdojo2022@seplus2016.onmicrosoft.com::81270c88-8d65-4af2-9013-fafbeef24367" providerId="AD" clId="Web-{6DA9B48B-A65E-A02D-EB28-D8F2D10F332E}" dt="2022-06-08T05:59:05.304" v="1485" actId="1076"/>
          <ac:spMkLst>
            <pc:docMk/>
            <pc:sldMk cId="4252397646" sldId="283"/>
            <ac:spMk id="3" creationId="{08CF77C6-C9EC-081A-D3EA-B41849DC9979}"/>
          </ac:spMkLst>
        </pc:spChg>
        <pc:spChg chg="add del">
          <ac:chgData name="島津美波" userId="S::simadu-minami-plusdojo2022@seplus2016.onmicrosoft.com::81270c88-8d65-4af2-9013-fafbeef24367" providerId="AD" clId="Web-{6DA9B48B-A65E-A02D-EB28-D8F2D10F332E}" dt="2022-06-08T02:48:45.402" v="563"/>
          <ac:spMkLst>
            <pc:docMk/>
            <pc:sldMk cId="4252397646" sldId="283"/>
            <ac:spMk id="3" creationId="{2897C7CD-247B-E61B-3FC2-781FCB4CE757}"/>
          </ac:spMkLst>
        </pc:spChg>
        <pc:spChg chg="add del">
          <ac:chgData name="島津美波" userId="S::simadu-minami-plusdojo2022@seplus2016.onmicrosoft.com::81270c88-8d65-4af2-9013-fafbeef24367" providerId="AD" clId="Web-{6DA9B48B-A65E-A02D-EB28-D8F2D10F332E}" dt="2022-06-08T02:48:45.402" v="562"/>
          <ac:spMkLst>
            <pc:docMk/>
            <pc:sldMk cId="4252397646" sldId="283"/>
            <ac:spMk id="6" creationId="{110EB9D6-31EF-36CD-7B7C-4A2B7E560711}"/>
          </ac:spMkLst>
        </pc:spChg>
        <pc:spChg chg="add mod">
          <ac:chgData name="島津美波" userId="S::simadu-minami-plusdojo2022@seplus2016.onmicrosoft.com::81270c88-8d65-4af2-9013-fafbeef24367" providerId="AD" clId="Web-{6DA9B48B-A65E-A02D-EB28-D8F2D10F332E}" dt="2022-06-08T05:58:41.444" v="1479" actId="20577"/>
          <ac:spMkLst>
            <pc:docMk/>
            <pc:sldMk cId="4252397646" sldId="283"/>
            <ac:spMk id="6" creationId="{ECF0A473-F412-4124-9B2D-2EE7549F5084}"/>
          </ac:spMkLst>
        </pc:spChg>
        <pc:spChg chg="add mod">
          <ac:chgData name="島津美波" userId="S::simadu-minami-plusdojo2022@seplus2016.onmicrosoft.com::81270c88-8d65-4af2-9013-fafbeef24367" providerId="AD" clId="Web-{6DA9B48B-A65E-A02D-EB28-D8F2D10F332E}" dt="2022-06-08T05:59:00.601" v="1484" actId="1076"/>
          <ac:spMkLst>
            <pc:docMk/>
            <pc:sldMk cId="4252397646" sldId="283"/>
            <ac:spMk id="7" creationId="{A31696EA-AD0B-1759-054C-F71F14EB68CD}"/>
          </ac:spMkLst>
        </pc:spChg>
        <pc:spChg chg="add del">
          <ac:chgData name="島津美波" userId="S::simadu-minami-plusdojo2022@seplus2016.onmicrosoft.com::81270c88-8d65-4af2-9013-fafbeef24367" providerId="AD" clId="Web-{6DA9B48B-A65E-A02D-EB28-D8F2D10F332E}" dt="2022-06-08T02:48:52.371" v="567"/>
          <ac:spMkLst>
            <pc:docMk/>
            <pc:sldMk cId="4252397646" sldId="283"/>
            <ac:spMk id="7" creationId="{D31C57DA-97E4-C5A8-1EC1-AF1F2E38759C}"/>
          </ac:spMkLst>
        </pc:spChg>
        <pc:spChg chg="add del">
          <ac:chgData name="島津美波" userId="S::simadu-minami-plusdojo2022@seplus2016.onmicrosoft.com::81270c88-8d65-4af2-9013-fafbeef24367" providerId="AD" clId="Web-{6DA9B48B-A65E-A02D-EB28-D8F2D10F332E}" dt="2022-06-08T02:48:52.371" v="566"/>
          <ac:spMkLst>
            <pc:docMk/>
            <pc:sldMk cId="4252397646" sldId="283"/>
            <ac:spMk id="12" creationId="{EDEF0A29-9351-4BA5-2311-04874234495B}"/>
          </ac:spMkLst>
        </pc:spChg>
        <pc:spChg chg="add mod">
          <ac:chgData name="島津美波" userId="S::simadu-minami-plusdojo2022@seplus2016.onmicrosoft.com::81270c88-8d65-4af2-9013-fafbeef24367" providerId="AD" clId="Web-{6DA9B48B-A65E-A02D-EB28-D8F2D10F332E}" dt="2022-06-08T04:21:33.311" v="718" actId="20577"/>
          <ac:spMkLst>
            <pc:docMk/>
            <pc:sldMk cId="4252397646" sldId="283"/>
            <ac:spMk id="17" creationId="{0F3BE6A1-3338-E61D-2B1D-E1F08CA3DA84}"/>
          </ac:spMkLst>
        </pc:spChg>
      </pc:sldChg>
      <pc:sldChg chg="addSp delSp modSp">
        <pc:chgData name="島津美波" userId="S::simadu-minami-plusdojo2022@seplus2016.onmicrosoft.com::81270c88-8d65-4af2-9013-fafbeef24367" providerId="AD" clId="Web-{6DA9B48B-A65E-A02D-EB28-D8F2D10F332E}" dt="2022-06-08T04:54:25.116" v="1033" actId="14100"/>
        <pc:sldMkLst>
          <pc:docMk/>
          <pc:sldMk cId="1650968540" sldId="285"/>
        </pc:sldMkLst>
        <pc:spChg chg="add del">
          <ac:chgData name="島津美波" userId="S::simadu-minami-plusdojo2022@seplus2016.onmicrosoft.com::81270c88-8d65-4af2-9013-fafbeef24367" providerId="AD" clId="Web-{6DA9B48B-A65E-A02D-EB28-D8F2D10F332E}" dt="2022-06-08T04:19:46.028" v="707"/>
          <ac:spMkLst>
            <pc:docMk/>
            <pc:sldMk cId="1650968540" sldId="285"/>
            <ac:spMk id="2" creationId="{7C2A937D-4836-6A8E-BBBD-22B833005232}"/>
          </ac:spMkLst>
        </pc:spChg>
        <pc:spChg chg="add">
          <ac:chgData name="島津美波" userId="S::simadu-minami-plusdojo2022@seplus2016.onmicrosoft.com::81270c88-8d65-4af2-9013-fafbeef24367" providerId="AD" clId="Web-{6DA9B48B-A65E-A02D-EB28-D8F2D10F332E}" dt="2022-06-08T04:19:52.309" v="708"/>
          <ac:spMkLst>
            <pc:docMk/>
            <pc:sldMk cId="1650968540" sldId="285"/>
            <ac:spMk id="3" creationId="{D9DF1CAA-CC62-DB85-D3AB-329ABC22D180}"/>
          </ac:spMkLst>
        </pc:spChg>
        <pc:spChg chg="mod">
          <ac:chgData name="島津美波" userId="S::simadu-minami-plusdojo2022@seplus2016.onmicrosoft.com::81270c88-8d65-4af2-9013-fafbeef24367" providerId="AD" clId="Web-{6DA9B48B-A65E-A02D-EB28-D8F2D10F332E}" dt="2022-06-08T04:54:25.116" v="1033" actId="14100"/>
          <ac:spMkLst>
            <pc:docMk/>
            <pc:sldMk cId="1650968540" sldId="285"/>
            <ac:spMk id="6" creationId="{846E1121-FFE0-C7BC-3F27-44DC2866AF52}"/>
          </ac:spMkLst>
        </pc:spChg>
      </pc:sldChg>
      <pc:sldChg chg="addSp modSp">
        <pc:chgData name="島津美波" userId="S::simadu-minami-plusdojo2022@seplus2016.onmicrosoft.com::81270c88-8d65-4af2-9013-fafbeef24367" providerId="AD" clId="Web-{6DA9B48B-A65E-A02D-EB28-D8F2D10F332E}" dt="2022-06-08T04:54:35.539" v="1038" actId="14100"/>
        <pc:sldMkLst>
          <pc:docMk/>
          <pc:sldMk cId="371301402" sldId="286"/>
        </pc:sldMkLst>
        <pc:spChg chg="add">
          <ac:chgData name="島津美波" userId="S::simadu-minami-plusdojo2022@seplus2016.onmicrosoft.com::81270c88-8d65-4af2-9013-fafbeef24367" providerId="AD" clId="Web-{6DA9B48B-A65E-A02D-EB28-D8F2D10F332E}" dt="2022-06-08T04:19:53.794" v="709"/>
          <ac:spMkLst>
            <pc:docMk/>
            <pc:sldMk cId="371301402" sldId="286"/>
            <ac:spMk id="2" creationId="{9353D99A-A70D-11C8-5507-27593CF1CF07}"/>
          </ac:spMkLst>
        </pc:spChg>
        <pc:spChg chg="mod">
          <ac:chgData name="島津美波" userId="S::simadu-minami-plusdojo2022@seplus2016.onmicrosoft.com::81270c88-8d65-4af2-9013-fafbeef24367" providerId="AD" clId="Web-{6DA9B48B-A65E-A02D-EB28-D8F2D10F332E}" dt="2022-06-08T04:54:35.539" v="1038" actId="14100"/>
          <ac:spMkLst>
            <pc:docMk/>
            <pc:sldMk cId="371301402" sldId="286"/>
            <ac:spMk id="6" creationId="{846E1121-FFE0-C7BC-3F27-44DC2866AF52}"/>
          </ac:spMkLst>
        </pc:spChg>
      </pc:sldChg>
      <pc:sldChg chg="addSp delSp modSp add del">
        <pc:chgData name="島津美波" userId="S::simadu-minami-plusdojo2022@seplus2016.onmicrosoft.com::81270c88-8d65-4af2-9013-fafbeef24367" providerId="AD" clId="Web-{6DA9B48B-A65E-A02D-EB28-D8F2D10F332E}" dt="2022-06-08T06:33:09.878" v="1673" actId="1076"/>
        <pc:sldMkLst>
          <pc:docMk/>
          <pc:sldMk cId="164405610" sldId="288"/>
        </pc:sldMkLst>
        <pc:spChg chg="add del">
          <ac:chgData name="島津美波" userId="S::simadu-minami-plusdojo2022@seplus2016.onmicrosoft.com::81270c88-8d65-4af2-9013-fafbeef24367" providerId="AD" clId="Web-{6DA9B48B-A65E-A02D-EB28-D8F2D10F332E}" dt="2022-06-08T04:45:43.309" v="917"/>
          <ac:spMkLst>
            <pc:docMk/>
            <pc:sldMk cId="164405610" sldId="288"/>
            <ac:spMk id="2" creationId="{ECD015A9-66C4-2B8A-75D4-F1EC9E4B4F91}"/>
          </ac:spMkLst>
        </pc:spChg>
        <pc:spChg chg="add">
          <ac:chgData name="島津美波" userId="S::simadu-minami-plusdojo2022@seplus2016.onmicrosoft.com::81270c88-8d65-4af2-9013-fafbeef24367" providerId="AD" clId="Web-{6DA9B48B-A65E-A02D-EB28-D8F2D10F332E}" dt="2022-06-08T04:45:56.434" v="918"/>
          <ac:spMkLst>
            <pc:docMk/>
            <pc:sldMk cId="164405610" sldId="288"/>
            <ac:spMk id="5" creationId="{39B3750A-9D7A-A04A-A105-F2F7308C38F8}"/>
          </ac:spMkLst>
        </pc:spChg>
        <pc:spChg chg="add">
          <ac:chgData name="島津美波" userId="S::simadu-minami-plusdojo2022@seplus2016.onmicrosoft.com::81270c88-8d65-4af2-9013-fafbeef24367" providerId="AD" clId="Web-{6DA9B48B-A65E-A02D-EB28-D8F2D10F332E}" dt="2022-06-08T04:45:56.466" v="919"/>
          <ac:spMkLst>
            <pc:docMk/>
            <pc:sldMk cId="164405610" sldId="288"/>
            <ac:spMk id="7" creationId="{CFB55897-92D7-C08F-8979-CAEEBBD69E1B}"/>
          </ac:spMkLst>
        </pc:spChg>
        <pc:spChg chg="mod">
          <ac:chgData name="島津美波" userId="S::simadu-minami-plusdojo2022@seplus2016.onmicrosoft.com::81270c88-8d65-4af2-9013-fafbeef24367" providerId="AD" clId="Web-{6DA9B48B-A65E-A02D-EB28-D8F2D10F332E}" dt="2022-06-08T06:33:09.878" v="1673" actId="1076"/>
          <ac:spMkLst>
            <pc:docMk/>
            <pc:sldMk cId="164405610" sldId="288"/>
            <ac:spMk id="17" creationId="{54CD0E03-6F6F-6F70-C7C2-2BCBF7F986FF}"/>
          </ac:spMkLst>
        </pc:spChg>
        <pc:spChg chg="mod">
          <ac:chgData name="島津美波" userId="S::simadu-minami-plusdojo2022@seplus2016.onmicrosoft.com::81270c88-8d65-4af2-9013-fafbeef24367" providerId="AD" clId="Web-{6DA9B48B-A65E-A02D-EB28-D8F2D10F332E}" dt="2022-06-08T02:51:14.656" v="583" actId="14100"/>
          <ac:spMkLst>
            <pc:docMk/>
            <pc:sldMk cId="164405610" sldId="288"/>
            <ac:spMk id="20" creationId="{6F6B098B-5350-46E7-9736-A7F5ECD31E89}"/>
          </ac:spMkLst>
        </pc:spChg>
        <pc:spChg chg="mod">
          <ac:chgData name="島津美波" userId="S::simadu-minami-plusdojo2022@seplus2016.onmicrosoft.com::81270c88-8d65-4af2-9013-fafbeef24367" providerId="AD" clId="Web-{6DA9B48B-A65E-A02D-EB28-D8F2D10F332E}" dt="2022-06-08T02:57:51.305" v="619" actId="1076"/>
          <ac:spMkLst>
            <pc:docMk/>
            <pc:sldMk cId="164405610" sldId="288"/>
            <ac:spMk id="25" creationId="{FC5B27A8-7D4E-DAC6-D9BD-290E2DA778FE}"/>
          </ac:spMkLst>
        </pc:spChg>
      </pc:sldChg>
      <pc:sldChg chg="modSp">
        <pc:chgData name="島津美波" userId="S::simadu-minami-plusdojo2022@seplus2016.onmicrosoft.com::81270c88-8d65-4af2-9013-fafbeef24367" providerId="AD" clId="Web-{6DA9B48B-A65E-A02D-EB28-D8F2D10F332E}" dt="2022-06-08T07:21:56.359" v="1902" actId="1076"/>
        <pc:sldMkLst>
          <pc:docMk/>
          <pc:sldMk cId="778880427" sldId="291"/>
        </pc:sldMkLst>
        <pc:spChg chg="mod">
          <ac:chgData name="島津美波" userId="S::simadu-minami-plusdojo2022@seplus2016.onmicrosoft.com::81270c88-8d65-4af2-9013-fafbeef24367" providerId="AD" clId="Web-{6DA9B48B-A65E-A02D-EB28-D8F2D10F332E}" dt="2022-06-08T04:52:14.692" v="988" actId="20577"/>
          <ac:spMkLst>
            <pc:docMk/>
            <pc:sldMk cId="778880427" sldId="291"/>
            <ac:spMk id="3" creationId="{26C1B9DF-44DC-D81C-163C-92216E9C44FD}"/>
          </ac:spMkLst>
        </pc:spChg>
        <pc:spChg chg="mod">
          <ac:chgData name="島津美波" userId="S::simadu-minami-plusdojo2022@seplus2016.onmicrosoft.com::81270c88-8d65-4af2-9013-fafbeef24367" providerId="AD" clId="Web-{6DA9B48B-A65E-A02D-EB28-D8F2D10F332E}" dt="2022-06-08T07:21:56.359" v="1902" actId="1076"/>
          <ac:spMkLst>
            <pc:docMk/>
            <pc:sldMk cId="778880427" sldId="291"/>
            <ac:spMk id="11" creationId="{586BDA3E-37D2-BD18-6DC4-7358D5A37A2E}"/>
          </ac:spMkLst>
        </pc:spChg>
        <pc:spChg chg="mod">
          <ac:chgData name="島津美波" userId="S::simadu-minami-plusdojo2022@seplus2016.onmicrosoft.com::81270c88-8d65-4af2-9013-fafbeef24367" providerId="AD" clId="Web-{6DA9B48B-A65E-A02D-EB28-D8F2D10F332E}" dt="2022-06-08T07:21:46.328" v="1897" actId="1076"/>
          <ac:spMkLst>
            <pc:docMk/>
            <pc:sldMk cId="778880427" sldId="291"/>
            <ac:spMk id="20" creationId="{6F6B098B-5350-46E7-9736-A7F5ECD31E89}"/>
          </ac:spMkLst>
        </pc:spChg>
        <pc:spChg chg="mod">
          <ac:chgData name="島津美波" userId="S::simadu-minami-plusdojo2022@seplus2016.onmicrosoft.com::81270c88-8d65-4af2-9013-fafbeef24367" providerId="AD" clId="Web-{6DA9B48B-A65E-A02D-EB28-D8F2D10F332E}" dt="2022-06-08T07:21:54.234" v="1901" actId="1076"/>
          <ac:spMkLst>
            <pc:docMk/>
            <pc:sldMk cId="778880427" sldId="291"/>
            <ac:spMk id="25" creationId="{FC5B27A8-7D4E-DAC6-D9BD-290E2DA778FE}"/>
          </ac:spMkLst>
        </pc:spChg>
        <pc:spChg chg="mod">
          <ac:chgData name="島津美波" userId="S::simadu-minami-plusdojo2022@seplus2016.onmicrosoft.com::81270c88-8d65-4af2-9013-fafbeef24367" providerId="AD" clId="Web-{6DA9B48B-A65E-A02D-EB28-D8F2D10F332E}" dt="2022-06-08T07:21:51.969" v="1900" actId="1076"/>
          <ac:spMkLst>
            <pc:docMk/>
            <pc:sldMk cId="778880427" sldId="291"/>
            <ac:spMk id="26" creationId="{87B1658A-FD5C-3AA7-E583-8DA42976B144}"/>
          </ac:spMkLst>
        </pc:spChg>
        <pc:graphicFrameChg chg="modGraphic">
          <ac:chgData name="島津美波" userId="S::simadu-minami-plusdojo2022@seplus2016.onmicrosoft.com::81270c88-8d65-4af2-9013-fafbeef24367" providerId="AD" clId="Web-{6DA9B48B-A65E-A02D-EB28-D8F2D10F332E}" dt="2022-06-08T07:21:50.093" v="1899"/>
          <ac:graphicFrameMkLst>
            <pc:docMk/>
            <pc:sldMk cId="778880427" sldId="291"/>
            <ac:graphicFrameMk id="6" creationId="{27A4DD65-E782-2B21-5649-82B9129FE80C}"/>
          </ac:graphicFrameMkLst>
        </pc:graphicFrameChg>
      </pc:sldChg>
      <pc:sldChg chg="modSp">
        <pc:chgData name="島津美波" userId="S::simadu-minami-plusdojo2022@seplus2016.onmicrosoft.com::81270c88-8d65-4af2-9013-fafbeef24367" providerId="AD" clId="Web-{6DA9B48B-A65E-A02D-EB28-D8F2D10F332E}" dt="2022-06-08T06:29:07.529" v="1648" actId="1076"/>
        <pc:sldMkLst>
          <pc:docMk/>
          <pc:sldMk cId="2617855188" sldId="292"/>
        </pc:sldMkLst>
        <pc:spChg chg="mod">
          <ac:chgData name="島津美波" userId="S::simadu-minami-plusdojo2022@seplus2016.onmicrosoft.com::81270c88-8d65-4af2-9013-fafbeef24367" providerId="AD" clId="Web-{6DA9B48B-A65E-A02D-EB28-D8F2D10F332E}" dt="2022-06-08T06:29:04.888" v="1647" actId="1076"/>
          <ac:spMkLst>
            <pc:docMk/>
            <pc:sldMk cId="2617855188" sldId="292"/>
            <ac:spMk id="4" creationId="{295E7607-A1C4-69F0-6E53-63C8BB8802E7}"/>
          </ac:spMkLst>
        </pc:spChg>
        <pc:spChg chg="mod">
          <ac:chgData name="島津美波" userId="S::simadu-minami-plusdojo2022@seplus2016.onmicrosoft.com::81270c88-8d65-4af2-9013-fafbeef24367" providerId="AD" clId="Web-{6DA9B48B-A65E-A02D-EB28-D8F2D10F332E}" dt="2022-06-08T06:28:56.029" v="1645" actId="1076"/>
          <ac:spMkLst>
            <pc:docMk/>
            <pc:sldMk cId="2617855188" sldId="292"/>
            <ac:spMk id="6" creationId="{846E1121-FFE0-C7BC-3F27-44DC2866AF52}"/>
          </ac:spMkLst>
        </pc:spChg>
        <pc:spChg chg="mod">
          <ac:chgData name="島津美波" userId="S::simadu-minami-plusdojo2022@seplus2016.onmicrosoft.com::81270c88-8d65-4af2-9013-fafbeef24367" providerId="AD" clId="Web-{6DA9B48B-A65E-A02D-EB28-D8F2D10F332E}" dt="2022-06-08T06:29:07.529" v="1648" actId="1076"/>
          <ac:spMkLst>
            <pc:docMk/>
            <pc:sldMk cId="2617855188" sldId="292"/>
            <ac:spMk id="9" creationId="{6991DFC3-5AD3-E8FA-D6BF-CA3178A44FCA}"/>
          </ac:spMkLst>
        </pc:spChg>
      </pc:sldChg>
      <pc:sldChg chg="modSp">
        <pc:chgData name="島津美波" userId="S::simadu-minami-plusdojo2022@seplus2016.onmicrosoft.com::81270c88-8d65-4af2-9013-fafbeef24367" providerId="AD" clId="Web-{6DA9B48B-A65E-A02D-EB28-D8F2D10F332E}" dt="2022-06-08T04:56:46.276" v="1058" actId="20577"/>
        <pc:sldMkLst>
          <pc:docMk/>
          <pc:sldMk cId="1258411651" sldId="293"/>
        </pc:sldMkLst>
        <pc:spChg chg="mod">
          <ac:chgData name="島津美波" userId="S::simadu-minami-plusdojo2022@seplus2016.onmicrosoft.com::81270c88-8d65-4af2-9013-fafbeef24367" providerId="AD" clId="Web-{6DA9B48B-A65E-A02D-EB28-D8F2D10F332E}" dt="2022-06-08T04:56:46.276" v="1058" actId="20577"/>
          <ac:spMkLst>
            <pc:docMk/>
            <pc:sldMk cId="1258411651" sldId="293"/>
            <ac:spMk id="2" creationId="{6404A5B5-BBF1-F793-66AE-C74B9606C264}"/>
          </ac:spMkLst>
        </pc:spChg>
      </pc:sldChg>
      <pc:sldChg chg="addSp delSp modSp">
        <pc:chgData name="島津美波" userId="S::simadu-minami-plusdojo2022@seplus2016.onmicrosoft.com::81270c88-8d65-4af2-9013-fafbeef24367" providerId="AD" clId="Web-{6DA9B48B-A65E-A02D-EB28-D8F2D10F332E}" dt="2022-06-08T06:43:47.594" v="1749" actId="1076"/>
        <pc:sldMkLst>
          <pc:docMk/>
          <pc:sldMk cId="3922262865" sldId="294"/>
        </pc:sldMkLst>
        <pc:spChg chg="del">
          <ac:chgData name="島津美波" userId="S::simadu-minami-plusdojo2022@seplus2016.onmicrosoft.com::81270c88-8d65-4af2-9013-fafbeef24367" providerId="AD" clId="Web-{6DA9B48B-A65E-A02D-EB28-D8F2D10F332E}" dt="2022-06-08T04:21:03.592" v="714"/>
          <ac:spMkLst>
            <pc:docMk/>
            <pc:sldMk cId="3922262865" sldId="294"/>
            <ac:spMk id="2" creationId="{3FCDB451-153C-7173-916B-EFA40F41B435}"/>
          </ac:spMkLst>
        </pc:spChg>
        <pc:spChg chg="add mod">
          <ac:chgData name="島津美波" userId="S::simadu-minami-plusdojo2022@seplus2016.onmicrosoft.com::81270c88-8d65-4af2-9013-fafbeef24367" providerId="AD" clId="Web-{6DA9B48B-A65E-A02D-EB28-D8F2D10F332E}" dt="2022-06-08T04:44:42.527" v="907" actId="20577"/>
          <ac:spMkLst>
            <pc:docMk/>
            <pc:sldMk cId="3922262865" sldId="294"/>
            <ac:spMk id="3" creationId="{364D8460-A9A3-A43A-DC2D-55E6567F22C7}"/>
          </ac:spMkLst>
        </pc:spChg>
        <pc:spChg chg="mod">
          <ac:chgData name="島津美波" userId="S::simadu-minami-plusdojo2022@seplus2016.onmicrosoft.com::81270c88-8d65-4af2-9013-fafbeef24367" providerId="AD" clId="Web-{6DA9B48B-A65E-A02D-EB28-D8F2D10F332E}" dt="2022-06-08T06:43:47.594" v="1749" actId="1076"/>
          <ac:spMkLst>
            <pc:docMk/>
            <pc:sldMk cId="3922262865" sldId="294"/>
            <ac:spMk id="6" creationId="{7063339A-6DAD-0EF9-A221-D32F584D0C05}"/>
          </ac:spMkLst>
        </pc:spChg>
        <pc:spChg chg="add mod">
          <ac:chgData name="島津美波" userId="S::simadu-minami-plusdojo2022@seplus2016.onmicrosoft.com::81270c88-8d65-4af2-9013-fafbeef24367" providerId="AD" clId="Web-{6DA9B48B-A65E-A02D-EB28-D8F2D10F332E}" dt="2022-06-08T04:21:41.358" v="726" actId="20577"/>
          <ac:spMkLst>
            <pc:docMk/>
            <pc:sldMk cId="3922262865" sldId="294"/>
            <ac:spMk id="7" creationId="{7F49057C-6D22-262A-F13C-9824834DAE52}"/>
          </ac:spMkLst>
        </pc:spChg>
        <pc:spChg chg="add del">
          <ac:chgData name="島津美波" userId="S::simadu-minami-plusdojo2022@seplus2016.onmicrosoft.com::81270c88-8d65-4af2-9013-fafbeef24367" providerId="AD" clId="Web-{6DA9B48B-A65E-A02D-EB28-D8F2D10F332E}" dt="2022-06-08T06:17:23.421" v="1494"/>
          <ac:spMkLst>
            <pc:docMk/>
            <pc:sldMk cId="3922262865" sldId="294"/>
            <ac:spMk id="9" creationId="{E3C2B0C2-17B4-F7BE-7645-0846195A66D6}"/>
          </ac:spMkLst>
        </pc:spChg>
        <pc:spChg chg="add del">
          <ac:chgData name="島津美波" userId="S::simadu-minami-plusdojo2022@seplus2016.onmicrosoft.com::81270c88-8d65-4af2-9013-fafbeef24367" providerId="AD" clId="Web-{6DA9B48B-A65E-A02D-EB28-D8F2D10F332E}" dt="2022-06-08T06:17:23.421" v="1493"/>
          <ac:spMkLst>
            <pc:docMk/>
            <pc:sldMk cId="3922262865" sldId="294"/>
            <ac:spMk id="13" creationId="{0E1FF3E3-4083-669A-74E9-7920AC060A53}"/>
          </ac:spMkLst>
        </pc:spChg>
        <pc:spChg chg="add mod">
          <ac:chgData name="島津美波" userId="S::simadu-minami-plusdojo2022@seplus2016.onmicrosoft.com::81270c88-8d65-4af2-9013-fafbeef24367" providerId="AD" clId="Web-{6DA9B48B-A65E-A02D-EB28-D8F2D10F332E}" dt="2022-06-08T06:20:16.190" v="1550" actId="14100"/>
          <ac:spMkLst>
            <pc:docMk/>
            <pc:sldMk cId="3922262865" sldId="294"/>
            <ac:spMk id="18" creationId="{483508CB-2337-AFEC-5B7E-4C4E77C0B6C5}"/>
          </ac:spMkLst>
        </pc:spChg>
        <pc:spChg chg="add mod">
          <ac:chgData name="島津美波" userId="S::simadu-minami-plusdojo2022@seplus2016.onmicrosoft.com::81270c88-8d65-4af2-9013-fafbeef24367" providerId="AD" clId="Web-{6DA9B48B-A65E-A02D-EB28-D8F2D10F332E}" dt="2022-06-08T06:20:35.331" v="1557" actId="1076"/>
          <ac:spMkLst>
            <pc:docMk/>
            <pc:sldMk cId="3922262865" sldId="294"/>
            <ac:spMk id="20" creationId="{F1EFA389-5EFD-22AE-5D3E-B88D0F2E9346}"/>
          </ac:spMkLst>
        </pc:spChg>
        <pc:spChg chg="add mod">
          <ac:chgData name="島津美波" userId="S::simadu-minami-plusdojo2022@seplus2016.onmicrosoft.com::81270c88-8d65-4af2-9013-fafbeef24367" providerId="AD" clId="Web-{6DA9B48B-A65E-A02D-EB28-D8F2D10F332E}" dt="2022-06-08T06:20:39.315" v="1559" actId="1076"/>
          <ac:spMkLst>
            <pc:docMk/>
            <pc:sldMk cId="3922262865" sldId="294"/>
            <ac:spMk id="21" creationId="{4CC71015-0B11-519E-25B7-21926D7B083D}"/>
          </ac:spMkLst>
        </pc:spChg>
      </pc:sldChg>
      <pc:sldChg chg="addSp delSp modSp">
        <pc:chgData name="島津美波" userId="S::simadu-minami-plusdojo2022@seplus2016.onmicrosoft.com::81270c88-8d65-4af2-9013-fafbeef24367" providerId="AD" clId="Web-{6DA9B48B-A65E-A02D-EB28-D8F2D10F332E}" dt="2022-06-08T07:20:44.467" v="1895" actId="20577"/>
        <pc:sldMkLst>
          <pc:docMk/>
          <pc:sldMk cId="1630522328" sldId="295"/>
        </pc:sldMkLst>
        <pc:spChg chg="mod">
          <ac:chgData name="島津美波" userId="S::simadu-minami-plusdojo2022@seplus2016.onmicrosoft.com::81270c88-8d65-4af2-9013-fafbeef24367" providerId="AD" clId="Web-{6DA9B48B-A65E-A02D-EB28-D8F2D10F332E}" dt="2022-06-08T04:56:39.697" v="1056" actId="20577"/>
          <ac:spMkLst>
            <pc:docMk/>
            <pc:sldMk cId="1630522328" sldId="295"/>
            <ac:spMk id="2" creationId="{6404A5B5-BBF1-F793-66AE-C74B9606C264}"/>
          </ac:spMkLst>
        </pc:spChg>
        <pc:spChg chg="del">
          <ac:chgData name="島津美波" userId="S::simadu-minami-plusdojo2022@seplus2016.onmicrosoft.com::81270c88-8d65-4af2-9013-fafbeef24367" providerId="AD" clId="Web-{6DA9B48B-A65E-A02D-EB28-D8F2D10F332E}" dt="2022-06-08T07:18:02.183" v="1841"/>
          <ac:spMkLst>
            <pc:docMk/>
            <pc:sldMk cId="1630522328" sldId="295"/>
            <ac:spMk id="4" creationId="{DC201370-EF88-52C2-1214-C644D2842AA4}"/>
          </ac:spMkLst>
        </pc:spChg>
        <pc:spChg chg="mod">
          <ac:chgData name="島津美波" userId="S::simadu-minami-plusdojo2022@seplus2016.onmicrosoft.com::81270c88-8d65-4af2-9013-fafbeef24367" providerId="AD" clId="Web-{6DA9B48B-A65E-A02D-EB28-D8F2D10F332E}" dt="2022-06-08T07:20:24.576" v="1886" actId="20577"/>
          <ac:spMkLst>
            <pc:docMk/>
            <pc:sldMk cId="1630522328" sldId="295"/>
            <ac:spMk id="5" creationId="{E0D61D50-4389-8CA8-2A7C-CDBE3F0BD168}"/>
          </ac:spMkLst>
        </pc:spChg>
        <pc:spChg chg="mod">
          <ac:chgData name="島津美波" userId="S::simadu-minami-plusdojo2022@seplus2016.onmicrosoft.com::81270c88-8d65-4af2-9013-fafbeef24367" providerId="AD" clId="Web-{6DA9B48B-A65E-A02D-EB28-D8F2D10F332E}" dt="2022-06-08T07:20:44.467" v="1895" actId="20577"/>
          <ac:spMkLst>
            <pc:docMk/>
            <pc:sldMk cId="1630522328" sldId="295"/>
            <ac:spMk id="7" creationId="{AC3AA24B-E690-A4B2-270E-BCC3E0D691C4}"/>
          </ac:spMkLst>
        </pc:spChg>
        <pc:spChg chg="add mod">
          <ac:chgData name="島津美波" userId="S::simadu-minami-plusdojo2022@seplus2016.onmicrosoft.com::81270c88-8d65-4af2-9013-fafbeef24367" providerId="AD" clId="Web-{6DA9B48B-A65E-A02D-EB28-D8F2D10F332E}" dt="2022-06-08T07:20:36.764" v="1890" actId="20577"/>
          <ac:spMkLst>
            <pc:docMk/>
            <pc:sldMk cId="1630522328" sldId="295"/>
            <ac:spMk id="27" creationId="{DABFF86C-3F49-C292-5C5A-7DB336CD0B28}"/>
          </ac:spMkLst>
        </pc:spChg>
      </pc:sldChg>
      <pc:sldChg chg="modSp">
        <pc:chgData name="島津美波" userId="S::simadu-minami-plusdojo2022@seplus2016.onmicrosoft.com::81270c88-8d65-4af2-9013-fafbeef24367" providerId="AD" clId="Web-{6DA9B48B-A65E-A02D-EB28-D8F2D10F332E}" dt="2022-06-08T04:56:18.072" v="1053" actId="20577"/>
        <pc:sldMkLst>
          <pc:docMk/>
          <pc:sldMk cId="1539663151" sldId="296"/>
        </pc:sldMkLst>
        <pc:spChg chg="mod">
          <ac:chgData name="島津美波" userId="S::simadu-minami-plusdojo2022@seplus2016.onmicrosoft.com::81270c88-8d65-4af2-9013-fafbeef24367" providerId="AD" clId="Web-{6DA9B48B-A65E-A02D-EB28-D8F2D10F332E}" dt="2022-06-08T04:56:18.072" v="1053" actId="20577"/>
          <ac:spMkLst>
            <pc:docMk/>
            <pc:sldMk cId="1539663151" sldId="296"/>
            <ac:spMk id="2" creationId="{6404A5B5-BBF1-F793-66AE-C74B9606C264}"/>
          </ac:spMkLst>
        </pc:spChg>
      </pc:sldChg>
      <pc:sldChg chg="addSp delSp modSp">
        <pc:chgData name="島津美波" userId="S::simadu-minami-plusdojo2022@seplus2016.onmicrosoft.com::81270c88-8d65-4af2-9013-fafbeef24367" providerId="AD" clId="Web-{6DA9B48B-A65E-A02D-EB28-D8F2D10F332E}" dt="2022-06-08T05:00:35.671" v="1087" actId="1076"/>
        <pc:sldMkLst>
          <pc:docMk/>
          <pc:sldMk cId="2504604620" sldId="297"/>
        </pc:sldMkLst>
        <pc:spChg chg="mod">
          <ac:chgData name="島津美波" userId="S::simadu-minami-plusdojo2022@seplus2016.onmicrosoft.com::81270c88-8d65-4af2-9013-fafbeef24367" providerId="AD" clId="Web-{6DA9B48B-A65E-A02D-EB28-D8F2D10F332E}" dt="2022-06-08T04:56:10.478" v="1049" actId="20577"/>
          <ac:spMkLst>
            <pc:docMk/>
            <pc:sldMk cId="2504604620" sldId="297"/>
            <ac:spMk id="2" creationId="{6404A5B5-BBF1-F793-66AE-C74B9606C264}"/>
          </ac:spMkLst>
        </pc:spChg>
        <pc:spChg chg="add mod">
          <ac:chgData name="島津美波" userId="S::simadu-minami-plusdojo2022@seplus2016.onmicrosoft.com::81270c88-8d65-4af2-9013-fafbeef24367" providerId="AD" clId="Web-{6DA9B48B-A65E-A02D-EB28-D8F2D10F332E}" dt="2022-06-08T00:29:08.940" v="31" actId="1076"/>
          <ac:spMkLst>
            <pc:docMk/>
            <pc:sldMk cId="2504604620" sldId="297"/>
            <ac:spMk id="4" creationId="{8A49C50E-46FE-B612-80EB-8FC0E669C780}"/>
          </ac:spMkLst>
        </pc:spChg>
        <pc:spChg chg="mod">
          <ac:chgData name="島津美波" userId="S::simadu-minami-plusdojo2022@seplus2016.onmicrosoft.com::81270c88-8d65-4af2-9013-fafbeef24367" providerId="AD" clId="Web-{6DA9B48B-A65E-A02D-EB28-D8F2D10F332E}" dt="2022-06-08T04:59:33.732" v="1068" actId="20577"/>
          <ac:spMkLst>
            <pc:docMk/>
            <pc:sldMk cId="2504604620" sldId="297"/>
            <ac:spMk id="5" creationId="{E0D61D50-4389-8CA8-2A7C-CDBE3F0BD168}"/>
          </ac:spMkLst>
        </pc:spChg>
        <pc:spChg chg="del mod">
          <ac:chgData name="島津美波" userId="S::simadu-minami-plusdojo2022@seplus2016.onmicrosoft.com::81270c88-8d65-4af2-9013-fafbeef24367" providerId="AD" clId="Web-{6DA9B48B-A65E-A02D-EB28-D8F2D10F332E}" dt="2022-06-08T00:32:34.475" v="108"/>
          <ac:spMkLst>
            <pc:docMk/>
            <pc:sldMk cId="2504604620" sldId="297"/>
            <ac:spMk id="6" creationId="{6C7487E1-6CF4-E39C-3F1B-761DD836AFE4}"/>
          </ac:spMkLst>
        </pc:spChg>
        <pc:spChg chg="add del">
          <ac:chgData name="島津美波" userId="S::simadu-minami-plusdojo2022@seplus2016.onmicrosoft.com::81270c88-8d65-4af2-9013-fafbeef24367" providerId="AD" clId="Web-{6DA9B48B-A65E-A02D-EB28-D8F2D10F332E}" dt="2022-06-08T04:17:30.275" v="667"/>
          <ac:spMkLst>
            <pc:docMk/>
            <pc:sldMk cId="2504604620" sldId="297"/>
            <ac:spMk id="6" creationId="{8083372D-CB9C-D627-1183-348E357B902C}"/>
          </ac:spMkLst>
        </pc:spChg>
        <pc:spChg chg="mod">
          <ac:chgData name="島津美波" userId="S::simadu-minami-plusdojo2022@seplus2016.onmicrosoft.com::81270c88-8d65-4af2-9013-fafbeef24367" providerId="AD" clId="Web-{6DA9B48B-A65E-A02D-EB28-D8F2D10F332E}" dt="2022-06-08T00:33:01.570" v="115" actId="20577"/>
          <ac:spMkLst>
            <pc:docMk/>
            <pc:sldMk cId="2504604620" sldId="297"/>
            <ac:spMk id="7" creationId="{AC3AA24B-E690-A4B2-270E-BCC3E0D691C4}"/>
          </ac:spMkLst>
        </pc:spChg>
        <pc:spChg chg="add mod">
          <ac:chgData name="島津美波" userId="S::simadu-minami-plusdojo2022@seplus2016.onmicrosoft.com::81270c88-8d65-4af2-9013-fafbeef24367" providerId="AD" clId="Web-{6DA9B48B-A65E-A02D-EB28-D8F2D10F332E}" dt="2022-06-08T04:59:19.716" v="1062" actId="1076"/>
          <ac:spMkLst>
            <pc:docMk/>
            <pc:sldMk cId="2504604620" sldId="297"/>
            <ac:spMk id="9" creationId="{F054A8AD-C7D9-2FB8-14E1-346F30BCCB8B}"/>
          </ac:spMkLst>
        </pc:spChg>
        <pc:spChg chg="mod ord">
          <ac:chgData name="島津美波" userId="S::simadu-minami-plusdojo2022@seplus2016.onmicrosoft.com::81270c88-8d65-4af2-9013-fafbeef24367" providerId="AD" clId="Web-{6DA9B48B-A65E-A02D-EB28-D8F2D10F332E}" dt="2022-06-08T05:00:29.561" v="1085" actId="1076"/>
          <ac:spMkLst>
            <pc:docMk/>
            <pc:sldMk cId="2504604620" sldId="297"/>
            <ac:spMk id="13" creationId="{15AF53E9-D845-8AD8-3539-9D0CC22A05DE}"/>
          </ac:spMkLst>
        </pc:spChg>
        <pc:spChg chg="add mod">
          <ac:chgData name="島津美波" userId="S::simadu-minami-plusdojo2022@seplus2016.onmicrosoft.com::81270c88-8d65-4af2-9013-fafbeef24367" providerId="AD" clId="Web-{6DA9B48B-A65E-A02D-EB28-D8F2D10F332E}" dt="2022-06-08T00:32:52.319" v="114" actId="20577"/>
          <ac:spMkLst>
            <pc:docMk/>
            <pc:sldMk cId="2504604620" sldId="297"/>
            <ac:spMk id="34" creationId="{208AC67F-C927-71E7-E1ED-350D11F16E9B}"/>
          </ac:spMkLst>
        </pc:spChg>
        <pc:spChg chg="add del">
          <ac:chgData name="島津美波" userId="S::simadu-minami-plusdojo2022@seplus2016.onmicrosoft.com::81270c88-8d65-4af2-9013-fafbeef24367" providerId="AD" clId="Web-{6DA9B48B-A65E-A02D-EB28-D8F2D10F332E}" dt="2022-06-08T04:17:38.541" v="669"/>
          <ac:spMkLst>
            <pc:docMk/>
            <pc:sldMk cId="2504604620" sldId="297"/>
            <ac:spMk id="35" creationId="{CFAA02B7-2B0E-06D0-5BEF-59912CAB6AB6}"/>
          </ac:spMkLst>
        </pc:spChg>
        <pc:spChg chg="add mod">
          <ac:chgData name="島津美波" userId="S::simadu-minami-plusdojo2022@seplus2016.onmicrosoft.com::81270c88-8d65-4af2-9013-fafbeef24367" providerId="AD" clId="Web-{6DA9B48B-A65E-A02D-EB28-D8F2D10F332E}" dt="2022-06-08T04:18:33.636" v="687" actId="1076"/>
          <ac:spMkLst>
            <pc:docMk/>
            <pc:sldMk cId="2504604620" sldId="297"/>
            <ac:spMk id="36" creationId="{B58A7913-1EDF-CAEB-49BB-151E75998D74}"/>
          </ac:spMkLst>
        </pc:spChg>
        <pc:spChg chg="add mod">
          <ac:chgData name="島津美波" userId="S::simadu-minami-plusdojo2022@seplus2016.onmicrosoft.com::81270c88-8d65-4af2-9013-fafbeef24367" providerId="AD" clId="Web-{6DA9B48B-A65E-A02D-EB28-D8F2D10F332E}" dt="2022-06-08T04:17:52.401" v="675" actId="1076"/>
          <ac:spMkLst>
            <pc:docMk/>
            <pc:sldMk cId="2504604620" sldId="297"/>
            <ac:spMk id="37" creationId="{C5D9B377-0B86-5EFF-468B-1759AD9F879D}"/>
          </ac:spMkLst>
        </pc:spChg>
        <pc:spChg chg="add mod">
          <ac:chgData name="島津美波" userId="S::simadu-minami-plusdojo2022@seplus2016.onmicrosoft.com::81270c88-8d65-4af2-9013-fafbeef24367" providerId="AD" clId="Web-{6DA9B48B-A65E-A02D-EB28-D8F2D10F332E}" dt="2022-06-08T04:17:52.432" v="676" actId="1076"/>
          <ac:spMkLst>
            <pc:docMk/>
            <pc:sldMk cId="2504604620" sldId="297"/>
            <ac:spMk id="38" creationId="{EEB2E62C-141A-4BE6-059D-1D18984A7288}"/>
          </ac:spMkLst>
        </pc:spChg>
        <pc:spChg chg="add mod">
          <ac:chgData name="島津美波" userId="S::simadu-minami-plusdojo2022@seplus2016.onmicrosoft.com::81270c88-8d65-4af2-9013-fafbeef24367" providerId="AD" clId="Web-{6DA9B48B-A65E-A02D-EB28-D8F2D10F332E}" dt="2022-06-08T04:17:52.463" v="677" actId="1076"/>
          <ac:spMkLst>
            <pc:docMk/>
            <pc:sldMk cId="2504604620" sldId="297"/>
            <ac:spMk id="39" creationId="{5BB4E64E-7F7A-ECC2-C9C9-180213291766}"/>
          </ac:spMkLst>
        </pc:spChg>
        <pc:spChg chg="add mod">
          <ac:chgData name="島津美波" userId="S::simadu-minami-plusdojo2022@seplus2016.onmicrosoft.com::81270c88-8d65-4af2-9013-fafbeef24367" providerId="AD" clId="Web-{6DA9B48B-A65E-A02D-EB28-D8F2D10F332E}" dt="2022-06-08T05:00:35.671" v="1087" actId="1076"/>
          <ac:spMkLst>
            <pc:docMk/>
            <pc:sldMk cId="2504604620" sldId="297"/>
            <ac:spMk id="40" creationId="{7A645E64-A209-461E-4DE7-86F1AF64032C}"/>
          </ac:spMkLst>
        </pc:spChg>
        <pc:grpChg chg="add mod">
          <ac:chgData name="島津美波" userId="S::simadu-minami-plusdojo2022@seplus2016.onmicrosoft.com::81270c88-8d65-4af2-9013-fafbeef24367" providerId="AD" clId="Web-{6DA9B48B-A65E-A02D-EB28-D8F2D10F332E}" dt="2022-06-08T04:18:42.995" v="688" actId="1076"/>
          <ac:grpSpMkLst>
            <pc:docMk/>
            <pc:sldMk cId="2504604620" sldId="297"/>
            <ac:grpSpMk id="8" creationId="{E46D65A3-1FC3-B7E0-ACBF-7680C4EA99D1}"/>
          </ac:grpSpMkLst>
        </pc:grpChg>
      </pc:sldChg>
      <pc:sldChg chg="addSp modSp">
        <pc:chgData name="島津美波" userId="S::simadu-minami-plusdojo2022@seplus2016.onmicrosoft.com::81270c88-8d65-4af2-9013-fafbeef24367" providerId="AD" clId="Web-{6DA9B48B-A65E-A02D-EB28-D8F2D10F332E}" dt="2022-06-08T04:39:38.411" v="835" actId="20577"/>
        <pc:sldMkLst>
          <pc:docMk/>
          <pc:sldMk cId="520649047" sldId="298"/>
        </pc:sldMkLst>
        <pc:spChg chg="mod">
          <ac:chgData name="島津美波" userId="S::simadu-minami-plusdojo2022@seplus2016.onmicrosoft.com::81270c88-8d65-4af2-9013-fafbeef24367" providerId="AD" clId="Web-{6DA9B48B-A65E-A02D-EB28-D8F2D10F332E}" dt="2022-06-08T04:39:38.411" v="835" actId="20577"/>
          <ac:spMkLst>
            <pc:docMk/>
            <pc:sldMk cId="520649047" sldId="298"/>
            <ac:spMk id="3" creationId="{A8D47A0E-0789-68A5-B9E5-ADF6B5089635}"/>
          </ac:spMkLst>
        </pc:spChg>
        <pc:spChg chg="add mod">
          <ac:chgData name="島津美波" userId="S::simadu-minami-plusdojo2022@seplus2016.onmicrosoft.com::81270c88-8d65-4af2-9013-fafbeef24367" providerId="AD" clId="Web-{6DA9B48B-A65E-A02D-EB28-D8F2D10F332E}" dt="2022-06-08T00:43:44.973" v="277" actId="1076"/>
          <ac:spMkLst>
            <pc:docMk/>
            <pc:sldMk cId="520649047" sldId="298"/>
            <ac:spMk id="5" creationId="{FD1E17D5-2D85-B597-C52C-BEEB429131D1}"/>
          </ac:spMkLst>
        </pc:spChg>
        <pc:spChg chg="add mod">
          <ac:chgData name="島津美波" userId="S::simadu-minami-plusdojo2022@seplus2016.onmicrosoft.com::81270c88-8d65-4af2-9013-fafbeef24367" providerId="AD" clId="Web-{6DA9B48B-A65E-A02D-EB28-D8F2D10F332E}" dt="2022-06-08T00:43:47.598" v="278" actId="1076"/>
          <ac:spMkLst>
            <pc:docMk/>
            <pc:sldMk cId="520649047" sldId="298"/>
            <ac:spMk id="7" creationId="{B75FDAAF-FA3C-3B45-CA8A-0E334F6F24BA}"/>
          </ac:spMkLst>
        </pc:spChg>
      </pc:sldChg>
      <pc:sldChg chg="delSp modSp add replId">
        <pc:chgData name="島津美波" userId="S::simadu-minami-plusdojo2022@seplus2016.onmicrosoft.com::81270c88-8d65-4af2-9013-fafbeef24367" providerId="AD" clId="Web-{6DA9B48B-A65E-A02D-EB28-D8F2D10F332E}" dt="2022-06-08T04:55:41.446" v="1047" actId="20577"/>
        <pc:sldMkLst>
          <pc:docMk/>
          <pc:sldMk cId="753507671" sldId="299"/>
        </pc:sldMkLst>
        <pc:spChg chg="mod">
          <ac:chgData name="島津美波" userId="S::simadu-minami-plusdojo2022@seplus2016.onmicrosoft.com::81270c88-8d65-4af2-9013-fafbeef24367" providerId="AD" clId="Web-{6DA9B48B-A65E-A02D-EB28-D8F2D10F332E}" dt="2022-06-08T04:55:41.446" v="1047" actId="20577"/>
          <ac:spMkLst>
            <pc:docMk/>
            <pc:sldMk cId="753507671" sldId="299"/>
            <ac:spMk id="2" creationId="{6404A5B5-BBF1-F793-66AE-C74B9606C264}"/>
          </ac:spMkLst>
        </pc:spChg>
        <pc:spChg chg="del">
          <ac:chgData name="島津美波" userId="S::simadu-minami-plusdojo2022@seplus2016.onmicrosoft.com::81270c88-8d65-4af2-9013-fafbeef24367" providerId="AD" clId="Web-{6DA9B48B-A65E-A02D-EB28-D8F2D10F332E}" dt="2022-06-08T00:34:21.977" v="117"/>
          <ac:spMkLst>
            <pc:docMk/>
            <pc:sldMk cId="753507671" sldId="299"/>
            <ac:spMk id="4" creationId="{8A49C50E-46FE-B612-80EB-8FC0E669C780}"/>
          </ac:spMkLst>
        </pc:spChg>
        <pc:spChg chg="mod">
          <ac:chgData name="島津美波" userId="S::simadu-minami-plusdojo2022@seplus2016.onmicrosoft.com::81270c88-8d65-4af2-9013-fafbeef24367" providerId="AD" clId="Web-{6DA9B48B-A65E-A02D-EB28-D8F2D10F332E}" dt="2022-06-08T00:34:37.478" v="139" actId="20577"/>
          <ac:spMkLst>
            <pc:docMk/>
            <pc:sldMk cId="753507671" sldId="299"/>
            <ac:spMk id="5" creationId="{E0D61D50-4389-8CA8-2A7C-CDBE3F0BD168}"/>
          </ac:spMkLst>
        </pc:spChg>
      </pc:sldChg>
      <pc:sldChg chg="addSp modSp add replId">
        <pc:chgData name="島津美波" userId="S::simadu-minami-plusdojo2022@seplus2016.onmicrosoft.com::81270c88-8d65-4af2-9013-fafbeef24367" providerId="AD" clId="Web-{6DA9B48B-A65E-A02D-EB28-D8F2D10F332E}" dt="2022-06-08T02:45:52.601" v="550" actId="20577"/>
        <pc:sldMkLst>
          <pc:docMk/>
          <pc:sldMk cId="881258731" sldId="300"/>
        </pc:sldMkLst>
        <pc:spChg chg="add mod">
          <ac:chgData name="島津美波" userId="S::simadu-minami-plusdojo2022@seplus2016.onmicrosoft.com::81270c88-8d65-4af2-9013-fafbeef24367" providerId="AD" clId="Web-{6DA9B48B-A65E-A02D-EB28-D8F2D10F332E}" dt="2022-06-08T02:45:52.601" v="550" actId="20577"/>
          <ac:spMkLst>
            <pc:docMk/>
            <pc:sldMk cId="881258731" sldId="300"/>
            <ac:spMk id="2" creationId="{4BE4D653-CEE4-5075-E39D-A62A67D72B66}"/>
          </ac:spMkLst>
        </pc:spChg>
        <pc:spChg chg="add">
          <ac:chgData name="島津美波" userId="S::simadu-minami-plusdojo2022@seplus2016.onmicrosoft.com::81270c88-8d65-4af2-9013-fafbeef24367" providerId="AD" clId="Web-{6DA9B48B-A65E-A02D-EB28-D8F2D10F332E}" dt="2022-06-08T02:45:35.617" v="533"/>
          <ac:spMkLst>
            <pc:docMk/>
            <pc:sldMk cId="881258731" sldId="300"/>
            <ac:spMk id="4" creationId="{FA5AA418-8982-0AB4-4891-D927DDB4561E}"/>
          </ac:spMkLst>
        </pc:spChg>
      </pc:sldChg>
      <pc:sldChg chg="addSp delSp modSp add replId">
        <pc:chgData name="島津美波" userId="S::simadu-minami-plusdojo2022@seplus2016.onmicrosoft.com::81270c88-8d65-4af2-9013-fafbeef24367" providerId="AD" clId="Web-{6DA9B48B-A65E-A02D-EB28-D8F2D10F332E}" dt="2022-06-08T04:49:47.361" v="942" actId="20577"/>
        <pc:sldMkLst>
          <pc:docMk/>
          <pc:sldMk cId="864451984" sldId="301"/>
        </pc:sldMkLst>
        <pc:spChg chg="add del mod">
          <ac:chgData name="島津美波" userId="S::simadu-minami-plusdojo2022@seplus2016.onmicrosoft.com::81270c88-8d65-4af2-9013-fafbeef24367" providerId="AD" clId="Web-{6DA9B48B-A65E-A02D-EB28-D8F2D10F332E}" dt="2022-06-08T04:41:15.335" v="880"/>
          <ac:spMkLst>
            <pc:docMk/>
            <pc:sldMk cId="864451984" sldId="301"/>
            <ac:spMk id="2" creationId="{6A349A66-4179-28B7-1851-A2BFE31B2FFB}"/>
          </ac:spMkLst>
        </pc:spChg>
        <pc:spChg chg="mod">
          <ac:chgData name="島津美波" userId="S::simadu-minami-plusdojo2022@seplus2016.onmicrosoft.com::81270c88-8d65-4af2-9013-fafbeef24367" providerId="AD" clId="Web-{6DA9B48B-A65E-A02D-EB28-D8F2D10F332E}" dt="2022-06-08T04:34:33.046" v="813" actId="1076"/>
          <ac:spMkLst>
            <pc:docMk/>
            <pc:sldMk cId="864451984" sldId="301"/>
            <ac:spMk id="4" creationId="{2EC3A338-0764-F8F0-7D8C-B9817BE488EC}"/>
          </ac:spMkLst>
        </pc:spChg>
        <pc:spChg chg="mod">
          <ac:chgData name="島津美波" userId="S::simadu-minami-plusdojo2022@seplus2016.onmicrosoft.com::81270c88-8d65-4af2-9013-fafbeef24367" providerId="AD" clId="Web-{6DA9B48B-A65E-A02D-EB28-D8F2D10F332E}" dt="2022-06-08T04:34:50.812" v="828" actId="1076"/>
          <ac:spMkLst>
            <pc:docMk/>
            <pc:sldMk cId="864451984" sldId="301"/>
            <ac:spMk id="5" creationId="{3D4B6B83-D480-00BF-A59D-2177E7E26841}"/>
          </ac:spMkLst>
        </pc:spChg>
        <pc:spChg chg="del">
          <ac:chgData name="島津美波" userId="S::simadu-minami-plusdojo2022@seplus2016.onmicrosoft.com::81270c88-8d65-4af2-9013-fafbeef24367" providerId="AD" clId="Web-{6DA9B48B-A65E-A02D-EB28-D8F2D10F332E}" dt="2022-06-08T04:34:35.921" v="814"/>
          <ac:spMkLst>
            <pc:docMk/>
            <pc:sldMk cId="864451984" sldId="301"/>
            <ac:spMk id="6" creationId="{7063339A-6DAD-0EF9-A221-D32F584D0C05}"/>
          </ac:spMkLst>
        </pc:spChg>
        <pc:spChg chg="mod">
          <ac:chgData name="島津美波" userId="S::simadu-minami-plusdojo2022@seplus2016.onmicrosoft.com::81270c88-8d65-4af2-9013-fafbeef24367" providerId="AD" clId="Web-{6DA9B48B-A65E-A02D-EB28-D8F2D10F332E}" dt="2022-06-08T04:49:47.361" v="942" actId="20577"/>
          <ac:spMkLst>
            <pc:docMk/>
            <pc:sldMk cId="864451984" sldId="301"/>
            <ac:spMk id="7" creationId="{7F49057C-6D22-262A-F13C-9824834DAE52}"/>
          </ac:spMkLst>
        </pc:spChg>
        <pc:spChg chg="mod">
          <ac:chgData name="島津美波" userId="S::simadu-minami-plusdojo2022@seplus2016.onmicrosoft.com::81270c88-8d65-4af2-9013-fafbeef24367" providerId="AD" clId="Web-{6DA9B48B-A65E-A02D-EB28-D8F2D10F332E}" dt="2022-06-08T04:34:54.905" v="829" actId="1076"/>
          <ac:spMkLst>
            <pc:docMk/>
            <pc:sldMk cId="864451984" sldId="301"/>
            <ac:spMk id="8" creationId="{B531E319-F857-64F1-A742-E9045D817BA2}"/>
          </ac:spMkLst>
        </pc:spChg>
        <pc:spChg chg="del mod">
          <ac:chgData name="島津美波" userId="S::simadu-minami-plusdojo2022@seplus2016.onmicrosoft.com::81270c88-8d65-4af2-9013-fafbeef24367" providerId="AD" clId="Web-{6DA9B48B-A65E-A02D-EB28-D8F2D10F332E}" dt="2022-06-08T04:34:46.687" v="826"/>
          <ac:spMkLst>
            <pc:docMk/>
            <pc:sldMk cId="864451984" sldId="301"/>
            <ac:spMk id="10" creationId="{EB6EB9F6-AEA3-F777-52BA-5B1A27BF93D7}"/>
          </ac:spMkLst>
        </pc:spChg>
        <pc:spChg chg="del">
          <ac:chgData name="島津美波" userId="S::simadu-minami-plusdojo2022@seplus2016.onmicrosoft.com::81270c88-8d65-4af2-9013-fafbeef24367" providerId="AD" clId="Web-{6DA9B48B-A65E-A02D-EB28-D8F2D10F332E}" dt="2022-06-08T04:34:47.749" v="827"/>
          <ac:spMkLst>
            <pc:docMk/>
            <pc:sldMk cId="864451984" sldId="301"/>
            <ac:spMk id="14" creationId="{D8E1607D-8974-220E-C0C7-D4D2A003BA25}"/>
          </ac:spMkLst>
        </pc:spChg>
        <pc:spChg chg="mod">
          <ac:chgData name="島津美波" userId="S::simadu-minami-plusdojo2022@seplus2016.onmicrosoft.com::81270c88-8d65-4af2-9013-fafbeef24367" providerId="AD" clId="Web-{6DA9B48B-A65E-A02D-EB28-D8F2D10F332E}" dt="2022-06-08T04:34:04.498" v="762" actId="20577"/>
          <ac:spMkLst>
            <pc:docMk/>
            <pc:sldMk cId="864451984" sldId="301"/>
            <ac:spMk id="16" creationId="{71F64667-376F-B816-8EA3-DA987BD78C8E}"/>
          </ac:spMkLst>
        </pc:spChg>
      </pc:sldChg>
      <pc:sldChg chg="modSp add del ord replId">
        <pc:chgData name="島津美波" userId="S::simadu-minami-plusdojo2022@seplus2016.onmicrosoft.com::81270c88-8d65-4af2-9013-fafbeef24367" providerId="AD" clId="Web-{6DA9B48B-A65E-A02D-EB28-D8F2D10F332E}" dt="2022-06-08T02:56:13.491" v="617"/>
        <pc:sldMkLst>
          <pc:docMk/>
          <pc:sldMk cId="2132243819" sldId="301"/>
        </pc:sldMkLst>
        <pc:spChg chg="mod">
          <ac:chgData name="島津美波" userId="S::simadu-minami-plusdojo2022@seplus2016.onmicrosoft.com::81270c88-8d65-4af2-9013-fafbeef24367" providerId="AD" clId="Web-{6DA9B48B-A65E-A02D-EB28-D8F2D10F332E}" dt="2022-06-08T02:52:45.595" v="608" actId="20577"/>
          <ac:spMkLst>
            <pc:docMk/>
            <pc:sldMk cId="2132243819" sldId="301"/>
            <ac:spMk id="4" creationId="{CBB11065-CBAA-92B0-FCD9-87C995851E3A}"/>
          </ac:spMkLst>
        </pc:spChg>
        <pc:spChg chg="mod">
          <ac:chgData name="島津美波" userId="S::simadu-minami-plusdojo2022@seplus2016.onmicrosoft.com::81270c88-8d65-4af2-9013-fafbeef24367" providerId="AD" clId="Web-{6DA9B48B-A65E-A02D-EB28-D8F2D10F332E}" dt="2022-06-08T02:52:09.673" v="594" actId="20577"/>
          <ac:spMkLst>
            <pc:docMk/>
            <pc:sldMk cId="2132243819" sldId="301"/>
            <ac:spMk id="6" creationId="{846E1121-FFE0-C7BC-3F27-44DC2866AF52}"/>
          </ac:spMkLst>
        </pc:spChg>
        <pc:spChg chg="mod">
          <ac:chgData name="島津美波" userId="S::simadu-minami-plusdojo2022@seplus2016.onmicrosoft.com::81270c88-8d65-4af2-9013-fafbeef24367" providerId="AD" clId="Web-{6DA9B48B-A65E-A02D-EB28-D8F2D10F332E}" dt="2022-06-08T02:52:15.235" v="596" actId="20577"/>
          <ac:spMkLst>
            <pc:docMk/>
            <pc:sldMk cId="2132243819" sldId="301"/>
            <ac:spMk id="10" creationId="{C5D56768-DAF9-1D53-E30A-51077F853C86}"/>
          </ac:spMkLst>
        </pc:spChg>
        <pc:spChg chg="mod">
          <ac:chgData name="島津美波" userId="S::simadu-minami-plusdojo2022@seplus2016.onmicrosoft.com::81270c88-8d65-4af2-9013-fafbeef24367" providerId="AD" clId="Web-{6DA9B48B-A65E-A02D-EB28-D8F2D10F332E}" dt="2022-06-08T02:52:26.001" v="602" actId="20577"/>
          <ac:spMkLst>
            <pc:docMk/>
            <pc:sldMk cId="2132243819" sldId="301"/>
            <ac:spMk id="42" creationId="{433A6685-B6D6-CB36-F4CC-EE4774AEC855}"/>
          </ac:spMkLst>
        </pc:spChg>
      </pc:sldChg>
      <pc:sldChg chg="modSp add replId">
        <pc:chgData name="島津美波" userId="S::simadu-minami-plusdojo2022@seplus2016.onmicrosoft.com::81270c88-8d65-4af2-9013-fafbeef24367" providerId="AD" clId="Web-{6DA9B48B-A65E-A02D-EB28-D8F2D10F332E}" dt="2022-06-08T04:49:55.705" v="951" actId="20577"/>
        <pc:sldMkLst>
          <pc:docMk/>
          <pc:sldMk cId="3924810599" sldId="302"/>
        </pc:sldMkLst>
        <pc:spChg chg="mod">
          <ac:chgData name="島津美波" userId="S::simadu-minami-plusdojo2022@seplus2016.onmicrosoft.com::81270c88-8d65-4af2-9013-fafbeef24367" providerId="AD" clId="Web-{6DA9B48B-A65E-A02D-EB28-D8F2D10F332E}" dt="2022-06-08T04:49:55.705" v="951" actId="20577"/>
          <ac:spMkLst>
            <pc:docMk/>
            <pc:sldMk cId="3924810599" sldId="302"/>
            <ac:spMk id="7" creationId="{7F49057C-6D22-262A-F13C-9824834DAE52}"/>
          </ac:spMkLst>
        </pc:spChg>
        <pc:spChg chg="mod">
          <ac:chgData name="島津美波" userId="S::simadu-minami-plusdojo2022@seplus2016.onmicrosoft.com::81270c88-8d65-4af2-9013-fafbeef24367" providerId="AD" clId="Web-{6DA9B48B-A65E-A02D-EB28-D8F2D10F332E}" dt="2022-06-08T04:41:11.585" v="879" actId="20577"/>
          <ac:spMkLst>
            <pc:docMk/>
            <pc:sldMk cId="3924810599" sldId="302"/>
            <ac:spMk id="16" creationId="{71F64667-376F-B816-8EA3-DA987BD78C8E}"/>
          </ac:spMkLst>
        </pc:spChg>
      </pc:sldChg>
      <pc:sldChg chg="addSp delSp modSp add replId">
        <pc:chgData name="島津美波" userId="S::simadu-minami-plusdojo2022@seplus2016.onmicrosoft.com::81270c88-8d65-4af2-9013-fafbeef24367" providerId="AD" clId="Web-{6DA9B48B-A65E-A02D-EB28-D8F2D10F332E}" dt="2022-06-08T06:33:02.549" v="1671" actId="1076"/>
        <pc:sldMkLst>
          <pc:docMk/>
          <pc:sldMk cId="576969615" sldId="303"/>
        </pc:sldMkLst>
        <pc:spChg chg="add mod">
          <ac:chgData name="島津美波" userId="S::simadu-minami-plusdojo2022@seplus2016.onmicrosoft.com::81270c88-8d65-4af2-9013-fafbeef24367" providerId="AD" clId="Web-{6DA9B48B-A65E-A02D-EB28-D8F2D10F332E}" dt="2022-06-08T05:51:42.733" v="1414" actId="1076"/>
          <ac:spMkLst>
            <pc:docMk/>
            <pc:sldMk cId="576969615" sldId="303"/>
            <ac:spMk id="2" creationId="{74E3451D-B1B4-8C4F-248C-D50FD72606B1}"/>
          </ac:spMkLst>
        </pc:spChg>
        <pc:spChg chg="del">
          <ac:chgData name="島津美波" userId="S::simadu-minami-plusdojo2022@seplus2016.onmicrosoft.com::81270c88-8d65-4af2-9013-fafbeef24367" providerId="AD" clId="Web-{6DA9B48B-A65E-A02D-EB28-D8F2D10F332E}" dt="2022-06-08T04:47:19.311" v="924"/>
          <ac:spMkLst>
            <pc:docMk/>
            <pc:sldMk cId="576969615" sldId="303"/>
            <ac:spMk id="5" creationId="{39B3750A-9D7A-A04A-A105-F2F7308C38F8}"/>
          </ac:spMkLst>
        </pc:spChg>
        <pc:spChg chg="del">
          <ac:chgData name="島津美波" userId="S::simadu-minami-plusdojo2022@seplus2016.onmicrosoft.com::81270c88-8d65-4af2-9013-fafbeef24367" providerId="AD" clId="Web-{6DA9B48B-A65E-A02D-EB28-D8F2D10F332E}" dt="2022-06-08T04:47:19.311" v="923"/>
          <ac:spMkLst>
            <pc:docMk/>
            <pc:sldMk cId="576969615" sldId="303"/>
            <ac:spMk id="7" creationId="{CFB55897-92D7-C08F-8979-CAEEBBD69E1B}"/>
          </ac:spMkLst>
        </pc:spChg>
        <pc:spChg chg="add mod">
          <ac:chgData name="島津美波" userId="S::simadu-minami-plusdojo2022@seplus2016.onmicrosoft.com::81270c88-8d65-4af2-9013-fafbeef24367" providerId="AD" clId="Web-{6DA9B48B-A65E-A02D-EB28-D8F2D10F332E}" dt="2022-06-08T05:52:17.265" v="1425"/>
          <ac:spMkLst>
            <pc:docMk/>
            <pc:sldMk cId="576969615" sldId="303"/>
            <ac:spMk id="8" creationId="{31D5AD2C-D5B6-F4BF-6AF9-09AE29882F53}"/>
          </ac:spMkLst>
        </pc:spChg>
        <pc:spChg chg="add mod">
          <ac:chgData name="島津美波" userId="S::simadu-minami-plusdojo2022@seplus2016.onmicrosoft.com::81270c88-8d65-4af2-9013-fafbeef24367" providerId="AD" clId="Web-{6DA9B48B-A65E-A02D-EB28-D8F2D10F332E}" dt="2022-06-08T05:53:27.516" v="1448" actId="1076"/>
          <ac:spMkLst>
            <pc:docMk/>
            <pc:sldMk cId="576969615" sldId="303"/>
            <ac:spMk id="10" creationId="{95E84874-226E-6706-44A9-CE18D69DC39F}"/>
          </ac:spMkLst>
        </pc:spChg>
        <pc:spChg chg="del mod">
          <ac:chgData name="島津美波" userId="S::simadu-minami-plusdojo2022@seplus2016.onmicrosoft.com::81270c88-8d65-4af2-9013-fafbeef24367" providerId="AD" clId="Web-{6DA9B48B-A65E-A02D-EB28-D8F2D10F332E}" dt="2022-06-08T05:53:22.578" v="1446"/>
          <ac:spMkLst>
            <pc:docMk/>
            <pc:sldMk cId="576969615" sldId="303"/>
            <ac:spMk id="13" creationId="{07A90DCF-4CDE-2049-8D40-EFC0595931E3}"/>
          </ac:spMkLst>
        </pc:spChg>
        <pc:spChg chg="del mod">
          <ac:chgData name="島津美波" userId="S::simadu-minami-plusdojo2022@seplus2016.onmicrosoft.com::81270c88-8d65-4af2-9013-fafbeef24367" providerId="AD" clId="Web-{6DA9B48B-A65E-A02D-EB28-D8F2D10F332E}" dt="2022-06-08T05:52:13.077" v="1423"/>
          <ac:spMkLst>
            <pc:docMk/>
            <pc:sldMk cId="576969615" sldId="303"/>
            <ac:spMk id="14" creationId="{CF059375-3298-72F7-FA3A-7E4C6C51C2DF}"/>
          </ac:spMkLst>
        </pc:spChg>
        <pc:spChg chg="mod">
          <ac:chgData name="島津美波" userId="S::simadu-minami-plusdojo2022@seplus2016.onmicrosoft.com::81270c88-8d65-4af2-9013-fafbeef24367" providerId="AD" clId="Web-{6DA9B48B-A65E-A02D-EB28-D8F2D10F332E}" dt="2022-06-08T05:51:46.686" v="1415" actId="1076"/>
          <ac:spMkLst>
            <pc:docMk/>
            <pc:sldMk cId="576969615" sldId="303"/>
            <ac:spMk id="16" creationId="{FB83A296-7F44-0FE5-8AF6-B575A16B2396}"/>
          </ac:spMkLst>
        </pc:spChg>
        <pc:spChg chg="mod">
          <ac:chgData name="島津美波" userId="S::simadu-minami-plusdojo2022@seplus2016.onmicrosoft.com::81270c88-8d65-4af2-9013-fafbeef24367" providerId="AD" clId="Web-{6DA9B48B-A65E-A02D-EB28-D8F2D10F332E}" dt="2022-06-08T06:33:00.815" v="1670" actId="1076"/>
          <ac:spMkLst>
            <pc:docMk/>
            <pc:sldMk cId="576969615" sldId="303"/>
            <ac:spMk id="17" creationId="{54CD0E03-6F6F-6F70-C7C2-2BCBF7F986FF}"/>
          </ac:spMkLst>
        </pc:spChg>
        <pc:spChg chg="mod">
          <ac:chgData name="島津美波" userId="S::simadu-minami-plusdojo2022@seplus2016.onmicrosoft.com::81270c88-8d65-4af2-9013-fafbeef24367" providerId="AD" clId="Web-{6DA9B48B-A65E-A02D-EB28-D8F2D10F332E}" dt="2022-06-08T05:51:50.358" v="1416" actId="1076"/>
          <ac:spMkLst>
            <pc:docMk/>
            <pc:sldMk cId="576969615" sldId="303"/>
            <ac:spMk id="19" creationId="{5122A181-3D2C-CABC-8E1D-A67C529469A0}"/>
          </ac:spMkLst>
        </pc:spChg>
        <pc:spChg chg="add mod">
          <ac:chgData name="島津美波" userId="S::simadu-minami-plusdojo2022@seplus2016.onmicrosoft.com::81270c88-8d65-4af2-9013-fafbeef24367" providerId="AD" clId="Web-{6DA9B48B-A65E-A02D-EB28-D8F2D10F332E}" dt="2022-06-08T06:23:16.990" v="1568" actId="20577"/>
          <ac:spMkLst>
            <pc:docMk/>
            <pc:sldMk cId="576969615" sldId="303"/>
            <ac:spMk id="21" creationId="{5B9DE199-6FF4-371B-3E03-6D43387A55C1}"/>
          </ac:spMkLst>
        </pc:spChg>
        <pc:spChg chg="mod">
          <ac:chgData name="島津美波" userId="S::simadu-minami-plusdojo2022@seplus2016.onmicrosoft.com::81270c88-8d65-4af2-9013-fafbeef24367" providerId="AD" clId="Web-{6DA9B48B-A65E-A02D-EB28-D8F2D10F332E}" dt="2022-06-08T05:53:34.610" v="1450" actId="20577"/>
          <ac:spMkLst>
            <pc:docMk/>
            <pc:sldMk cId="576969615" sldId="303"/>
            <ac:spMk id="26" creationId="{87B1658A-FD5C-3AA7-E583-8DA42976B144}"/>
          </ac:spMkLst>
        </pc:spChg>
        <pc:spChg chg="add mod">
          <ac:chgData name="島津美波" userId="S::simadu-minami-plusdojo2022@seplus2016.onmicrosoft.com::81270c88-8d65-4af2-9013-fafbeef24367" providerId="AD" clId="Web-{6DA9B48B-A65E-A02D-EB28-D8F2D10F332E}" dt="2022-06-08T05:52:44.859" v="1433" actId="1076"/>
          <ac:spMkLst>
            <pc:docMk/>
            <pc:sldMk cId="576969615" sldId="303"/>
            <ac:spMk id="34" creationId="{B07ED145-79DD-33F9-67E1-474B0FDF5077}"/>
          </ac:spMkLst>
        </pc:spChg>
        <pc:spChg chg="add mod">
          <ac:chgData name="島津美波" userId="S::simadu-minami-plusdojo2022@seplus2016.onmicrosoft.com::81270c88-8d65-4af2-9013-fafbeef24367" providerId="AD" clId="Web-{6DA9B48B-A65E-A02D-EB28-D8F2D10F332E}" dt="2022-06-08T05:53:53.173" v="1457" actId="1076"/>
          <ac:spMkLst>
            <pc:docMk/>
            <pc:sldMk cId="576969615" sldId="303"/>
            <ac:spMk id="38" creationId="{094A8CBE-0157-CE20-38AC-B4FFC2BAACA9}"/>
          </ac:spMkLst>
        </pc:spChg>
        <pc:spChg chg="add mod">
          <ac:chgData name="島津美波" userId="S::simadu-minami-plusdojo2022@seplus2016.onmicrosoft.com::81270c88-8d65-4af2-9013-fafbeef24367" providerId="AD" clId="Web-{6DA9B48B-A65E-A02D-EB28-D8F2D10F332E}" dt="2022-06-08T06:33:02.549" v="1671" actId="1076"/>
          <ac:spMkLst>
            <pc:docMk/>
            <pc:sldMk cId="576969615" sldId="303"/>
            <ac:spMk id="40" creationId="{C6DEDD67-29A3-63E2-57E1-AC4996981E94}"/>
          </ac:spMkLst>
        </pc:spChg>
        <pc:spChg chg="add mod">
          <ac:chgData name="島津美波" userId="S::simadu-minami-plusdojo2022@seplus2016.onmicrosoft.com::81270c88-8d65-4af2-9013-fafbeef24367" providerId="AD" clId="Web-{6DA9B48B-A65E-A02D-EB28-D8F2D10F332E}" dt="2022-06-08T06:23:58.991" v="1576" actId="20577"/>
          <ac:spMkLst>
            <pc:docMk/>
            <pc:sldMk cId="576969615" sldId="303"/>
            <ac:spMk id="41" creationId="{28FC6F2F-0430-C61C-5378-E762B089EA4E}"/>
          </ac:spMkLst>
        </pc:spChg>
        <pc:spChg chg="add mod">
          <ac:chgData name="島津美波" userId="S::simadu-minami-plusdojo2022@seplus2016.onmicrosoft.com::81270c88-8d65-4af2-9013-fafbeef24367" providerId="AD" clId="Web-{6DA9B48B-A65E-A02D-EB28-D8F2D10F332E}" dt="2022-06-08T06:24:38.164" v="1585" actId="1076"/>
          <ac:spMkLst>
            <pc:docMk/>
            <pc:sldMk cId="576969615" sldId="303"/>
            <ac:spMk id="42" creationId="{5D3BF329-656C-3027-0615-24A7F6CAA652}"/>
          </ac:spMkLst>
        </pc:spChg>
        <pc:spChg chg="add mod">
          <ac:chgData name="島津美波" userId="S::simadu-minami-plusdojo2022@seplus2016.onmicrosoft.com::81270c88-8d65-4af2-9013-fafbeef24367" providerId="AD" clId="Web-{6DA9B48B-A65E-A02D-EB28-D8F2D10F332E}" dt="2022-06-08T06:24:26.867" v="1584" actId="20577"/>
          <ac:spMkLst>
            <pc:docMk/>
            <pc:sldMk cId="576969615" sldId="303"/>
            <ac:spMk id="43" creationId="{21A5A440-E8D0-D6ED-FB63-B2DDFD09F943}"/>
          </ac:spMkLst>
        </pc:spChg>
        <pc:grpChg chg="add">
          <ac:chgData name="島津美波" userId="S::simadu-minami-plusdojo2022@seplus2016.onmicrosoft.com::81270c88-8d65-4af2-9013-fafbeef24367" providerId="AD" clId="Web-{6DA9B48B-A65E-A02D-EB28-D8F2D10F332E}" dt="2022-06-08T05:52:49.718" v="1434"/>
          <ac:grpSpMkLst>
            <pc:docMk/>
            <pc:sldMk cId="576969615" sldId="303"/>
            <ac:grpSpMk id="9" creationId="{A9911D01-D5AB-2B3E-DD09-DAE1805716AF}"/>
          </ac:grpSpMkLst>
        </pc:grpChg>
        <pc:grpChg chg="add">
          <ac:chgData name="島津美波" userId="S::simadu-minami-plusdojo2022@seplus2016.onmicrosoft.com::81270c88-8d65-4af2-9013-fafbeef24367" providerId="AD" clId="Web-{6DA9B48B-A65E-A02D-EB28-D8F2D10F332E}" dt="2022-06-08T05:53:57.298" v="1458"/>
          <ac:grpSpMkLst>
            <pc:docMk/>
            <pc:sldMk cId="576969615" sldId="303"/>
            <ac:grpSpMk id="11" creationId="{C6B54B30-DB24-2A93-9509-04453C773B70}"/>
          </ac:grpSpMkLst>
        </pc:grpChg>
        <pc:grpChg chg="add del mod">
          <ac:chgData name="島津美波" userId="S::simadu-minami-plusdojo2022@seplus2016.onmicrosoft.com::81270c88-8d65-4af2-9013-fafbeef24367" providerId="AD" clId="Web-{6DA9B48B-A65E-A02D-EB28-D8F2D10F332E}" dt="2022-06-08T05:53:00.078" v="1438"/>
          <ac:grpSpMkLst>
            <pc:docMk/>
            <pc:sldMk cId="576969615" sldId="303"/>
            <ac:grpSpMk id="35" creationId="{B0969C51-A1D1-3FD7-BF74-9341905D31FC}"/>
          </ac:grpSpMkLst>
        </pc:grpChg>
      </pc:sldChg>
      <pc:sldChg chg="addSp delSp modSp add ord replId">
        <pc:chgData name="島津美波" userId="S::simadu-minami-plusdojo2022@seplus2016.onmicrosoft.com::81270c88-8d65-4af2-9013-fafbeef24367" providerId="AD" clId="Web-{6DA9B48B-A65E-A02D-EB28-D8F2D10F332E}" dt="2022-06-08T05:55:00.471" v="1471" actId="20577"/>
        <pc:sldMkLst>
          <pc:docMk/>
          <pc:sldMk cId="3648235722" sldId="304"/>
        </pc:sldMkLst>
        <pc:spChg chg="del">
          <ac:chgData name="島津美波" userId="S::simadu-minami-plusdojo2022@seplus2016.onmicrosoft.com::81270c88-8d65-4af2-9013-fafbeef24367" providerId="AD" clId="Web-{6DA9B48B-A65E-A02D-EB28-D8F2D10F332E}" dt="2022-06-08T05:43:26.207" v="1338"/>
          <ac:spMkLst>
            <pc:docMk/>
            <pc:sldMk cId="3648235722" sldId="304"/>
            <ac:spMk id="9" creationId="{FA073076-A11D-AF5B-6659-555FD48CB3CD}"/>
          </ac:spMkLst>
        </pc:spChg>
        <pc:spChg chg="add mod">
          <ac:chgData name="島津美波" userId="S::simadu-minami-plusdojo2022@seplus2016.onmicrosoft.com::81270c88-8d65-4af2-9013-fafbeef24367" providerId="AD" clId="Web-{6DA9B48B-A65E-A02D-EB28-D8F2D10F332E}" dt="2022-06-08T05:42:11.440" v="1327" actId="20577"/>
          <ac:spMkLst>
            <pc:docMk/>
            <pc:sldMk cId="3648235722" sldId="304"/>
            <ac:spMk id="11" creationId="{344B93FD-E81C-812F-0175-068667B41D2C}"/>
          </ac:spMkLst>
        </pc:spChg>
        <pc:spChg chg="del">
          <ac:chgData name="島津美波" userId="S::simadu-minami-plusdojo2022@seplus2016.onmicrosoft.com::81270c88-8d65-4af2-9013-fafbeef24367" providerId="AD" clId="Web-{6DA9B48B-A65E-A02D-EB28-D8F2D10F332E}" dt="2022-06-08T05:43:28.191" v="1339"/>
          <ac:spMkLst>
            <pc:docMk/>
            <pc:sldMk cId="3648235722" sldId="304"/>
            <ac:spMk id="12" creationId="{0D9A7BE8-23CE-FA59-D42F-D2D2075F8839}"/>
          </ac:spMkLst>
        </pc:spChg>
        <pc:spChg chg="add mod">
          <ac:chgData name="島津美波" userId="S::simadu-minami-plusdojo2022@seplus2016.onmicrosoft.com::81270c88-8d65-4af2-9013-fafbeef24367" providerId="AD" clId="Web-{6DA9B48B-A65E-A02D-EB28-D8F2D10F332E}" dt="2022-06-08T05:42:23.331" v="1331" actId="20577"/>
          <ac:spMkLst>
            <pc:docMk/>
            <pc:sldMk cId="3648235722" sldId="304"/>
            <ac:spMk id="13" creationId="{45DD631E-EDFA-1938-5078-C09DCE13F40B}"/>
          </ac:spMkLst>
        </pc:spChg>
        <pc:spChg chg="del">
          <ac:chgData name="島津美波" userId="S::simadu-minami-plusdojo2022@seplus2016.onmicrosoft.com::81270c88-8d65-4af2-9013-fafbeef24367" providerId="AD" clId="Web-{6DA9B48B-A65E-A02D-EB28-D8F2D10F332E}" dt="2022-06-08T05:43:29.848" v="1340"/>
          <ac:spMkLst>
            <pc:docMk/>
            <pc:sldMk cId="3648235722" sldId="304"/>
            <ac:spMk id="16" creationId="{EBF7018F-5F06-DE00-3FBB-27B9CE48CA15}"/>
          </ac:spMkLst>
        </pc:spChg>
        <pc:spChg chg="add mod">
          <ac:chgData name="島津美波" userId="S::simadu-minami-plusdojo2022@seplus2016.onmicrosoft.com::81270c88-8d65-4af2-9013-fafbeef24367" providerId="AD" clId="Web-{6DA9B48B-A65E-A02D-EB28-D8F2D10F332E}" dt="2022-06-08T05:55:00.471" v="1471" actId="20577"/>
          <ac:spMkLst>
            <pc:docMk/>
            <pc:sldMk cId="3648235722" sldId="304"/>
            <ac:spMk id="18" creationId="{D3FF4FA0-1603-C44E-3F64-7FF3FB4977A4}"/>
          </ac:spMkLst>
        </pc:spChg>
      </pc:sldChg>
      <pc:sldChg chg="addSp delSp modSp add ord replId">
        <pc:chgData name="島津美波" userId="S::simadu-minami-plusdojo2022@seplus2016.onmicrosoft.com::81270c88-8d65-4af2-9013-fafbeef24367" providerId="AD" clId="Web-{6DA9B48B-A65E-A02D-EB28-D8F2D10F332E}" dt="2022-06-08T06:21:17.441" v="1563" actId="20577"/>
        <pc:sldMkLst>
          <pc:docMk/>
          <pc:sldMk cId="4187028384" sldId="305"/>
        </pc:sldMkLst>
        <pc:spChg chg="del">
          <ac:chgData name="島津美波" userId="S::simadu-minami-plusdojo2022@seplus2016.onmicrosoft.com::81270c88-8d65-4af2-9013-fafbeef24367" providerId="AD" clId="Web-{6DA9B48B-A65E-A02D-EB28-D8F2D10F332E}" dt="2022-06-08T06:17:03.951" v="1488"/>
          <ac:spMkLst>
            <pc:docMk/>
            <pc:sldMk cId="4187028384" sldId="305"/>
            <ac:spMk id="3" creationId="{08CF77C6-C9EC-081A-D3EA-B41849DC9979}"/>
          </ac:spMkLst>
        </pc:spChg>
        <pc:spChg chg="mod">
          <ac:chgData name="島津美波" userId="S::simadu-minami-plusdojo2022@seplus2016.onmicrosoft.com::81270c88-8d65-4af2-9013-fafbeef24367" providerId="AD" clId="Web-{6DA9B48B-A65E-A02D-EB28-D8F2D10F332E}" dt="2022-06-08T06:18:13.984" v="1524" actId="20577"/>
          <ac:spMkLst>
            <pc:docMk/>
            <pc:sldMk cId="4187028384" sldId="305"/>
            <ac:spMk id="5" creationId="{3D4B6B83-D480-00BF-A59D-2177E7E26841}"/>
          </ac:spMkLst>
        </pc:spChg>
        <pc:spChg chg="del">
          <ac:chgData name="島津美波" userId="S::simadu-minami-plusdojo2022@seplus2016.onmicrosoft.com::81270c88-8d65-4af2-9013-fafbeef24367" providerId="AD" clId="Web-{6DA9B48B-A65E-A02D-EB28-D8F2D10F332E}" dt="2022-06-08T06:17:05.983" v="1489"/>
          <ac:spMkLst>
            <pc:docMk/>
            <pc:sldMk cId="4187028384" sldId="305"/>
            <ac:spMk id="6" creationId="{ECF0A473-F412-4124-9B2D-2EE7549F5084}"/>
          </ac:spMkLst>
        </pc:spChg>
        <pc:spChg chg="del">
          <ac:chgData name="島津美波" userId="S::simadu-minami-plusdojo2022@seplus2016.onmicrosoft.com::81270c88-8d65-4af2-9013-fafbeef24367" providerId="AD" clId="Web-{6DA9B48B-A65E-A02D-EB28-D8F2D10F332E}" dt="2022-06-08T06:17:08.483" v="1490"/>
          <ac:spMkLst>
            <pc:docMk/>
            <pc:sldMk cId="4187028384" sldId="305"/>
            <ac:spMk id="7" creationId="{A31696EA-AD0B-1759-054C-F71F14EB68CD}"/>
          </ac:spMkLst>
        </pc:spChg>
        <pc:spChg chg="add mod">
          <ac:chgData name="島津美波" userId="S::simadu-minami-plusdojo2022@seplus2016.onmicrosoft.com::81270c88-8d65-4af2-9013-fafbeef24367" providerId="AD" clId="Web-{6DA9B48B-A65E-A02D-EB28-D8F2D10F332E}" dt="2022-06-08T06:19:48.736" v="1530" actId="1076"/>
          <ac:spMkLst>
            <pc:docMk/>
            <pc:sldMk cId="4187028384" sldId="305"/>
            <ac:spMk id="9" creationId="{5D4740A2-6AA5-34E2-E00E-A45BB22CB292}"/>
          </ac:spMkLst>
        </pc:spChg>
        <pc:spChg chg="add mod">
          <ac:chgData name="島津美波" userId="S::simadu-minami-plusdojo2022@seplus2016.onmicrosoft.com::81270c88-8d65-4af2-9013-fafbeef24367" providerId="AD" clId="Web-{6DA9B48B-A65E-A02D-EB28-D8F2D10F332E}" dt="2022-06-08T06:21:17.441" v="1563" actId="20577"/>
          <ac:spMkLst>
            <pc:docMk/>
            <pc:sldMk cId="4187028384" sldId="305"/>
            <ac:spMk id="11" creationId="{117B1664-93F4-1CF1-5550-EE909F080D41}"/>
          </ac:spMkLst>
        </pc:spChg>
        <pc:spChg chg="add mod">
          <ac:chgData name="島津美波" userId="S::simadu-minami-plusdojo2022@seplus2016.onmicrosoft.com::81270c88-8d65-4af2-9013-fafbeef24367" providerId="AD" clId="Web-{6DA9B48B-A65E-A02D-EB28-D8F2D10F332E}" dt="2022-06-08T06:17:37.765" v="1522" actId="20577"/>
          <ac:spMkLst>
            <pc:docMk/>
            <pc:sldMk cId="4187028384" sldId="305"/>
            <ac:spMk id="13" creationId="{AB87EB45-E087-8CC4-0810-1EC67575EB3F}"/>
          </ac:spMkLst>
        </pc:spChg>
        <pc:spChg chg="add">
          <ac:chgData name="島津美波" userId="S::simadu-minami-plusdojo2022@seplus2016.onmicrosoft.com::81270c88-8d65-4af2-9013-fafbeef24367" providerId="AD" clId="Web-{6DA9B48B-A65E-A02D-EB28-D8F2D10F332E}" dt="2022-06-08T06:17:26.217" v="1495"/>
          <ac:spMkLst>
            <pc:docMk/>
            <pc:sldMk cId="4187028384" sldId="305"/>
            <ac:spMk id="15" creationId="{10DF86D4-05F7-F8FB-CF5F-0DBAB76BC121}"/>
          </ac:spMkLst>
        </pc:spChg>
      </pc:sldChg>
      <pc:sldChg chg="add del replId">
        <pc:chgData name="島津美波" userId="S::simadu-minami-plusdojo2022@seplus2016.onmicrosoft.com::81270c88-8d65-4af2-9013-fafbeef24367" providerId="AD" clId="Web-{6DA9B48B-A65E-A02D-EB28-D8F2D10F332E}" dt="2022-06-08T06:37:21.117" v="1705"/>
        <pc:sldMkLst>
          <pc:docMk/>
          <pc:sldMk cId="158300738" sldId="306"/>
        </pc:sldMkLst>
      </pc:sldChg>
      <pc:sldChg chg="add del replId">
        <pc:chgData name="島津美波" userId="S::simadu-minami-plusdojo2022@seplus2016.onmicrosoft.com::81270c88-8d65-4af2-9013-fafbeef24367" providerId="AD" clId="Web-{6DA9B48B-A65E-A02D-EB28-D8F2D10F332E}" dt="2022-06-08T06:43:27.906" v="1746"/>
        <pc:sldMkLst>
          <pc:docMk/>
          <pc:sldMk cId="158622842" sldId="306"/>
        </pc:sldMkLst>
      </pc:sldChg>
      <pc:sldChg chg="add del replId">
        <pc:chgData name="島津美波" userId="S::simadu-minami-plusdojo2022@seplus2016.onmicrosoft.com::81270c88-8d65-4af2-9013-fafbeef24367" providerId="AD" clId="Web-{6DA9B48B-A65E-A02D-EB28-D8F2D10F332E}" dt="2022-06-08T06:25:09.821" v="1587"/>
        <pc:sldMkLst>
          <pc:docMk/>
          <pc:sldMk cId="443183296" sldId="306"/>
        </pc:sldMkLst>
      </pc:sldChg>
      <pc:sldChg chg="add del replId">
        <pc:chgData name="島津美波" userId="S::simadu-minami-plusdojo2022@seplus2016.onmicrosoft.com::81270c88-8d65-4af2-9013-fafbeef24367" providerId="AD" clId="Web-{6DA9B48B-A65E-A02D-EB28-D8F2D10F332E}" dt="2022-06-08T06:35:13.833" v="1692"/>
        <pc:sldMkLst>
          <pc:docMk/>
          <pc:sldMk cId="1894575459" sldId="306"/>
        </pc:sldMkLst>
      </pc:sldChg>
      <pc:sldChg chg="addSp delSp modSp add del replId">
        <pc:chgData name="島津美波" userId="S::simadu-minami-plusdojo2022@seplus2016.onmicrosoft.com::81270c88-8d65-4af2-9013-fafbeef24367" providerId="AD" clId="Web-{6DA9B48B-A65E-A02D-EB28-D8F2D10F332E}" dt="2022-06-08T06:48:23.975" v="1837"/>
        <pc:sldMkLst>
          <pc:docMk/>
          <pc:sldMk cId="2151449775" sldId="306"/>
        </pc:sldMkLst>
        <pc:spChg chg="add mod">
          <ac:chgData name="島津美波" userId="S::simadu-minami-plusdojo2022@seplus2016.onmicrosoft.com::81270c88-8d65-4af2-9013-fafbeef24367" providerId="AD" clId="Web-{6DA9B48B-A65E-A02D-EB28-D8F2D10F332E}" dt="2022-06-08T06:44:06.172" v="1761" actId="20577"/>
          <ac:spMkLst>
            <pc:docMk/>
            <pc:sldMk cId="2151449775" sldId="306"/>
            <ac:spMk id="2" creationId="{98F8C5E7-78F7-6011-108E-F8FC68AAD028}"/>
          </ac:spMkLst>
        </pc:spChg>
        <pc:spChg chg="add mod">
          <ac:chgData name="島津美波" userId="S::simadu-minami-plusdojo2022@seplus2016.onmicrosoft.com::81270c88-8d65-4af2-9013-fafbeef24367" providerId="AD" clId="Web-{6DA9B48B-A65E-A02D-EB28-D8F2D10F332E}" dt="2022-06-08T06:45:19.752" v="1796" actId="1076"/>
          <ac:spMkLst>
            <pc:docMk/>
            <pc:sldMk cId="2151449775" sldId="306"/>
            <ac:spMk id="21" creationId="{127370AE-8AAB-BEEE-93E9-112407A236FE}"/>
          </ac:spMkLst>
        </pc:spChg>
        <pc:spChg chg="add del mod">
          <ac:chgData name="島津美波" userId="S::simadu-minami-plusdojo2022@seplus2016.onmicrosoft.com::81270c88-8d65-4af2-9013-fafbeef24367" providerId="AD" clId="Web-{6DA9B48B-A65E-A02D-EB28-D8F2D10F332E}" dt="2022-06-08T06:44:58.970" v="1789"/>
          <ac:spMkLst>
            <pc:docMk/>
            <pc:sldMk cId="2151449775" sldId="306"/>
            <ac:spMk id="29" creationId="{89F20376-588B-C761-727D-00543026E4D3}"/>
          </ac:spMkLst>
        </pc:spChg>
        <pc:spChg chg="add mod">
          <ac:chgData name="島津美波" userId="S::simadu-minami-plusdojo2022@seplus2016.onmicrosoft.com::81270c88-8d65-4af2-9013-fafbeef24367" providerId="AD" clId="Web-{6DA9B48B-A65E-A02D-EB28-D8F2D10F332E}" dt="2022-06-08T06:45:38.221" v="1800"/>
          <ac:spMkLst>
            <pc:docMk/>
            <pc:sldMk cId="2151449775" sldId="306"/>
            <ac:spMk id="30" creationId="{F4610EDE-F16F-7D03-8704-6A975C93C786}"/>
          </ac:spMkLst>
        </pc:spChg>
        <pc:grpChg chg="add">
          <ac:chgData name="島津美波" userId="S::simadu-minami-plusdojo2022@seplus2016.onmicrosoft.com::81270c88-8d65-4af2-9013-fafbeef24367" providerId="AD" clId="Web-{6DA9B48B-A65E-A02D-EB28-D8F2D10F332E}" dt="2022-06-08T06:45:45.018" v="1801"/>
          <ac:grpSpMkLst>
            <pc:docMk/>
            <pc:sldMk cId="2151449775" sldId="306"/>
            <ac:grpSpMk id="31" creationId="{E580DC64-7CBC-A350-4203-76FA41F41122}"/>
          </ac:grpSpMkLst>
        </pc:grpChg>
      </pc:sldChg>
      <pc:sldChg chg="add del replId">
        <pc:chgData name="島津美波" userId="S::simadu-minami-plusdojo2022@seplus2016.onmicrosoft.com::81270c88-8d65-4af2-9013-fafbeef24367" providerId="AD" clId="Web-{6DA9B48B-A65E-A02D-EB28-D8F2D10F332E}" dt="2022-06-08T06:36:59.070" v="1703"/>
        <pc:sldMkLst>
          <pc:docMk/>
          <pc:sldMk cId="3956061056" sldId="306"/>
        </pc:sldMkLst>
      </pc:sldChg>
      <pc:sldChg chg="add del replId">
        <pc:chgData name="島津美波" userId="S::simadu-minami-plusdojo2022@seplus2016.onmicrosoft.com::81270c88-8d65-4af2-9013-fafbeef24367" providerId="AD" clId="Web-{6DA9B48B-A65E-A02D-EB28-D8F2D10F332E}" dt="2022-06-08T06:36:38.257" v="1699"/>
        <pc:sldMkLst>
          <pc:docMk/>
          <pc:sldMk cId="3968741739" sldId="306"/>
        </pc:sldMkLst>
      </pc:sldChg>
      <pc:sldChg chg="addSp add replId">
        <pc:chgData name="島津美波" userId="S::simadu-minami-plusdojo2022@seplus2016.onmicrosoft.com::81270c88-8d65-4af2-9013-fafbeef24367" providerId="AD" clId="Web-{6DA9B48B-A65E-A02D-EB28-D8F2D10F332E}" dt="2022-06-08T06:48:15.834" v="1836"/>
        <pc:sldMkLst>
          <pc:docMk/>
          <pc:sldMk cId="3947329628" sldId="307"/>
        </pc:sldMkLst>
        <pc:spChg chg="add">
          <ac:chgData name="島津美波" userId="S::simadu-minami-plusdojo2022@seplus2016.onmicrosoft.com::81270c88-8d65-4af2-9013-fafbeef24367" providerId="AD" clId="Web-{6DA9B48B-A65E-A02D-EB28-D8F2D10F332E}" dt="2022-06-08T06:48:12.115" v="1835"/>
          <ac:spMkLst>
            <pc:docMk/>
            <pc:sldMk cId="3947329628" sldId="307"/>
            <ac:spMk id="2" creationId="{EC269DB1-D139-766B-7629-EF0C034643DC}"/>
          </ac:spMkLst>
        </pc:spChg>
        <pc:grpChg chg="add">
          <ac:chgData name="島津美波" userId="S::simadu-minami-plusdojo2022@seplus2016.onmicrosoft.com::81270c88-8d65-4af2-9013-fafbeef24367" providerId="AD" clId="Web-{6DA9B48B-A65E-A02D-EB28-D8F2D10F332E}" dt="2022-06-08T06:48:15.834" v="1836"/>
          <ac:grpSpMkLst>
            <pc:docMk/>
            <pc:sldMk cId="3947329628" sldId="307"/>
            <ac:grpSpMk id="6" creationId="{55B507B4-B909-F3DF-E8FC-34FAA2D441B3}"/>
          </ac:grpSpMkLst>
        </pc:grpChg>
      </pc:sldChg>
    </pc:docChg>
  </pc:docChgLst>
  <pc:docChgLst>
    <pc:chgData name="爲近瑛太" userId="S::tamechika-yuta-plusdojo2022@seplus2016.onmicrosoft.com::88123f4d-ebcf-4781-93ad-42cd829c2a07" providerId="AD" clId="Web-{049B9B36-5A3B-BA07-D514-7117521949E3}"/>
    <pc:docChg chg="addSld modSld">
      <pc:chgData name="爲近瑛太" userId="S::tamechika-yuta-plusdojo2022@seplus2016.onmicrosoft.com::88123f4d-ebcf-4781-93ad-42cd829c2a07" providerId="AD" clId="Web-{049B9B36-5A3B-BA07-D514-7117521949E3}" dt="2022-06-07T06:21:54.828" v="194" actId="20577"/>
      <pc:docMkLst>
        <pc:docMk/>
      </pc:docMkLst>
      <pc:sldChg chg="modSp">
        <pc:chgData name="爲近瑛太" userId="S::tamechika-yuta-plusdojo2022@seplus2016.onmicrosoft.com::88123f4d-ebcf-4781-93ad-42cd829c2a07" providerId="AD" clId="Web-{049B9B36-5A3B-BA07-D514-7117521949E3}" dt="2022-06-07T06:17:49.417" v="6" actId="20577"/>
        <pc:sldMkLst>
          <pc:docMk/>
          <pc:sldMk cId="2093251672" sldId="260"/>
        </pc:sldMkLst>
        <pc:spChg chg="mod">
          <ac:chgData name="爲近瑛太" userId="S::tamechika-yuta-plusdojo2022@seplus2016.onmicrosoft.com::88123f4d-ebcf-4781-93ad-42cd829c2a07" providerId="AD" clId="Web-{049B9B36-5A3B-BA07-D514-7117521949E3}" dt="2022-06-07T06:17:02.978" v="0" actId="20577"/>
          <ac:spMkLst>
            <pc:docMk/>
            <pc:sldMk cId="2093251672" sldId="260"/>
            <ac:spMk id="6" creationId="{6BCA4091-D7C6-0832-C5C3-761D6A3207F0}"/>
          </ac:spMkLst>
        </pc:spChg>
        <pc:spChg chg="mod">
          <ac:chgData name="爲近瑛太" userId="S::tamechika-yuta-plusdojo2022@seplus2016.onmicrosoft.com::88123f4d-ebcf-4781-93ad-42cd829c2a07" providerId="AD" clId="Web-{049B9B36-5A3B-BA07-D514-7117521949E3}" dt="2022-06-07T06:17:06.010" v="1" actId="20577"/>
          <ac:spMkLst>
            <pc:docMk/>
            <pc:sldMk cId="2093251672" sldId="260"/>
            <ac:spMk id="7" creationId="{C5678146-349C-8D7B-D2B5-B0E24C248D8A}"/>
          </ac:spMkLst>
        </pc:spChg>
        <pc:spChg chg="mod">
          <ac:chgData name="爲近瑛太" userId="S::tamechika-yuta-plusdojo2022@seplus2016.onmicrosoft.com::88123f4d-ebcf-4781-93ad-42cd829c2a07" providerId="AD" clId="Web-{049B9B36-5A3B-BA07-D514-7117521949E3}" dt="2022-06-07T06:17:07.181" v="2" actId="20577"/>
          <ac:spMkLst>
            <pc:docMk/>
            <pc:sldMk cId="2093251672" sldId="260"/>
            <ac:spMk id="8" creationId="{1BF19D0A-3224-F4E7-98F6-F4F10DC5B6C3}"/>
          </ac:spMkLst>
        </pc:spChg>
        <pc:spChg chg="mod">
          <ac:chgData name="爲近瑛太" userId="S::tamechika-yuta-plusdojo2022@seplus2016.onmicrosoft.com::88123f4d-ebcf-4781-93ad-42cd829c2a07" providerId="AD" clId="Web-{049B9B36-5A3B-BA07-D514-7117521949E3}" dt="2022-06-07T06:17:08.588" v="3" actId="20577"/>
          <ac:spMkLst>
            <pc:docMk/>
            <pc:sldMk cId="2093251672" sldId="260"/>
            <ac:spMk id="9" creationId="{79380EDA-5CDD-6C72-FBEE-A95A2BCE228C}"/>
          </ac:spMkLst>
        </pc:spChg>
        <pc:spChg chg="mod">
          <ac:chgData name="爲近瑛太" userId="S::tamechika-yuta-plusdojo2022@seplus2016.onmicrosoft.com::88123f4d-ebcf-4781-93ad-42cd829c2a07" providerId="AD" clId="Web-{049B9B36-5A3B-BA07-D514-7117521949E3}" dt="2022-06-07T06:17:09.931" v="4" actId="20577"/>
          <ac:spMkLst>
            <pc:docMk/>
            <pc:sldMk cId="2093251672" sldId="260"/>
            <ac:spMk id="10" creationId="{76499EB5-9E6F-1D85-2CBD-EDF1BF291AC1}"/>
          </ac:spMkLst>
        </pc:spChg>
        <pc:spChg chg="mod">
          <ac:chgData name="爲近瑛太" userId="S::tamechika-yuta-plusdojo2022@seplus2016.onmicrosoft.com::88123f4d-ebcf-4781-93ad-42cd829c2a07" providerId="AD" clId="Web-{049B9B36-5A3B-BA07-D514-7117521949E3}" dt="2022-06-07T06:17:49.417" v="6" actId="20577"/>
          <ac:spMkLst>
            <pc:docMk/>
            <pc:sldMk cId="2093251672" sldId="260"/>
            <ac:spMk id="11" creationId="{BE557E43-7A74-B1D4-FFA7-C2EBD6529CDE}"/>
          </ac:spMkLst>
        </pc:spChg>
      </pc:sldChg>
      <pc:sldChg chg="addSp delSp modSp add replId">
        <pc:chgData name="爲近瑛太" userId="S::tamechika-yuta-plusdojo2022@seplus2016.onmicrosoft.com::88123f4d-ebcf-4781-93ad-42cd829c2a07" providerId="AD" clId="Web-{049B9B36-5A3B-BA07-D514-7117521949E3}" dt="2022-06-07T06:21:54.828" v="194" actId="20577"/>
        <pc:sldMkLst>
          <pc:docMk/>
          <pc:sldMk cId="3242884003" sldId="287"/>
        </pc:sldMkLst>
        <pc:spChg chg="del">
          <ac:chgData name="爲近瑛太" userId="S::tamechika-yuta-plusdojo2022@seplus2016.onmicrosoft.com::88123f4d-ebcf-4781-93ad-42cd829c2a07" providerId="AD" clId="Web-{049B9B36-5A3B-BA07-D514-7117521949E3}" dt="2022-06-07T06:18:07.870" v="19"/>
          <ac:spMkLst>
            <pc:docMk/>
            <pc:sldMk cId="3242884003" sldId="287"/>
            <ac:spMk id="4" creationId="{93ABBB0E-4CEE-62D9-7679-2BAFCBD27D73}"/>
          </ac:spMkLst>
        </pc:spChg>
        <pc:spChg chg="del">
          <ac:chgData name="爲近瑛太" userId="S::tamechika-yuta-plusdojo2022@seplus2016.onmicrosoft.com::88123f4d-ebcf-4781-93ad-42cd829c2a07" providerId="AD" clId="Web-{049B9B36-5A3B-BA07-D514-7117521949E3}" dt="2022-06-07T06:18:10.136" v="20"/>
          <ac:spMkLst>
            <pc:docMk/>
            <pc:sldMk cId="3242884003" sldId="287"/>
            <ac:spMk id="13" creationId="{07A90DCF-4CDE-2049-8D40-EFC0595931E3}"/>
          </ac:spMkLst>
        </pc:spChg>
        <pc:spChg chg="del">
          <ac:chgData name="爲近瑛太" userId="S::tamechika-yuta-plusdojo2022@seplus2016.onmicrosoft.com::88123f4d-ebcf-4781-93ad-42cd829c2a07" providerId="AD" clId="Web-{049B9B36-5A3B-BA07-D514-7117521949E3}" dt="2022-06-07T06:18:07.870" v="16"/>
          <ac:spMkLst>
            <pc:docMk/>
            <pc:sldMk cId="3242884003" sldId="287"/>
            <ac:spMk id="14" creationId="{CF059375-3298-72F7-FA3A-7E4C6C51C2DF}"/>
          </ac:spMkLst>
        </pc:spChg>
        <pc:spChg chg="del">
          <ac:chgData name="爲近瑛太" userId="S::tamechika-yuta-plusdojo2022@seplus2016.onmicrosoft.com::88123f4d-ebcf-4781-93ad-42cd829c2a07" providerId="AD" clId="Web-{049B9B36-5A3B-BA07-D514-7117521949E3}" dt="2022-06-07T06:18:07.870" v="13"/>
          <ac:spMkLst>
            <pc:docMk/>
            <pc:sldMk cId="3242884003" sldId="287"/>
            <ac:spMk id="15" creationId="{008E2117-6D5F-22DF-F0AC-A10A459F1613}"/>
          </ac:spMkLst>
        </pc:spChg>
        <pc:spChg chg="del">
          <ac:chgData name="爲近瑛太" userId="S::tamechika-yuta-plusdojo2022@seplus2016.onmicrosoft.com::88123f4d-ebcf-4781-93ad-42cd829c2a07" providerId="AD" clId="Web-{049B9B36-5A3B-BA07-D514-7117521949E3}" dt="2022-06-07T06:18:07.870" v="15"/>
          <ac:spMkLst>
            <pc:docMk/>
            <pc:sldMk cId="3242884003" sldId="287"/>
            <ac:spMk id="16" creationId="{FB83A296-7F44-0FE5-8AF6-B575A16B2396}"/>
          </ac:spMkLst>
        </pc:spChg>
        <pc:spChg chg="del">
          <ac:chgData name="爲近瑛太" userId="S::tamechika-yuta-plusdojo2022@seplus2016.onmicrosoft.com::88123f4d-ebcf-4781-93ad-42cd829c2a07" providerId="AD" clId="Web-{049B9B36-5A3B-BA07-D514-7117521949E3}" dt="2022-06-07T06:18:07.870" v="12"/>
          <ac:spMkLst>
            <pc:docMk/>
            <pc:sldMk cId="3242884003" sldId="287"/>
            <ac:spMk id="17" creationId="{54CD0E03-6F6F-6F70-C7C2-2BCBF7F986FF}"/>
          </ac:spMkLst>
        </pc:spChg>
        <pc:spChg chg="del">
          <ac:chgData name="爲近瑛太" userId="S::tamechika-yuta-plusdojo2022@seplus2016.onmicrosoft.com::88123f4d-ebcf-4781-93ad-42cd829c2a07" providerId="AD" clId="Web-{049B9B36-5A3B-BA07-D514-7117521949E3}" dt="2022-06-07T06:18:07.870" v="14"/>
          <ac:spMkLst>
            <pc:docMk/>
            <pc:sldMk cId="3242884003" sldId="287"/>
            <ac:spMk id="19" creationId="{5122A181-3D2C-CABC-8E1D-A67C529469A0}"/>
          </ac:spMkLst>
        </pc:spChg>
        <pc:spChg chg="del">
          <ac:chgData name="爲近瑛太" userId="S::tamechika-yuta-plusdojo2022@seplus2016.onmicrosoft.com::88123f4d-ebcf-4781-93ad-42cd829c2a07" providerId="AD" clId="Web-{049B9B36-5A3B-BA07-D514-7117521949E3}" dt="2022-06-07T06:18:07.870" v="11"/>
          <ac:spMkLst>
            <pc:docMk/>
            <pc:sldMk cId="3242884003" sldId="287"/>
            <ac:spMk id="20" creationId="{6F6B098B-5350-46E7-9736-A7F5ECD31E89}"/>
          </ac:spMkLst>
        </pc:spChg>
        <pc:spChg chg="add del">
          <ac:chgData name="爲近瑛太" userId="S::tamechika-yuta-plusdojo2022@seplus2016.onmicrosoft.com::88123f4d-ebcf-4781-93ad-42cd829c2a07" providerId="AD" clId="Web-{049B9B36-5A3B-BA07-D514-7117521949E3}" dt="2022-06-07T06:18:21.324" v="22"/>
          <ac:spMkLst>
            <pc:docMk/>
            <pc:sldMk cId="3242884003" sldId="287"/>
            <ac:spMk id="21" creationId="{901E2109-FE1D-EDF7-AF73-95B19C2826C1}"/>
          </ac:spMkLst>
        </pc:spChg>
        <pc:spChg chg="add mod">
          <ac:chgData name="爲近瑛太" userId="S::tamechika-yuta-plusdojo2022@seplus2016.onmicrosoft.com::88123f4d-ebcf-4781-93ad-42cd829c2a07" providerId="AD" clId="Web-{049B9B36-5A3B-BA07-D514-7117521949E3}" dt="2022-06-07T06:21:38" v="190" actId="14100"/>
          <ac:spMkLst>
            <pc:docMk/>
            <pc:sldMk cId="3242884003" sldId="287"/>
            <ac:spMk id="23" creationId="{651FB469-7E28-970B-A8F2-AA9F377406AE}"/>
          </ac:spMkLst>
        </pc:spChg>
        <pc:spChg chg="del">
          <ac:chgData name="爲近瑛太" userId="S::tamechika-yuta-plusdojo2022@seplus2016.onmicrosoft.com::88123f4d-ebcf-4781-93ad-42cd829c2a07" providerId="AD" clId="Web-{049B9B36-5A3B-BA07-D514-7117521949E3}" dt="2022-06-07T06:18:07.870" v="10"/>
          <ac:spMkLst>
            <pc:docMk/>
            <pc:sldMk cId="3242884003" sldId="287"/>
            <ac:spMk id="25" creationId="{FC5B27A8-7D4E-DAC6-D9BD-290E2DA778FE}"/>
          </ac:spMkLst>
        </pc:spChg>
        <pc:spChg chg="del">
          <ac:chgData name="爲近瑛太" userId="S::tamechika-yuta-plusdojo2022@seplus2016.onmicrosoft.com::88123f4d-ebcf-4781-93ad-42cd829c2a07" providerId="AD" clId="Web-{049B9B36-5A3B-BA07-D514-7117521949E3}" dt="2022-06-07T06:18:07.870" v="9"/>
          <ac:spMkLst>
            <pc:docMk/>
            <pc:sldMk cId="3242884003" sldId="287"/>
            <ac:spMk id="26" creationId="{87B1658A-FD5C-3AA7-E583-8DA42976B144}"/>
          </ac:spMkLst>
        </pc:spChg>
        <pc:spChg chg="add del mod">
          <ac:chgData name="爲近瑛太" userId="S::tamechika-yuta-plusdojo2022@seplus2016.onmicrosoft.com::88123f4d-ebcf-4781-93ad-42cd829c2a07" providerId="AD" clId="Web-{049B9B36-5A3B-BA07-D514-7117521949E3}" dt="2022-06-07T06:20:44.749" v="144"/>
          <ac:spMkLst>
            <pc:docMk/>
            <pc:sldMk cId="3242884003" sldId="287"/>
            <ac:spMk id="29" creationId="{25E63650-9666-B442-8014-A4118BCEA55E}"/>
          </ac:spMkLst>
        </pc:spChg>
        <pc:spChg chg="add del mod">
          <ac:chgData name="爲近瑛太" userId="S::tamechika-yuta-plusdojo2022@seplus2016.onmicrosoft.com::88123f4d-ebcf-4781-93ad-42cd829c2a07" providerId="AD" clId="Web-{049B9B36-5A3B-BA07-D514-7117521949E3}" dt="2022-06-07T06:20:45.624" v="145"/>
          <ac:spMkLst>
            <pc:docMk/>
            <pc:sldMk cId="3242884003" sldId="287"/>
            <ac:spMk id="31" creationId="{8CA171C8-AD01-276E-09D5-E2A087C6C009}"/>
          </ac:spMkLst>
        </pc:spChg>
        <pc:spChg chg="add del mod">
          <ac:chgData name="爲近瑛太" userId="S::tamechika-yuta-plusdojo2022@seplus2016.onmicrosoft.com::88123f4d-ebcf-4781-93ad-42cd829c2a07" providerId="AD" clId="Web-{049B9B36-5A3B-BA07-D514-7117521949E3}" dt="2022-06-07T06:20:46.405" v="146"/>
          <ac:spMkLst>
            <pc:docMk/>
            <pc:sldMk cId="3242884003" sldId="287"/>
            <ac:spMk id="33" creationId="{E9A22D19-0279-994E-DC75-CD1F8A200DC3}"/>
          </ac:spMkLst>
        </pc:spChg>
        <pc:spChg chg="add del mod">
          <ac:chgData name="爲近瑛太" userId="S::tamechika-yuta-plusdojo2022@seplus2016.onmicrosoft.com::88123f4d-ebcf-4781-93ad-42cd829c2a07" providerId="AD" clId="Web-{049B9B36-5A3B-BA07-D514-7117521949E3}" dt="2022-06-07T06:20:48.686" v="149"/>
          <ac:spMkLst>
            <pc:docMk/>
            <pc:sldMk cId="3242884003" sldId="287"/>
            <ac:spMk id="35" creationId="{269F75D1-F653-17FB-4C15-E9D46EFC35E4}"/>
          </ac:spMkLst>
        </pc:spChg>
        <pc:spChg chg="add del mod">
          <ac:chgData name="爲近瑛太" userId="S::tamechika-yuta-plusdojo2022@seplus2016.onmicrosoft.com::88123f4d-ebcf-4781-93ad-42cd829c2a07" providerId="AD" clId="Web-{049B9B36-5A3B-BA07-D514-7117521949E3}" dt="2022-06-07T06:20:48.139" v="148"/>
          <ac:spMkLst>
            <pc:docMk/>
            <pc:sldMk cId="3242884003" sldId="287"/>
            <ac:spMk id="37" creationId="{C9DF70D6-8FBC-C490-8654-4FBABB01B2DC}"/>
          </ac:spMkLst>
        </pc:spChg>
        <pc:spChg chg="add del mod">
          <ac:chgData name="爲近瑛太" userId="S::tamechika-yuta-plusdojo2022@seplus2016.onmicrosoft.com::88123f4d-ebcf-4781-93ad-42cd829c2a07" providerId="AD" clId="Web-{049B9B36-5A3B-BA07-D514-7117521949E3}" dt="2022-06-07T06:20:46.843" v="147"/>
          <ac:spMkLst>
            <pc:docMk/>
            <pc:sldMk cId="3242884003" sldId="287"/>
            <ac:spMk id="39" creationId="{E6683425-BF61-7EEE-1536-C8FBC59661BF}"/>
          </ac:spMkLst>
        </pc:spChg>
        <pc:spChg chg="add del mod">
          <ac:chgData name="爲近瑛太" userId="S::tamechika-yuta-plusdojo2022@seplus2016.onmicrosoft.com::88123f4d-ebcf-4781-93ad-42cd829c2a07" providerId="AD" clId="Web-{049B9B36-5A3B-BA07-D514-7117521949E3}" dt="2022-06-07T06:20:49.202" v="150"/>
          <ac:spMkLst>
            <pc:docMk/>
            <pc:sldMk cId="3242884003" sldId="287"/>
            <ac:spMk id="41" creationId="{8C6E257F-3C30-44E6-85A0-9088B8187474}"/>
          </ac:spMkLst>
        </pc:spChg>
        <pc:spChg chg="add del mod">
          <ac:chgData name="爲近瑛太" userId="S::tamechika-yuta-plusdojo2022@seplus2016.onmicrosoft.com::88123f4d-ebcf-4781-93ad-42cd829c2a07" providerId="AD" clId="Web-{049B9B36-5A3B-BA07-D514-7117521949E3}" dt="2022-06-07T06:20:50.061" v="151"/>
          <ac:spMkLst>
            <pc:docMk/>
            <pc:sldMk cId="3242884003" sldId="287"/>
            <ac:spMk id="43" creationId="{55128318-D458-66F1-FE0D-F268C30C468A}"/>
          </ac:spMkLst>
        </pc:spChg>
        <pc:spChg chg="add del mod">
          <ac:chgData name="爲近瑛太" userId="S::tamechika-yuta-plusdojo2022@seplus2016.onmicrosoft.com::88123f4d-ebcf-4781-93ad-42cd829c2a07" providerId="AD" clId="Web-{049B9B36-5A3B-BA07-D514-7117521949E3}" dt="2022-06-07T06:20:50.858" v="152"/>
          <ac:spMkLst>
            <pc:docMk/>
            <pc:sldMk cId="3242884003" sldId="287"/>
            <ac:spMk id="45" creationId="{0A6037E6-640D-0639-C44A-3B2F5CCD0B69}"/>
          </ac:spMkLst>
        </pc:spChg>
        <pc:spChg chg="add mod">
          <ac:chgData name="爲近瑛太" userId="S::tamechika-yuta-plusdojo2022@seplus2016.onmicrosoft.com::88123f4d-ebcf-4781-93ad-42cd829c2a07" providerId="AD" clId="Web-{049B9B36-5A3B-BA07-D514-7117521949E3}" dt="2022-06-07T06:19:55.404" v="103" actId="14100"/>
          <ac:spMkLst>
            <pc:docMk/>
            <pc:sldMk cId="3242884003" sldId="287"/>
            <ac:spMk id="47" creationId="{6C671C45-7677-86BA-A825-D0C28DA509A1}"/>
          </ac:spMkLst>
        </pc:spChg>
        <pc:spChg chg="add del mod">
          <ac:chgData name="爲近瑛太" userId="S::tamechika-yuta-plusdojo2022@seplus2016.onmicrosoft.com::88123f4d-ebcf-4781-93ad-42cd829c2a07" providerId="AD" clId="Web-{049B9B36-5A3B-BA07-D514-7117521949E3}" dt="2022-06-07T06:19:07.653" v="47"/>
          <ac:spMkLst>
            <pc:docMk/>
            <pc:sldMk cId="3242884003" sldId="287"/>
            <ac:spMk id="49" creationId="{874C6366-9D52-8B95-5664-9C9122E3DAB9}"/>
          </ac:spMkLst>
        </pc:spChg>
        <pc:spChg chg="add mod">
          <ac:chgData name="爲近瑛太" userId="S::tamechika-yuta-plusdojo2022@seplus2016.onmicrosoft.com::88123f4d-ebcf-4781-93ad-42cd829c2a07" providerId="AD" clId="Web-{049B9B36-5A3B-BA07-D514-7117521949E3}" dt="2022-06-07T06:21:54.828" v="194" actId="20577"/>
          <ac:spMkLst>
            <pc:docMk/>
            <pc:sldMk cId="3242884003" sldId="287"/>
            <ac:spMk id="50" creationId="{A8BE6707-F14B-60AE-C64F-58E2039249ED}"/>
          </ac:spMkLst>
        </pc:spChg>
        <pc:spChg chg="add del mod">
          <ac:chgData name="爲近瑛太" userId="S::tamechika-yuta-plusdojo2022@seplus2016.onmicrosoft.com::88123f4d-ebcf-4781-93ad-42cd829c2a07" providerId="AD" clId="Web-{049B9B36-5A3B-BA07-D514-7117521949E3}" dt="2022-06-07T06:20:11.732" v="106"/>
          <ac:spMkLst>
            <pc:docMk/>
            <pc:sldMk cId="3242884003" sldId="287"/>
            <ac:spMk id="51" creationId="{E11F3D7F-F40E-40C6-29EA-CDE6AF41EBA8}"/>
          </ac:spMkLst>
        </pc:spChg>
        <pc:spChg chg="add mod">
          <ac:chgData name="爲近瑛太" userId="S::tamechika-yuta-plusdojo2022@seplus2016.onmicrosoft.com::88123f4d-ebcf-4781-93ad-42cd829c2a07" providerId="AD" clId="Web-{049B9B36-5A3B-BA07-D514-7117521949E3}" dt="2022-06-07T06:21:31.250" v="188" actId="14100"/>
          <ac:spMkLst>
            <pc:docMk/>
            <pc:sldMk cId="3242884003" sldId="287"/>
            <ac:spMk id="52" creationId="{0C3EEB13-69A1-E235-9403-0FCCC8DACBA2}"/>
          </ac:spMkLst>
        </pc:spChg>
        <pc:spChg chg="add mod">
          <ac:chgData name="爲近瑛太" userId="S::tamechika-yuta-plusdojo2022@seplus2016.onmicrosoft.com::88123f4d-ebcf-4781-93ad-42cd829c2a07" providerId="AD" clId="Web-{049B9B36-5A3B-BA07-D514-7117521949E3}" dt="2022-06-07T06:20:39.202" v="131" actId="1076"/>
          <ac:spMkLst>
            <pc:docMk/>
            <pc:sldMk cId="3242884003" sldId="287"/>
            <ac:spMk id="53" creationId="{7B65E671-1806-A280-F99E-931F516E2D83}"/>
          </ac:spMkLst>
        </pc:spChg>
        <pc:spChg chg="add mod">
          <ac:chgData name="爲近瑛太" userId="S::tamechika-yuta-plusdojo2022@seplus2016.onmicrosoft.com::88123f4d-ebcf-4781-93ad-42cd829c2a07" providerId="AD" clId="Web-{049B9B36-5A3B-BA07-D514-7117521949E3}" dt="2022-06-07T06:20:39.217" v="132" actId="1076"/>
          <ac:spMkLst>
            <pc:docMk/>
            <pc:sldMk cId="3242884003" sldId="287"/>
            <ac:spMk id="54" creationId="{AE7D5DEB-1A02-73A8-A3B0-A38061862800}"/>
          </ac:spMkLst>
        </pc:spChg>
        <pc:spChg chg="add mod">
          <ac:chgData name="爲近瑛太" userId="S::tamechika-yuta-plusdojo2022@seplus2016.onmicrosoft.com::88123f4d-ebcf-4781-93ad-42cd829c2a07" providerId="AD" clId="Web-{049B9B36-5A3B-BA07-D514-7117521949E3}" dt="2022-06-07T06:20:39.233" v="133" actId="1076"/>
          <ac:spMkLst>
            <pc:docMk/>
            <pc:sldMk cId="3242884003" sldId="287"/>
            <ac:spMk id="55" creationId="{34DE0070-3B44-9A7E-0E08-5D52200AF004}"/>
          </ac:spMkLst>
        </pc:spChg>
        <pc:spChg chg="add mod">
          <ac:chgData name="爲近瑛太" userId="S::tamechika-yuta-plusdojo2022@seplus2016.onmicrosoft.com::88123f4d-ebcf-4781-93ad-42cd829c2a07" providerId="AD" clId="Web-{049B9B36-5A3B-BA07-D514-7117521949E3}" dt="2022-06-07T06:20:39.249" v="134" actId="1076"/>
          <ac:spMkLst>
            <pc:docMk/>
            <pc:sldMk cId="3242884003" sldId="287"/>
            <ac:spMk id="56" creationId="{C584CB1B-2631-5E6C-49C6-2C8256A3580F}"/>
          </ac:spMkLst>
        </pc:spChg>
        <pc:spChg chg="add mod">
          <ac:chgData name="爲近瑛太" userId="S::tamechika-yuta-plusdojo2022@seplus2016.onmicrosoft.com::88123f4d-ebcf-4781-93ad-42cd829c2a07" providerId="AD" clId="Web-{049B9B36-5A3B-BA07-D514-7117521949E3}" dt="2022-06-07T06:20:39.264" v="135" actId="1076"/>
          <ac:spMkLst>
            <pc:docMk/>
            <pc:sldMk cId="3242884003" sldId="287"/>
            <ac:spMk id="57" creationId="{B649DC34-BD1C-4EC8-4DED-3080CD87FAF7}"/>
          </ac:spMkLst>
        </pc:spChg>
        <pc:spChg chg="add mod">
          <ac:chgData name="爲近瑛太" userId="S::tamechika-yuta-plusdojo2022@seplus2016.onmicrosoft.com::88123f4d-ebcf-4781-93ad-42cd829c2a07" providerId="AD" clId="Web-{049B9B36-5A3B-BA07-D514-7117521949E3}" dt="2022-06-07T06:20:39.280" v="136" actId="1076"/>
          <ac:spMkLst>
            <pc:docMk/>
            <pc:sldMk cId="3242884003" sldId="287"/>
            <ac:spMk id="58" creationId="{B670B56C-2FFD-3A28-D165-FDD5C3523E68}"/>
          </ac:spMkLst>
        </pc:spChg>
        <pc:spChg chg="add mod">
          <ac:chgData name="爲近瑛太" userId="S::tamechika-yuta-plusdojo2022@seplus2016.onmicrosoft.com::88123f4d-ebcf-4781-93ad-42cd829c2a07" providerId="AD" clId="Web-{049B9B36-5A3B-BA07-D514-7117521949E3}" dt="2022-06-07T06:20:39.280" v="137" actId="1076"/>
          <ac:spMkLst>
            <pc:docMk/>
            <pc:sldMk cId="3242884003" sldId="287"/>
            <ac:spMk id="59" creationId="{CCD4BF9F-28E0-0D44-8D88-935D5774D044}"/>
          </ac:spMkLst>
        </pc:spChg>
        <pc:spChg chg="add mod">
          <ac:chgData name="爲近瑛太" userId="S::tamechika-yuta-plusdojo2022@seplus2016.onmicrosoft.com::88123f4d-ebcf-4781-93ad-42cd829c2a07" providerId="AD" clId="Web-{049B9B36-5A3B-BA07-D514-7117521949E3}" dt="2022-06-07T06:20:39.296" v="138" actId="1076"/>
          <ac:spMkLst>
            <pc:docMk/>
            <pc:sldMk cId="3242884003" sldId="287"/>
            <ac:spMk id="60" creationId="{F8D59232-48E5-AE43-EE9F-B598B27E611E}"/>
          </ac:spMkLst>
        </pc:spChg>
        <pc:spChg chg="add mod">
          <ac:chgData name="爲近瑛太" userId="S::tamechika-yuta-plusdojo2022@seplus2016.onmicrosoft.com::88123f4d-ebcf-4781-93ad-42cd829c2a07" providerId="AD" clId="Web-{049B9B36-5A3B-BA07-D514-7117521949E3}" dt="2022-06-07T06:20:39.311" v="139" actId="1076"/>
          <ac:spMkLst>
            <pc:docMk/>
            <pc:sldMk cId="3242884003" sldId="287"/>
            <ac:spMk id="61" creationId="{6AFF52CA-D7B0-B08C-9BD2-91F9FE29747E}"/>
          </ac:spMkLst>
        </pc:spChg>
        <pc:spChg chg="add mod">
          <ac:chgData name="爲近瑛太" userId="S::tamechika-yuta-plusdojo2022@seplus2016.onmicrosoft.com::88123f4d-ebcf-4781-93ad-42cd829c2a07" providerId="AD" clId="Web-{049B9B36-5A3B-BA07-D514-7117521949E3}" dt="2022-06-07T06:20:39.327" v="140" actId="1076"/>
          <ac:spMkLst>
            <pc:docMk/>
            <pc:sldMk cId="3242884003" sldId="287"/>
            <ac:spMk id="62" creationId="{18F4A424-1A77-BC79-D391-6EC86EE836EA}"/>
          </ac:spMkLst>
        </pc:spChg>
        <pc:spChg chg="add mod">
          <ac:chgData name="爲近瑛太" userId="S::tamechika-yuta-plusdojo2022@seplus2016.onmicrosoft.com::88123f4d-ebcf-4781-93ad-42cd829c2a07" providerId="AD" clId="Web-{049B9B36-5A3B-BA07-D514-7117521949E3}" dt="2022-06-07T06:20:39.342" v="141" actId="1076"/>
          <ac:spMkLst>
            <pc:docMk/>
            <pc:sldMk cId="3242884003" sldId="287"/>
            <ac:spMk id="63" creationId="{D68F5E77-8E61-F22A-28A5-7D4FC69BEB4C}"/>
          </ac:spMkLst>
        </pc:spChg>
        <pc:spChg chg="add del mod">
          <ac:chgData name="爲近瑛太" userId="S::tamechika-yuta-plusdojo2022@seplus2016.onmicrosoft.com::88123f4d-ebcf-4781-93ad-42cd829c2a07" providerId="AD" clId="Web-{049B9B36-5A3B-BA07-D514-7117521949E3}" dt="2022-06-07T06:20:41.514" v="143"/>
          <ac:spMkLst>
            <pc:docMk/>
            <pc:sldMk cId="3242884003" sldId="287"/>
            <ac:spMk id="64" creationId="{24214B7E-C2F8-E159-6597-73E9222F7459}"/>
          </ac:spMkLst>
        </pc:spChg>
        <pc:spChg chg="add mod">
          <ac:chgData name="爲近瑛太" userId="S::tamechika-yuta-plusdojo2022@seplus2016.onmicrosoft.com::88123f4d-ebcf-4781-93ad-42cd829c2a07" providerId="AD" clId="Web-{049B9B36-5A3B-BA07-D514-7117521949E3}" dt="2022-06-07T06:21:46.266" v="192" actId="20577"/>
          <ac:spMkLst>
            <pc:docMk/>
            <pc:sldMk cId="3242884003" sldId="287"/>
            <ac:spMk id="65" creationId="{05C13969-B615-357B-284A-D21C17F42F76}"/>
          </ac:spMkLst>
        </pc:spChg>
        <pc:grpChg chg="del">
          <ac:chgData name="爲近瑛太" userId="S::tamechika-yuta-plusdojo2022@seplus2016.onmicrosoft.com::88123f4d-ebcf-4781-93ad-42cd829c2a07" providerId="AD" clId="Web-{049B9B36-5A3B-BA07-D514-7117521949E3}" dt="2022-06-07T06:18:07.870" v="8"/>
          <ac:grpSpMkLst>
            <pc:docMk/>
            <pc:sldMk cId="3242884003" sldId="287"/>
            <ac:grpSpMk id="28" creationId="{4769F3A6-2A39-F813-3EE4-81D722E491C8}"/>
          </ac:grpSpMkLst>
        </pc:grpChg>
        <pc:graphicFrameChg chg="del">
          <ac:chgData name="爲近瑛太" userId="S::tamechika-yuta-plusdojo2022@seplus2016.onmicrosoft.com::88123f4d-ebcf-4781-93ad-42cd829c2a07" providerId="AD" clId="Web-{049B9B36-5A3B-BA07-D514-7117521949E3}" dt="2022-06-07T06:18:07.870" v="18"/>
          <ac:graphicFrameMkLst>
            <pc:docMk/>
            <pc:sldMk cId="3242884003" sldId="287"/>
            <ac:graphicFrameMk id="6" creationId="{27A4DD65-E782-2B21-5649-82B9129FE80C}"/>
          </ac:graphicFrameMkLst>
        </pc:graphicFrameChg>
        <pc:picChg chg="del">
          <ac:chgData name="爲近瑛太" userId="S::tamechika-yuta-plusdojo2022@seplus2016.onmicrosoft.com::88123f4d-ebcf-4781-93ad-42cd829c2a07" providerId="AD" clId="Web-{049B9B36-5A3B-BA07-D514-7117521949E3}" dt="2022-06-07T06:18:07.870" v="17"/>
          <ac:picMkLst>
            <pc:docMk/>
            <pc:sldMk cId="3242884003" sldId="287"/>
            <ac:picMk id="12" creationId="{560FB4F0-2F88-D1E3-6F5A-C8EA06EB9559}"/>
          </ac:picMkLst>
        </pc:picChg>
      </pc:sldChg>
    </pc:docChg>
  </pc:docChgLst>
  <pc:docChgLst>
    <pc:chgData name="島津美波" userId="S::simadu-minami-plusdojo2022@seplus2016.onmicrosoft.com::81270c88-8d65-4af2-9013-fafbeef24367" providerId="AD" clId="Web-{C1105865-D83E-1961-9803-090FE6F9E5C9}"/>
    <pc:docChg chg="addSld delSld modSld">
      <pc:chgData name="島津美波" userId="S::simadu-minami-plusdojo2022@seplus2016.onmicrosoft.com::81270c88-8d65-4af2-9013-fafbeef24367" providerId="AD" clId="Web-{C1105865-D83E-1961-9803-090FE6F9E5C9}" dt="2022-06-09T05:40:56.518" v="1079"/>
      <pc:docMkLst>
        <pc:docMk/>
      </pc:docMkLst>
      <pc:sldChg chg="addSp modSp">
        <pc:chgData name="島津美波" userId="S::simadu-minami-plusdojo2022@seplus2016.onmicrosoft.com::81270c88-8d65-4af2-9013-fafbeef24367" providerId="AD" clId="Web-{C1105865-D83E-1961-9803-090FE6F9E5C9}" dt="2022-06-09T05:11:14.534" v="812"/>
        <pc:sldMkLst>
          <pc:docMk/>
          <pc:sldMk cId="4164135053" sldId="258"/>
        </pc:sldMkLst>
        <pc:spChg chg="mod">
          <ac:chgData name="島津美波" userId="S::simadu-minami-plusdojo2022@seplus2016.onmicrosoft.com::81270c88-8d65-4af2-9013-fafbeef24367" providerId="AD" clId="Web-{C1105865-D83E-1961-9803-090FE6F9E5C9}" dt="2022-06-09T04:55:05.345" v="761" actId="1076"/>
          <ac:spMkLst>
            <pc:docMk/>
            <pc:sldMk cId="4164135053" sldId="258"/>
            <ac:spMk id="3" creationId="{5CAF7983-80A2-B69D-50BC-9175D31425F8}"/>
          </ac:spMkLst>
        </pc:spChg>
        <pc:picChg chg="add">
          <ac:chgData name="島津美波" userId="S::simadu-minami-plusdojo2022@seplus2016.onmicrosoft.com::81270c88-8d65-4af2-9013-fafbeef24367" providerId="AD" clId="Web-{C1105865-D83E-1961-9803-090FE6F9E5C9}" dt="2022-06-09T05:11:14.534" v="812"/>
          <ac:picMkLst>
            <pc:docMk/>
            <pc:sldMk cId="4164135053" sldId="258"/>
            <ac:picMk id="11" creationId="{24057170-0F45-FB51-6B6F-11EF0A967E0F}"/>
          </ac:picMkLst>
        </pc:picChg>
      </pc:sldChg>
      <pc:sldChg chg="addSp modSp">
        <pc:chgData name="島津美波" userId="S::simadu-minami-plusdojo2022@seplus2016.onmicrosoft.com::81270c88-8d65-4af2-9013-fafbeef24367" providerId="AD" clId="Web-{C1105865-D83E-1961-9803-090FE6F9E5C9}" dt="2022-06-09T05:15:27.210" v="903"/>
        <pc:sldMkLst>
          <pc:docMk/>
          <pc:sldMk cId="3159801279" sldId="259"/>
        </pc:sldMkLst>
        <pc:spChg chg="mod">
          <ac:chgData name="島津美波" userId="S::simadu-minami-plusdojo2022@seplus2016.onmicrosoft.com::81270c88-8d65-4af2-9013-fafbeef24367" providerId="AD" clId="Web-{C1105865-D83E-1961-9803-090FE6F9E5C9}" dt="2022-06-09T05:15:26.382" v="902" actId="1076"/>
          <ac:spMkLst>
            <pc:docMk/>
            <pc:sldMk cId="3159801279" sldId="259"/>
            <ac:spMk id="14" creationId="{C6D02438-7ABC-E30F-4207-2D49D3967FB3}"/>
          </ac:spMkLst>
        </pc:spChg>
        <pc:picChg chg="add">
          <ac:chgData name="島津美波" userId="S::simadu-minami-plusdojo2022@seplus2016.onmicrosoft.com::81270c88-8d65-4af2-9013-fafbeef24367" providerId="AD" clId="Web-{C1105865-D83E-1961-9803-090FE6F9E5C9}" dt="2022-06-09T05:15:27.210" v="903"/>
          <ac:picMkLst>
            <pc:docMk/>
            <pc:sldMk cId="3159801279" sldId="259"/>
            <ac:picMk id="2" creationId="{1FC27C5F-801C-A165-9D53-CBCC154C280C}"/>
          </ac:picMkLst>
        </pc:picChg>
      </pc:sldChg>
      <pc:sldChg chg="addSp modSp">
        <pc:chgData name="島津美波" userId="S::simadu-minami-plusdojo2022@seplus2016.onmicrosoft.com::81270c88-8d65-4af2-9013-fafbeef24367" providerId="AD" clId="Web-{C1105865-D83E-1961-9803-090FE6F9E5C9}" dt="2022-06-09T05:14:31.819" v="883"/>
        <pc:sldMkLst>
          <pc:docMk/>
          <pc:sldMk cId="3155477368" sldId="261"/>
        </pc:sldMkLst>
        <pc:spChg chg="mod">
          <ac:chgData name="島津美波" userId="S::simadu-minami-plusdojo2022@seplus2016.onmicrosoft.com::81270c88-8d65-4af2-9013-fafbeef24367" providerId="AD" clId="Web-{C1105865-D83E-1961-9803-090FE6F9E5C9}" dt="2022-06-09T05:14:30.553" v="882" actId="1076"/>
          <ac:spMkLst>
            <pc:docMk/>
            <pc:sldMk cId="3155477368" sldId="261"/>
            <ac:spMk id="13" creationId="{15AF53E9-D845-8AD8-3539-9D0CC22A05DE}"/>
          </ac:spMkLst>
        </pc:spChg>
        <pc:picChg chg="add">
          <ac:chgData name="島津美波" userId="S::simadu-minami-plusdojo2022@seplus2016.onmicrosoft.com::81270c88-8d65-4af2-9013-fafbeef24367" providerId="AD" clId="Web-{C1105865-D83E-1961-9803-090FE6F9E5C9}" dt="2022-06-09T05:14:31.819" v="883"/>
          <ac:picMkLst>
            <pc:docMk/>
            <pc:sldMk cId="3155477368" sldId="261"/>
            <ac:picMk id="7" creationId="{FFAEC5EA-A2F3-4929-9E92-5D7D992A69FB}"/>
          </ac:picMkLst>
        </pc:picChg>
      </pc:sldChg>
      <pc:sldChg chg="addSp delSp modSp">
        <pc:chgData name="島津美波" userId="S::simadu-minami-plusdojo2022@seplus2016.onmicrosoft.com::81270c88-8d65-4af2-9013-fafbeef24367" providerId="AD" clId="Web-{C1105865-D83E-1961-9803-090FE6F9E5C9}" dt="2022-06-09T05:13:52.006" v="870" actId="1076"/>
        <pc:sldMkLst>
          <pc:docMk/>
          <pc:sldMk cId="2392510997" sldId="264"/>
        </pc:sldMkLst>
        <pc:spChg chg="mod">
          <ac:chgData name="島津美波" userId="S::simadu-minami-plusdojo2022@seplus2016.onmicrosoft.com::81270c88-8d65-4af2-9013-fafbeef24367" providerId="AD" clId="Web-{C1105865-D83E-1961-9803-090FE6F9E5C9}" dt="2022-06-09T05:13:02.364" v="842" actId="1076"/>
          <ac:spMkLst>
            <pc:docMk/>
            <pc:sldMk cId="2392510997" sldId="264"/>
            <ac:spMk id="2" creationId="{BF4E5FA1-1644-CF3A-7068-AF5129668F73}"/>
          </ac:spMkLst>
        </pc:spChg>
        <pc:spChg chg="mod">
          <ac:chgData name="島津美波" userId="S::simadu-minami-plusdojo2022@seplus2016.onmicrosoft.com::81270c88-8d65-4af2-9013-fafbeef24367" providerId="AD" clId="Web-{C1105865-D83E-1961-9803-090FE6F9E5C9}" dt="2022-06-09T05:11:54.910" v="819" actId="1076"/>
          <ac:spMkLst>
            <pc:docMk/>
            <pc:sldMk cId="2392510997" sldId="264"/>
            <ac:spMk id="3" creationId="{26C1B9DF-44DC-D81C-163C-92216E9C44FD}"/>
          </ac:spMkLst>
        </pc:spChg>
        <pc:spChg chg="mod">
          <ac:chgData name="島津美波" userId="S::simadu-minami-plusdojo2022@seplus2016.onmicrosoft.com::81270c88-8d65-4af2-9013-fafbeef24367" providerId="AD" clId="Web-{C1105865-D83E-1961-9803-090FE6F9E5C9}" dt="2022-06-09T05:13:02.364" v="841" actId="1076"/>
          <ac:spMkLst>
            <pc:docMk/>
            <pc:sldMk cId="2392510997" sldId="264"/>
            <ac:spMk id="5" creationId="{2EE17939-4D69-5AA2-4D7A-004C1474E6E3}"/>
          </ac:spMkLst>
        </pc:spChg>
        <pc:spChg chg="mod ord">
          <ac:chgData name="島津美波" userId="S::simadu-minami-plusdojo2022@seplus2016.onmicrosoft.com::81270c88-8d65-4af2-9013-fafbeef24367" providerId="AD" clId="Web-{C1105865-D83E-1961-9803-090FE6F9E5C9}" dt="2022-06-09T05:13:52.006" v="870" actId="1076"/>
          <ac:spMkLst>
            <pc:docMk/>
            <pc:sldMk cId="2392510997" sldId="264"/>
            <ac:spMk id="11" creationId="{F761DF73-9FEA-7AA2-9BE8-F62FAD9C165B}"/>
          </ac:spMkLst>
        </pc:spChg>
        <pc:spChg chg="mod">
          <ac:chgData name="島津美波" userId="S::simadu-minami-plusdojo2022@seplus2016.onmicrosoft.com::81270c88-8d65-4af2-9013-fafbeef24367" providerId="AD" clId="Web-{C1105865-D83E-1961-9803-090FE6F9E5C9}" dt="2022-06-09T05:13:24.036" v="848" actId="1076"/>
          <ac:spMkLst>
            <pc:docMk/>
            <pc:sldMk cId="2392510997" sldId="264"/>
            <ac:spMk id="20" creationId="{60EDF15F-E25B-143E-40C0-07A6E2D333FF}"/>
          </ac:spMkLst>
        </pc:spChg>
        <pc:spChg chg="del">
          <ac:chgData name="島津美波" userId="S::simadu-minami-plusdojo2022@seplus2016.onmicrosoft.com::81270c88-8d65-4af2-9013-fafbeef24367" providerId="AD" clId="Web-{C1105865-D83E-1961-9803-090FE6F9E5C9}" dt="2022-06-09T05:13:16.567" v="846"/>
          <ac:spMkLst>
            <pc:docMk/>
            <pc:sldMk cId="2392510997" sldId="264"/>
            <ac:spMk id="21" creationId="{5849474A-FDAD-D3D9-4D51-734F761C6A5F}"/>
          </ac:spMkLst>
        </pc:spChg>
        <pc:spChg chg="mod">
          <ac:chgData name="島津美波" userId="S::simadu-minami-plusdojo2022@seplus2016.onmicrosoft.com::81270c88-8d65-4af2-9013-fafbeef24367" providerId="AD" clId="Web-{C1105865-D83E-1961-9803-090FE6F9E5C9}" dt="2022-06-09T05:13:02.364" v="843" actId="1076"/>
          <ac:spMkLst>
            <pc:docMk/>
            <pc:sldMk cId="2392510997" sldId="264"/>
            <ac:spMk id="26" creationId="{51573592-B852-579B-6F75-63EA3F6A6490}"/>
          </ac:spMkLst>
        </pc:spChg>
        <pc:picChg chg="add ord">
          <ac:chgData name="島津美波" userId="S::simadu-minami-plusdojo2022@seplus2016.onmicrosoft.com::81270c88-8d65-4af2-9013-fafbeef24367" providerId="AD" clId="Web-{C1105865-D83E-1961-9803-090FE6F9E5C9}" dt="2022-06-09T05:13:46.084" v="857"/>
          <ac:picMkLst>
            <pc:docMk/>
            <pc:sldMk cId="2392510997" sldId="264"/>
            <ac:picMk id="9" creationId="{461606FF-13B3-C8DC-F9FD-1C9FC0363D11}"/>
          </ac:picMkLst>
        </pc:picChg>
      </pc:sldChg>
      <pc:sldChg chg="addSp delSp modSp">
        <pc:chgData name="島津美波" userId="S::simadu-minami-plusdojo2022@seplus2016.onmicrosoft.com::81270c88-8d65-4af2-9013-fafbeef24367" providerId="AD" clId="Web-{C1105865-D83E-1961-9803-090FE6F9E5C9}" dt="2022-06-09T05:14:02.709" v="872"/>
        <pc:sldMkLst>
          <pc:docMk/>
          <pc:sldMk cId="2776495978" sldId="266"/>
        </pc:sldMkLst>
        <pc:spChg chg="del">
          <ac:chgData name="島津美波" userId="S::simadu-minami-plusdojo2022@seplus2016.onmicrosoft.com::81270c88-8d65-4af2-9013-fafbeef24367" providerId="AD" clId="Web-{C1105865-D83E-1961-9803-090FE6F9E5C9}" dt="2022-06-09T04:48:07.604" v="668"/>
          <ac:spMkLst>
            <pc:docMk/>
            <pc:sldMk cId="2776495978" sldId="266"/>
            <ac:spMk id="2" creationId="{1DAF2E62-BE57-F440-CC30-545885B7A210}"/>
          </ac:spMkLst>
        </pc:spChg>
        <pc:spChg chg="mod">
          <ac:chgData name="島津美波" userId="S::simadu-minami-plusdojo2022@seplus2016.onmicrosoft.com::81270c88-8d65-4af2-9013-fafbeef24367" providerId="AD" clId="Web-{C1105865-D83E-1961-9803-090FE6F9E5C9}" dt="2022-06-09T05:14:02.225" v="871" actId="1076"/>
          <ac:spMkLst>
            <pc:docMk/>
            <pc:sldMk cId="2776495978" sldId="266"/>
            <ac:spMk id="3" creationId="{D0A55543-A8F0-FA08-F844-19A432F9D4BA}"/>
          </ac:spMkLst>
        </pc:spChg>
        <pc:spChg chg="add mod">
          <ac:chgData name="島津美波" userId="S::simadu-minami-plusdojo2022@seplus2016.onmicrosoft.com::81270c88-8d65-4af2-9013-fafbeef24367" providerId="AD" clId="Web-{C1105865-D83E-1961-9803-090FE6F9E5C9}" dt="2022-06-09T04:54:27.360" v="757" actId="1076"/>
          <ac:spMkLst>
            <pc:docMk/>
            <pc:sldMk cId="2776495978" sldId="266"/>
            <ac:spMk id="6" creationId="{C82AD40D-EDA3-30B2-D3D1-FCF80481A08A}"/>
          </ac:spMkLst>
        </pc:spChg>
        <pc:spChg chg="mod">
          <ac:chgData name="島津美波" userId="S::simadu-minami-plusdojo2022@seplus2016.onmicrosoft.com::81270c88-8d65-4af2-9013-fafbeef24367" providerId="AD" clId="Web-{C1105865-D83E-1961-9803-090FE6F9E5C9}" dt="2022-06-09T04:48:23.620" v="675" actId="1076"/>
          <ac:spMkLst>
            <pc:docMk/>
            <pc:sldMk cId="2776495978" sldId="266"/>
            <ac:spMk id="12" creationId="{E48DD963-1F88-A093-9BEE-6F5FEE3DD2C4}"/>
          </ac:spMkLst>
        </pc:spChg>
        <pc:spChg chg="add del mod">
          <ac:chgData name="島津美波" userId="S::simadu-minami-plusdojo2022@seplus2016.onmicrosoft.com::81270c88-8d65-4af2-9013-fafbeef24367" providerId="AD" clId="Web-{C1105865-D83E-1961-9803-090FE6F9E5C9}" dt="2022-06-09T04:51:59.999" v="728" actId="20577"/>
          <ac:spMkLst>
            <pc:docMk/>
            <pc:sldMk cId="2776495978" sldId="266"/>
            <ac:spMk id="17" creationId="{0C4BD8AF-9B0D-E57F-4DED-900009491A6C}"/>
          </ac:spMkLst>
        </pc:spChg>
        <pc:spChg chg="mod">
          <ac:chgData name="島津美波" userId="S::simadu-minami-plusdojo2022@seplus2016.onmicrosoft.com::81270c88-8d65-4af2-9013-fafbeef24367" providerId="AD" clId="Web-{C1105865-D83E-1961-9803-090FE6F9E5C9}" dt="2022-06-09T04:48:14.776" v="671" actId="20577"/>
          <ac:spMkLst>
            <pc:docMk/>
            <pc:sldMk cId="2776495978" sldId="266"/>
            <ac:spMk id="21" creationId="{D4471B1F-1EED-43BE-1122-88232D1D8A2C}"/>
          </ac:spMkLst>
        </pc:spChg>
        <pc:spChg chg="mod">
          <ac:chgData name="島津美波" userId="S::simadu-minami-plusdojo2022@seplus2016.onmicrosoft.com::81270c88-8d65-4af2-9013-fafbeef24367" providerId="AD" clId="Web-{C1105865-D83E-1961-9803-090FE6F9E5C9}" dt="2022-06-09T04:47:48.338" v="662" actId="1076"/>
          <ac:spMkLst>
            <pc:docMk/>
            <pc:sldMk cId="2776495978" sldId="266"/>
            <ac:spMk id="30" creationId="{316248C8-AA96-1B8C-7603-9CC26FF418FF}"/>
          </ac:spMkLst>
        </pc:spChg>
        <pc:spChg chg="del">
          <ac:chgData name="島津美波" userId="S::simadu-minami-plusdojo2022@seplus2016.onmicrosoft.com::81270c88-8d65-4af2-9013-fafbeef24367" providerId="AD" clId="Web-{C1105865-D83E-1961-9803-090FE6F9E5C9}" dt="2022-06-09T04:48:04.776" v="667"/>
          <ac:spMkLst>
            <pc:docMk/>
            <pc:sldMk cId="2776495978" sldId="266"/>
            <ac:spMk id="31" creationId="{E6D3A87C-0A0D-8227-51FE-113AD4134E38}"/>
          </ac:spMkLst>
        </pc:spChg>
        <pc:spChg chg="mod">
          <ac:chgData name="島津美波" userId="S::simadu-minami-plusdojo2022@seplus2016.onmicrosoft.com::81270c88-8d65-4af2-9013-fafbeef24367" providerId="AD" clId="Web-{C1105865-D83E-1961-9803-090FE6F9E5C9}" dt="2022-06-09T04:48:19.838" v="673" actId="20577"/>
          <ac:spMkLst>
            <pc:docMk/>
            <pc:sldMk cId="2776495978" sldId="266"/>
            <ac:spMk id="32" creationId="{6FC0B87F-8BBB-168E-08CD-ED669FD57823}"/>
          </ac:spMkLst>
        </pc:spChg>
        <pc:spChg chg="mod">
          <ac:chgData name="島津美波" userId="S::simadu-minami-plusdojo2022@seplus2016.onmicrosoft.com::81270c88-8d65-4af2-9013-fafbeef24367" providerId="AD" clId="Web-{C1105865-D83E-1961-9803-090FE6F9E5C9}" dt="2022-06-09T04:47:56.541" v="665" actId="1076"/>
          <ac:spMkLst>
            <pc:docMk/>
            <pc:sldMk cId="2776495978" sldId="266"/>
            <ac:spMk id="34" creationId="{584F684B-2A1D-FF18-CAAA-F886272933A1}"/>
          </ac:spMkLst>
        </pc:spChg>
        <pc:spChg chg="add mod">
          <ac:chgData name="島津美波" userId="S::simadu-minami-plusdojo2022@seplus2016.onmicrosoft.com::81270c88-8d65-4af2-9013-fafbeef24367" providerId="AD" clId="Web-{C1105865-D83E-1961-9803-090FE6F9E5C9}" dt="2022-06-09T04:27:47.739" v="467" actId="20577"/>
          <ac:spMkLst>
            <pc:docMk/>
            <pc:sldMk cId="2776495978" sldId="266"/>
            <ac:spMk id="43" creationId="{D03830D0-0927-FF40-5FA2-CA90F2C6CB7E}"/>
          </ac:spMkLst>
        </pc:spChg>
        <pc:grpChg chg="add">
          <ac:chgData name="島津美波" userId="S::simadu-minami-plusdojo2022@seplus2016.onmicrosoft.com::81270c88-8d65-4af2-9013-fafbeef24367" providerId="AD" clId="Web-{C1105865-D83E-1961-9803-090FE6F9E5C9}" dt="2022-06-09T04:48:47.323" v="677"/>
          <ac:grpSpMkLst>
            <pc:docMk/>
            <pc:sldMk cId="2776495978" sldId="266"/>
            <ac:grpSpMk id="11" creationId="{AAB8BE48-E229-2B2A-2DE5-41C691ADF1E5}"/>
          </ac:grpSpMkLst>
        </pc:grpChg>
        <pc:grpChg chg="add mod">
          <ac:chgData name="島津美波" userId="S::simadu-minami-plusdojo2022@seplus2016.onmicrosoft.com::81270c88-8d65-4af2-9013-fafbeef24367" providerId="AD" clId="Web-{C1105865-D83E-1961-9803-090FE6F9E5C9}" dt="2022-06-09T04:49:03.980" v="681" actId="1076"/>
          <ac:grpSpMkLst>
            <pc:docMk/>
            <pc:sldMk cId="2776495978" sldId="266"/>
            <ac:grpSpMk id="16" creationId="{C218A1F9-0BE7-C9FF-84DE-234C5F157903}"/>
          </ac:grpSpMkLst>
        </pc:grpChg>
        <pc:grpChg chg="mod">
          <ac:chgData name="島津美波" userId="S::simadu-minami-plusdojo2022@seplus2016.onmicrosoft.com::81270c88-8d65-4af2-9013-fafbeef24367" providerId="AD" clId="Web-{C1105865-D83E-1961-9803-090FE6F9E5C9}" dt="2022-06-09T04:47:53.900" v="664" actId="1076"/>
          <ac:grpSpMkLst>
            <pc:docMk/>
            <pc:sldMk cId="2776495978" sldId="266"/>
            <ac:grpSpMk id="39" creationId="{FF810C31-80A9-1CC8-AAF5-E58841FDAB4D}"/>
          </ac:grpSpMkLst>
        </pc:grpChg>
        <pc:picChg chg="add">
          <ac:chgData name="島津美波" userId="S::simadu-minami-plusdojo2022@seplus2016.onmicrosoft.com::81270c88-8d65-4af2-9013-fafbeef24367" providerId="AD" clId="Web-{C1105865-D83E-1961-9803-090FE6F9E5C9}" dt="2022-06-09T05:14:02.709" v="872"/>
          <ac:picMkLst>
            <pc:docMk/>
            <pc:sldMk cId="2776495978" sldId="266"/>
            <ac:picMk id="18" creationId="{532F7872-C01A-B296-82E2-32B2FEB9820E}"/>
          </ac:picMkLst>
        </pc:picChg>
        <pc:picChg chg="mod">
          <ac:chgData name="島津美波" userId="S::simadu-minami-plusdojo2022@seplus2016.onmicrosoft.com::81270c88-8d65-4af2-9013-fafbeef24367" providerId="AD" clId="Web-{C1105865-D83E-1961-9803-090FE6F9E5C9}" dt="2022-06-09T04:48:28.323" v="676" actId="1076"/>
          <ac:picMkLst>
            <pc:docMk/>
            <pc:sldMk cId="2776495978" sldId="266"/>
            <ac:picMk id="26" creationId="{374CD367-4E04-99F9-65D5-95C1F843A120}"/>
          </ac:picMkLst>
        </pc:picChg>
        <pc:picChg chg="mod">
          <ac:chgData name="島津美波" userId="S::simadu-minami-plusdojo2022@seplus2016.onmicrosoft.com::81270c88-8d65-4af2-9013-fafbeef24367" providerId="AD" clId="Web-{C1105865-D83E-1961-9803-090FE6F9E5C9}" dt="2022-06-09T04:48:17.510" v="672" actId="1076"/>
          <ac:picMkLst>
            <pc:docMk/>
            <pc:sldMk cId="2776495978" sldId="266"/>
            <ac:picMk id="40" creationId="{F798FD9D-23AB-01DC-FA2A-846B56F97FFF}"/>
          </ac:picMkLst>
        </pc:picChg>
      </pc:sldChg>
      <pc:sldChg chg="addSp delSp modSp">
        <pc:chgData name="島津美波" userId="S::simadu-minami-plusdojo2022@seplus2016.onmicrosoft.com::81270c88-8d65-4af2-9013-fafbeef24367" providerId="AD" clId="Web-{C1105865-D83E-1961-9803-090FE6F9E5C9}" dt="2022-06-09T05:14:27.522" v="881"/>
        <pc:sldMkLst>
          <pc:docMk/>
          <pc:sldMk cId="2196372836" sldId="268"/>
        </pc:sldMkLst>
        <pc:spChg chg="mod">
          <ac:chgData name="島津美波" userId="S::simadu-minami-plusdojo2022@seplus2016.onmicrosoft.com::81270c88-8d65-4af2-9013-fafbeef24367" providerId="AD" clId="Web-{C1105865-D83E-1961-9803-090FE6F9E5C9}" dt="2022-06-09T05:14:27.319" v="880" actId="1076"/>
          <ac:spMkLst>
            <pc:docMk/>
            <pc:sldMk cId="2196372836" sldId="268"/>
            <ac:spMk id="3" creationId="{D0A55543-A8F0-FA08-F844-19A432F9D4BA}"/>
          </ac:spMkLst>
        </pc:spChg>
        <pc:spChg chg="add del mod">
          <ac:chgData name="島津美波" userId="S::simadu-minami-plusdojo2022@seplus2016.onmicrosoft.com::81270c88-8d65-4af2-9013-fafbeef24367" providerId="AD" clId="Web-{C1105865-D83E-1961-9803-090FE6F9E5C9}" dt="2022-06-09T04:53:43.844" v="754"/>
          <ac:spMkLst>
            <pc:docMk/>
            <pc:sldMk cId="2196372836" sldId="268"/>
            <ac:spMk id="6" creationId="{2BB08D8D-D1EA-FAA1-7BAC-DBD152492893}"/>
          </ac:spMkLst>
        </pc:spChg>
        <pc:spChg chg="mod topLvl">
          <ac:chgData name="島津美波" userId="S::simadu-minami-plusdojo2022@seplus2016.onmicrosoft.com::81270c88-8d65-4af2-9013-fafbeef24367" providerId="AD" clId="Web-{C1105865-D83E-1961-9803-090FE6F9E5C9}" dt="2022-06-09T04:53:01.203" v="751"/>
          <ac:spMkLst>
            <pc:docMk/>
            <pc:sldMk cId="2196372836" sldId="268"/>
            <ac:spMk id="11" creationId="{72AE61BC-C137-A02F-D9A7-3A55BEE83792}"/>
          </ac:spMkLst>
        </pc:spChg>
        <pc:spChg chg="mod topLvl">
          <ac:chgData name="島津美波" userId="S::simadu-minami-plusdojo2022@seplus2016.onmicrosoft.com::81270c88-8d65-4af2-9013-fafbeef24367" providerId="AD" clId="Web-{C1105865-D83E-1961-9803-090FE6F9E5C9}" dt="2022-06-09T04:53:01.203" v="751"/>
          <ac:spMkLst>
            <pc:docMk/>
            <pc:sldMk cId="2196372836" sldId="268"/>
            <ac:spMk id="12" creationId="{E48DD963-1F88-A093-9BEE-6F5FEE3DD2C4}"/>
          </ac:spMkLst>
        </pc:spChg>
        <pc:spChg chg="add mod">
          <ac:chgData name="島津美波" userId="S::simadu-minami-plusdojo2022@seplus2016.onmicrosoft.com::81270c88-8d65-4af2-9013-fafbeef24367" providerId="AD" clId="Web-{C1105865-D83E-1961-9803-090FE6F9E5C9}" dt="2022-06-09T04:25:56.487" v="442" actId="1076"/>
          <ac:spMkLst>
            <pc:docMk/>
            <pc:sldMk cId="2196372836" sldId="268"/>
            <ac:spMk id="15" creationId="{4FE208DF-EAF1-FD14-9500-86F9C0C44F57}"/>
          </ac:spMkLst>
        </pc:spChg>
        <pc:spChg chg="mod topLvl">
          <ac:chgData name="島津美波" userId="S::simadu-minami-plusdojo2022@seplus2016.onmicrosoft.com::81270c88-8d65-4af2-9013-fafbeef24367" providerId="AD" clId="Web-{C1105865-D83E-1961-9803-090FE6F9E5C9}" dt="2022-06-09T04:53:34.953" v="752" actId="1076"/>
          <ac:spMkLst>
            <pc:docMk/>
            <pc:sldMk cId="2196372836" sldId="268"/>
            <ac:spMk id="16" creationId="{436BBA2D-3873-B194-5278-36CBB22866D9}"/>
          </ac:spMkLst>
        </pc:spChg>
        <pc:spChg chg="del">
          <ac:chgData name="島津美波" userId="S::simadu-minami-plusdojo2022@seplus2016.onmicrosoft.com::81270c88-8d65-4af2-9013-fafbeef24367" providerId="AD" clId="Web-{C1105865-D83E-1961-9803-090FE6F9E5C9}" dt="2022-06-09T04:52:52.140" v="749"/>
          <ac:spMkLst>
            <pc:docMk/>
            <pc:sldMk cId="2196372836" sldId="268"/>
            <ac:spMk id="18" creationId="{0DF31479-8398-3B6E-4B7C-BAACA4E7EBF0}"/>
          </ac:spMkLst>
        </pc:spChg>
        <pc:spChg chg="add del">
          <ac:chgData name="島津美波" userId="S::simadu-minami-plusdojo2022@seplus2016.onmicrosoft.com::81270c88-8d65-4af2-9013-fafbeef24367" providerId="AD" clId="Web-{C1105865-D83E-1961-9803-090FE6F9E5C9}" dt="2022-06-09T04:27:54.380" v="469"/>
          <ac:spMkLst>
            <pc:docMk/>
            <pc:sldMk cId="2196372836" sldId="268"/>
            <ac:spMk id="21" creationId="{52EBDDBC-C8B1-BB67-4D51-8E1C405F657E}"/>
          </ac:spMkLst>
        </pc:spChg>
        <pc:grpChg chg="add del">
          <ac:chgData name="島津美波" userId="S::simadu-minami-plusdojo2022@seplus2016.onmicrosoft.com::81270c88-8d65-4af2-9013-fafbeef24367" providerId="AD" clId="Web-{C1105865-D83E-1961-9803-090FE6F9E5C9}" dt="2022-06-09T04:53:01.203" v="751"/>
          <ac:grpSpMkLst>
            <pc:docMk/>
            <pc:sldMk cId="2196372836" sldId="268"/>
            <ac:grpSpMk id="2" creationId="{E3D218DB-A1D2-9AE4-2B07-E8383B2C62AC}"/>
          </ac:grpSpMkLst>
        </pc:grpChg>
        <pc:picChg chg="mod topLvl">
          <ac:chgData name="島津美波" userId="S::simadu-minami-plusdojo2022@seplus2016.onmicrosoft.com::81270c88-8d65-4af2-9013-fafbeef24367" providerId="AD" clId="Web-{C1105865-D83E-1961-9803-090FE6F9E5C9}" dt="2022-06-09T04:53:01.203" v="751"/>
          <ac:picMkLst>
            <pc:docMk/>
            <pc:sldMk cId="2196372836" sldId="268"/>
            <ac:picMk id="14" creationId="{B0E9B104-5137-3578-8DB6-2CD3C4328375}"/>
          </ac:picMkLst>
        </pc:picChg>
        <pc:picChg chg="add">
          <ac:chgData name="島津美波" userId="S::simadu-minami-plusdojo2022@seplus2016.onmicrosoft.com::81270c88-8d65-4af2-9013-fafbeef24367" providerId="AD" clId="Web-{C1105865-D83E-1961-9803-090FE6F9E5C9}" dt="2022-06-09T05:14:27.522" v="881"/>
          <ac:picMkLst>
            <pc:docMk/>
            <pc:sldMk cId="2196372836" sldId="268"/>
            <ac:picMk id="23" creationId="{828EBB60-F621-A381-7C7D-25B00069DB6F}"/>
          </ac:picMkLst>
        </pc:picChg>
      </pc:sldChg>
      <pc:sldChg chg="addSp delSp modSp">
        <pc:chgData name="島津美波" userId="S::simadu-minami-plusdojo2022@seplus2016.onmicrosoft.com::81270c88-8d65-4af2-9013-fafbeef24367" providerId="AD" clId="Web-{C1105865-D83E-1961-9803-090FE6F9E5C9}" dt="2022-06-09T05:17:25.259" v="907"/>
        <pc:sldMkLst>
          <pc:docMk/>
          <pc:sldMk cId="3456666601" sldId="269"/>
        </pc:sldMkLst>
        <pc:spChg chg="mod">
          <ac:chgData name="島津美波" userId="S::simadu-minami-plusdojo2022@seplus2016.onmicrosoft.com::81270c88-8d65-4af2-9013-fafbeef24367" providerId="AD" clId="Web-{C1105865-D83E-1961-9803-090FE6F9E5C9}" dt="2022-06-09T05:14:19.615" v="878" actId="1076"/>
          <ac:spMkLst>
            <pc:docMk/>
            <pc:sldMk cId="3456666601" sldId="269"/>
            <ac:spMk id="3" creationId="{D0A55543-A8F0-FA08-F844-19A432F9D4BA}"/>
          </ac:spMkLst>
        </pc:spChg>
        <pc:spChg chg="del mod">
          <ac:chgData name="島津美波" userId="S::simadu-minami-plusdojo2022@seplus2016.onmicrosoft.com::81270c88-8d65-4af2-9013-fafbeef24367" providerId="AD" clId="Web-{C1105865-D83E-1961-9803-090FE6F9E5C9}" dt="2022-06-09T04:33:09.713" v="575"/>
          <ac:spMkLst>
            <pc:docMk/>
            <pc:sldMk cId="3456666601" sldId="269"/>
            <ac:spMk id="11" creationId="{6FB096E8-F26F-BA2A-F631-D086C88FAD65}"/>
          </ac:spMkLst>
        </pc:spChg>
        <pc:spChg chg="mod">
          <ac:chgData name="島津美波" userId="S::simadu-minami-plusdojo2022@seplus2016.onmicrosoft.com::81270c88-8d65-4af2-9013-fafbeef24367" providerId="AD" clId="Web-{C1105865-D83E-1961-9803-090FE6F9E5C9}" dt="2022-06-09T04:46:22.836" v="646" actId="1076"/>
          <ac:spMkLst>
            <pc:docMk/>
            <pc:sldMk cId="3456666601" sldId="269"/>
            <ac:spMk id="12" creationId="{E48DD963-1F88-A093-9BEE-6F5FEE3DD2C4}"/>
          </ac:spMkLst>
        </pc:spChg>
        <pc:spChg chg="del mod">
          <ac:chgData name="島津美波" userId="S::simadu-minami-plusdojo2022@seplus2016.onmicrosoft.com::81270c88-8d65-4af2-9013-fafbeef24367" providerId="AD" clId="Web-{C1105865-D83E-1961-9803-090FE6F9E5C9}" dt="2022-06-09T04:46:10.649" v="641"/>
          <ac:spMkLst>
            <pc:docMk/>
            <pc:sldMk cId="3456666601" sldId="269"/>
            <ac:spMk id="14" creationId="{136F2A7C-4AFD-ED42-D030-F73877386C33}"/>
          </ac:spMkLst>
        </pc:spChg>
        <pc:spChg chg="mod">
          <ac:chgData name="島津美波" userId="S::simadu-minami-plusdojo2022@seplus2016.onmicrosoft.com::81270c88-8d65-4af2-9013-fafbeef24367" providerId="AD" clId="Web-{C1105865-D83E-1961-9803-090FE6F9E5C9}" dt="2022-06-09T04:33:37.479" v="585" actId="20577"/>
          <ac:spMkLst>
            <pc:docMk/>
            <pc:sldMk cId="3456666601" sldId="269"/>
            <ac:spMk id="15" creationId="{0EE3AB92-CB8C-EC43-6AF5-1AE41CD957A0}"/>
          </ac:spMkLst>
        </pc:spChg>
        <pc:spChg chg="add mod">
          <ac:chgData name="島津美波" userId="S::simadu-minami-plusdojo2022@seplus2016.onmicrosoft.com::81270c88-8d65-4af2-9013-fafbeef24367" providerId="AD" clId="Web-{C1105865-D83E-1961-9803-090FE6F9E5C9}" dt="2022-06-09T04:45:53.227" v="636" actId="1076"/>
          <ac:spMkLst>
            <pc:docMk/>
            <pc:sldMk cId="3456666601" sldId="269"/>
            <ac:spMk id="20" creationId="{1880B2AD-DE00-C64F-7947-3A00F0E0D134}"/>
          </ac:spMkLst>
        </pc:spChg>
        <pc:spChg chg="mod">
          <ac:chgData name="島津美波" userId="S::simadu-minami-plusdojo2022@seplus2016.onmicrosoft.com::81270c88-8d65-4af2-9013-fafbeef24367" providerId="AD" clId="Web-{C1105865-D83E-1961-9803-090FE6F9E5C9}" dt="2022-06-09T04:46:38.962" v="650" actId="20577"/>
          <ac:spMkLst>
            <pc:docMk/>
            <pc:sldMk cId="3456666601" sldId="269"/>
            <ac:spMk id="21" creationId="{5CE507B1-796D-9BBD-1BC6-1EFED4828555}"/>
          </ac:spMkLst>
        </pc:spChg>
        <pc:spChg chg="add mod">
          <ac:chgData name="島津美波" userId="S::simadu-minami-plusdojo2022@seplus2016.onmicrosoft.com::81270c88-8d65-4af2-9013-fafbeef24367" providerId="AD" clId="Web-{C1105865-D83E-1961-9803-090FE6F9E5C9}" dt="2022-06-09T04:47:16.962" v="658" actId="1076"/>
          <ac:spMkLst>
            <pc:docMk/>
            <pc:sldMk cId="3456666601" sldId="269"/>
            <ac:spMk id="22" creationId="{8564199E-A057-1F29-E058-FE22E252DA15}"/>
          </ac:spMkLst>
        </pc:spChg>
        <pc:spChg chg="mod">
          <ac:chgData name="島津美波" userId="S::simadu-minami-plusdojo2022@seplus2016.onmicrosoft.com::81270c88-8d65-4af2-9013-fafbeef24367" providerId="AD" clId="Web-{C1105865-D83E-1961-9803-090FE6F9E5C9}" dt="2022-06-09T04:46:35.555" v="649" actId="1076"/>
          <ac:spMkLst>
            <pc:docMk/>
            <pc:sldMk cId="3456666601" sldId="269"/>
            <ac:spMk id="23" creationId="{1E0692A3-8A1B-6631-E5D0-8CAD89F8741C}"/>
          </ac:spMkLst>
        </pc:spChg>
        <pc:spChg chg="add del">
          <ac:chgData name="島津美波" userId="S::simadu-minami-plusdojo2022@seplus2016.onmicrosoft.com::81270c88-8d65-4af2-9013-fafbeef24367" providerId="AD" clId="Web-{C1105865-D83E-1961-9803-090FE6F9E5C9}" dt="2022-06-09T04:47:09.509" v="656"/>
          <ac:spMkLst>
            <pc:docMk/>
            <pc:sldMk cId="3456666601" sldId="269"/>
            <ac:spMk id="25" creationId="{223021F4-87EE-43E5-56DC-31664449A19D}"/>
          </ac:spMkLst>
        </pc:spChg>
        <pc:spChg chg="add">
          <ac:chgData name="島津美波" userId="S::simadu-minami-plusdojo2022@seplus2016.onmicrosoft.com::81270c88-8d65-4af2-9013-fafbeef24367" providerId="AD" clId="Web-{C1105865-D83E-1961-9803-090FE6F9E5C9}" dt="2022-06-09T04:47:14.119" v="657"/>
          <ac:spMkLst>
            <pc:docMk/>
            <pc:sldMk cId="3456666601" sldId="269"/>
            <ac:spMk id="26" creationId="{48ACEACB-BB9A-7F5C-D34E-84F47862747F}"/>
          </ac:spMkLst>
        </pc:spChg>
        <pc:spChg chg="add del mod">
          <ac:chgData name="島津美波" userId="S::simadu-minami-plusdojo2022@seplus2016.onmicrosoft.com::81270c88-8d65-4af2-9013-fafbeef24367" providerId="AD" clId="Web-{C1105865-D83E-1961-9803-090FE6F9E5C9}" dt="2022-06-09T04:54:13.970" v="755"/>
          <ac:spMkLst>
            <pc:docMk/>
            <pc:sldMk cId="3456666601" sldId="269"/>
            <ac:spMk id="31" creationId="{42728E33-856E-42B8-5233-0CF27C3B7F5D}"/>
          </ac:spMkLst>
        </pc:spChg>
        <pc:spChg chg="del">
          <ac:chgData name="島津美波" userId="S::simadu-minami-plusdojo2022@seplus2016.onmicrosoft.com::81270c88-8d65-4af2-9013-fafbeef24367" providerId="AD" clId="Web-{C1105865-D83E-1961-9803-090FE6F9E5C9}" dt="2022-06-09T04:46:48.806" v="652"/>
          <ac:spMkLst>
            <pc:docMk/>
            <pc:sldMk cId="3456666601" sldId="269"/>
            <ac:spMk id="32" creationId="{B815B1E6-F2EB-26C9-6E46-E6C43A4CBFA3}"/>
          </ac:spMkLst>
        </pc:spChg>
        <pc:spChg chg="del mod ord">
          <ac:chgData name="島津美波" userId="S::simadu-minami-plusdojo2022@seplus2016.onmicrosoft.com::81270c88-8d65-4af2-9013-fafbeef24367" providerId="AD" clId="Web-{C1105865-D83E-1961-9803-090FE6F9E5C9}" dt="2022-06-09T04:46:51.571" v="654"/>
          <ac:spMkLst>
            <pc:docMk/>
            <pc:sldMk cId="3456666601" sldId="269"/>
            <ac:spMk id="33" creationId="{7690B520-1B3E-2ABB-5BC4-168DF016E8F9}"/>
          </ac:spMkLst>
        </pc:spChg>
        <pc:spChg chg="mod">
          <ac:chgData name="島津美波" userId="S::simadu-minami-plusdojo2022@seplus2016.onmicrosoft.com::81270c88-8d65-4af2-9013-fafbeef24367" providerId="AD" clId="Web-{C1105865-D83E-1961-9803-090FE6F9E5C9}" dt="2022-06-09T04:46:15.461" v="643" actId="1076"/>
          <ac:spMkLst>
            <pc:docMk/>
            <pc:sldMk cId="3456666601" sldId="269"/>
            <ac:spMk id="34" creationId="{70DD6E58-9EAE-8432-8BC2-9010BF37A682}"/>
          </ac:spMkLst>
        </pc:spChg>
        <pc:spChg chg="del mod">
          <ac:chgData name="島津美波" userId="S::simadu-minami-plusdojo2022@seplus2016.onmicrosoft.com::81270c88-8d65-4af2-9013-fafbeef24367" providerId="AD" clId="Web-{C1105865-D83E-1961-9803-090FE6F9E5C9}" dt="2022-06-09T04:46:50.556" v="653"/>
          <ac:spMkLst>
            <pc:docMk/>
            <pc:sldMk cId="3456666601" sldId="269"/>
            <ac:spMk id="35" creationId="{71CB23FD-F5E0-A49A-152B-1C31053A50FC}"/>
          </ac:spMkLst>
        </pc:spChg>
        <pc:spChg chg="del mod">
          <ac:chgData name="島津美波" userId="S::simadu-minami-plusdojo2022@seplus2016.onmicrosoft.com::81270c88-8d65-4af2-9013-fafbeef24367" providerId="AD" clId="Web-{C1105865-D83E-1961-9803-090FE6F9E5C9}" dt="2022-06-09T04:46:11.946" v="642"/>
          <ac:spMkLst>
            <pc:docMk/>
            <pc:sldMk cId="3456666601" sldId="269"/>
            <ac:spMk id="40" creationId="{E86EB131-24B4-EC49-DE89-4A175C15E9B0}"/>
          </ac:spMkLst>
        </pc:spChg>
        <pc:spChg chg="add del">
          <ac:chgData name="島津美波" userId="S::simadu-minami-plusdojo2022@seplus2016.onmicrosoft.com::81270c88-8d65-4af2-9013-fafbeef24367" providerId="AD" clId="Web-{C1105865-D83E-1961-9803-090FE6F9E5C9}" dt="2022-06-09T04:45:14.960" v="627"/>
          <ac:spMkLst>
            <pc:docMk/>
            <pc:sldMk cId="3456666601" sldId="269"/>
            <ac:spMk id="41" creationId="{07A799AA-9402-0BB1-0E11-55BF699C63D2}"/>
          </ac:spMkLst>
        </pc:spChg>
        <pc:spChg chg="add del">
          <ac:chgData name="島津美波" userId="S::simadu-minami-plusdojo2022@seplus2016.onmicrosoft.com::81270c88-8d65-4af2-9013-fafbeef24367" providerId="AD" clId="Web-{C1105865-D83E-1961-9803-090FE6F9E5C9}" dt="2022-06-09T04:45:14.960" v="626"/>
          <ac:spMkLst>
            <pc:docMk/>
            <pc:sldMk cId="3456666601" sldId="269"/>
            <ac:spMk id="42" creationId="{FCA7CB65-71C9-6C88-1867-133B4287CFEB}"/>
          </ac:spMkLst>
        </pc:spChg>
        <pc:spChg chg="add del">
          <ac:chgData name="島津美波" userId="S::simadu-minami-plusdojo2022@seplus2016.onmicrosoft.com::81270c88-8d65-4af2-9013-fafbeef24367" providerId="AD" clId="Web-{C1105865-D83E-1961-9803-090FE6F9E5C9}" dt="2022-06-09T04:45:14.945" v="625"/>
          <ac:spMkLst>
            <pc:docMk/>
            <pc:sldMk cId="3456666601" sldId="269"/>
            <ac:spMk id="43" creationId="{65B9BF1E-DE31-B85E-44B6-AD04016CB01E}"/>
          </ac:spMkLst>
        </pc:spChg>
        <pc:spChg chg="add del">
          <ac:chgData name="島津美波" userId="S::simadu-minami-plusdojo2022@seplus2016.onmicrosoft.com::81270c88-8d65-4af2-9013-fafbeef24367" providerId="AD" clId="Web-{C1105865-D83E-1961-9803-090FE6F9E5C9}" dt="2022-06-09T04:45:14.945" v="624"/>
          <ac:spMkLst>
            <pc:docMk/>
            <pc:sldMk cId="3456666601" sldId="269"/>
            <ac:spMk id="44" creationId="{698DC8C6-BF71-2667-BA09-26C8D284D139}"/>
          </ac:spMkLst>
        </pc:spChg>
        <pc:spChg chg="add del">
          <ac:chgData name="島津美波" userId="S::simadu-minami-plusdojo2022@seplus2016.onmicrosoft.com::81270c88-8d65-4af2-9013-fafbeef24367" providerId="AD" clId="Web-{C1105865-D83E-1961-9803-090FE6F9E5C9}" dt="2022-06-09T04:45:14.945" v="623"/>
          <ac:spMkLst>
            <pc:docMk/>
            <pc:sldMk cId="3456666601" sldId="269"/>
            <ac:spMk id="45" creationId="{5E990177-9476-D333-5D67-62C6C29B4A31}"/>
          </ac:spMkLst>
        </pc:spChg>
        <pc:spChg chg="add del">
          <ac:chgData name="島津美波" userId="S::simadu-minami-plusdojo2022@seplus2016.onmicrosoft.com::81270c88-8d65-4af2-9013-fafbeef24367" providerId="AD" clId="Web-{C1105865-D83E-1961-9803-090FE6F9E5C9}" dt="2022-06-09T04:45:14.945" v="622"/>
          <ac:spMkLst>
            <pc:docMk/>
            <pc:sldMk cId="3456666601" sldId="269"/>
            <ac:spMk id="46" creationId="{12D2A006-7862-0F6A-E9BD-5980EE2EE221}"/>
          </ac:spMkLst>
        </pc:spChg>
        <pc:spChg chg="add del">
          <ac:chgData name="島津美波" userId="S::simadu-minami-plusdojo2022@seplus2016.onmicrosoft.com::81270c88-8d65-4af2-9013-fafbeef24367" providerId="AD" clId="Web-{C1105865-D83E-1961-9803-090FE6F9E5C9}" dt="2022-06-09T04:45:14.945" v="621"/>
          <ac:spMkLst>
            <pc:docMk/>
            <pc:sldMk cId="3456666601" sldId="269"/>
            <ac:spMk id="47" creationId="{95BE1DD6-05BC-337C-5B1C-9CF5C37DD0DD}"/>
          </ac:spMkLst>
        </pc:spChg>
        <pc:spChg chg="add del">
          <ac:chgData name="島津美波" userId="S::simadu-minami-plusdojo2022@seplus2016.onmicrosoft.com::81270c88-8d65-4af2-9013-fafbeef24367" providerId="AD" clId="Web-{C1105865-D83E-1961-9803-090FE6F9E5C9}" dt="2022-06-09T05:17:25.259" v="907"/>
          <ac:spMkLst>
            <pc:docMk/>
            <pc:sldMk cId="3456666601" sldId="269"/>
            <ac:spMk id="56" creationId="{E7EA5147-361D-FE81-39A8-CA2A0006727D}"/>
          </ac:spMkLst>
        </pc:spChg>
        <pc:grpChg chg="add mod">
          <ac:chgData name="島津美波" userId="S::simadu-minami-plusdojo2022@seplus2016.onmicrosoft.com::81270c88-8d65-4af2-9013-fafbeef24367" providerId="AD" clId="Web-{C1105865-D83E-1961-9803-090FE6F9E5C9}" dt="2022-06-09T04:46:03.320" v="639" actId="1076"/>
          <ac:grpSpMkLst>
            <pc:docMk/>
            <pc:sldMk cId="3456666601" sldId="269"/>
            <ac:grpSpMk id="19" creationId="{08C7486E-BCFB-EA54-7642-0A5CDCD7267A}"/>
          </ac:grpSpMkLst>
        </pc:grpChg>
        <pc:grpChg chg="mod">
          <ac:chgData name="島津美波" userId="S::simadu-minami-plusdojo2022@seplus2016.onmicrosoft.com::81270c88-8d65-4af2-9013-fafbeef24367" providerId="AD" clId="Web-{C1105865-D83E-1961-9803-090FE6F9E5C9}" dt="2022-06-09T04:46:19.789" v="644" actId="1076"/>
          <ac:grpSpMkLst>
            <pc:docMk/>
            <pc:sldMk cId="3456666601" sldId="269"/>
            <ac:grpSpMk id="30" creationId="{7F86E592-6BA8-33B8-2D10-AD73C861DEE5}"/>
          </ac:grpSpMkLst>
        </pc:grpChg>
        <pc:picChg chg="mod">
          <ac:chgData name="島津美波" userId="S::simadu-minami-plusdojo2022@seplus2016.onmicrosoft.com::81270c88-8d65-4af2-9013-fafbeef24367" providerId="AD" clId="Web-{C1105865-D83E-1961-9803-090FE6F9E5C9}" dt="2022-06-09T04:46:43.352" v="651" actId="1076"/>
          <ac:picMkLst>
            <pc:docMk/>
            <pc:sldMk cId="3456666601" sldId="269"/>
            <ac:picMk id="37" creationId="{300F9596-95E5-97A4-04DF-54EF0F5BA406}"/>
          </ac:picMkLst>
        </pc:picChg>
        <pc:picChg chg="mod">
          <ac:chgData name="島津美波" userId="S::simadu-minami-plusdojo2022@seplus2016.onmicrosoft.com::81270c88-8d65-4af2-9013-fafbeef24367" providerId="AD" clId="Web-{C1105865-D83E-1961-9803-090FE6F9E5C9}" dt="2022-06-09T04:33:41.276" v="586" actId="1076"/>
          <ac:picMkLst>
            <pc:docMk/>
            <pc:sldMk cId="3456666601" sldId="269"/>
            <ac:picMk id="39" creationId="{DBDC3D35-A2E4-5063-2F76-368FB9EA261D}"/>
          </ac:picMkLst>
        </pc:picChg>
        <pc:picChg chg="add">
          <ac:chgData name="島津美波" userId="S::simadu-minami-plusdojo2022@seplus2016.onmicrosoft.com::81270c88-8d65-4af2-9013-fafbeef24367" providerId="AD" clId="Web-{C1105865-D83E-1961-9803-090FE6F9E5C9}" dt="2022-06-09T05:14:20.209" v="879"/>
          <ac:picMkLst>
            <pc:docMk/>
            <pc:sldMk cId="3456666601" sldId="269"/>
            <ac:picMk id="54" creationId="{92993479-0738-900E-1449-4AFDB6CEC57E}"/>
          </ac:picMkLst>
        </pc:picChg>
      </pc:sldChg>
      <pc:sldChg chg="addSp modSp">
        <pc:chgData name="島津美波" userId="S::simadu-minami-plusdojo2022@seplus2016.onmicrosoft.com::81270c88-8d65-4af2-9013-fafbeef24367" providerId="AD" clId="Web-{C1105865-D83E-1961-9803-090FE6F9E5C9}" dt="2022-06-09T05:15:18.882" v="899"/>
        <pc:sldMkLst>
          <pc:docMk/>
          <pc:sldMk cId="1247469420" sldId="270"/>
        </pc:sldMkLst>
        <pc:spChg chg="mod">
          <ac:chgData name="島津美波" userId="S::simadu-minami-plusdojo2022@seplus2016.onmicrosoft.com::81270c88-8d65-4af2-9013-fafbeef24367" providerId="AD" clId="Web-{C1105865-D83E-1961-9803-090FE6F9E5C9}" dt="2022-06-09T05:15:17.804" v="898" actId="1076"/>
          <ac:spMkLst>
            <pc:docMk/>
            <pc:sldMk cId="1247469420" sldId="270"/>
            <ac:spMk id="3" creationId="{D0A55543-A8F0-FA08-F844-19A432F9D4BA}"/>
          </ac:spMkLst>
        </pc:spChg>
        <pc:picChg chg="add">
          <ac:chgData name="島津美波" userId="S::simadu-minami-plusdojo2022@seplus2016.onmicrosoft.com::81270c88-8d65-4af2-9013-fafbeef24367" providerId="AD" clId="Web-{C1105865-D83E-1961-9803-090FE6F9E5C9}" dt="2022-06-09T05:15:18.882" v="899"/>
          <ac:picMkLst>
            <pc:docMk/>
            <pc:sldMk cId="1247469420" sldId="270"/>
            <ac:picMk id="2" creationId="{5497DC46-56A9-89A5-7248-338F5DA793C3}"/>
          </ac:picMkLst>
        </pc:picChg>
      </pc:sldChg>
      <pc:sldChg chg="addSp modSp">
        <pc:chgData name="島津美波" userId="S::simadu-minami-plusdojo2022@seplus2016.onmicrosoft.com::81270c88-8d65-4af2-9013-fafbeef24367" providerId="AD" clId="Web-{C1105865-D83E-1961-9803-090FE6F9E5C9}" dt="2022-06-09T05:11:16.222" v="813"/>
        <pc:sldMkLst>
          <pc:docMk/>
          <pc:sldMk cId="3196210130" sldId="272"/>
        </pc:sldMkLst>
        <pc:spChg chg="mod">
          <ac:chgData name="島津美波" userId="S::simadu-minami-plusdojo2022@seplus2016.onmicrosoft.com::81270c88-8d65-4af2-9013-fafbeef24367" providerId="AD" clId="Web-{C1105865-D83E-1961-9803-090FE6F9E5C9}" dt="2022-06-09T04:20:49.185" v="394" actId="1076"/>
          <ac:spMkLst>
            <pc:docMk/>
            <pc:sldMk cId="3196210130" sldId="272"/>
            <ac:spMk id="3" creationId="{26C1B9DF-44DC-D81C-163C-92216E9C44FD}"/>
          </ac:spMkLst>
        </pc:spChg>
        <pc:picChg chg="add">
          <ac:chgData name="島津美波" userId="S::simadu-minami-plusdojo2022@seplus2016.onmicrosoft.com::81270c88-8d65-4af2-9013-fafbeef24367" providerId="AD" clId="Web-{C1105865-D83E-1961-9803-090FE6F9E5C9}" dt="2022-06-09T05:11:16.222" v="813"/>
          <ac:picMkLst>
            <pc:docMk/>
            <pc:sldMk cId="3196210130" sldId="272"/>
            <ac:picMk id="10" creationId="{400B40CE-6FD0-D198-C590-DCE3D1584D36}"/>
          </ac:picMkLst>
        </pc:picChg>
      </pc:sldChg>
      <pc:sldChg chg="addSp modSp">
        <pc:chgData name="島津美波" userId="S::simadu-minami-plusdojo2022@seplus2016.onmicrosoft.com::81270c88-8d65-4af2-9013-fafbeef24367" providerId="AD" clId="Web-{C1105865-D83E-1961-9803-090FE6F9E5C9}" dt="2022-06-09T05:15:31.132" v="905"/>
        <pc:sldMkLst>
          <pc:docMk/>
          <pc:sldMk cId="3285456607" sldId="273"/>
        </pc:sldMkLst>
        <pc:spChg chg="mod">
          <ac:chgData name="島津美波" userId="S::simadu-minami-plusdojo2022@seplus2016.onmicrosoft.com::81270c88-8d65-4af2-9013-fafbeef24367" providerId="AD" clId="Web-{C1105865-D83E-1961-9803-090FE6F9E5C9}" dt="2022-06-09T05:15:30.679" v="904" actId="1076"/>
          <ac:spMkLst>
            <pc:docMk/>
            <pc:sldMk cId="3285456607" sldId="273"/>
            <ac:spMk id="15" creationId="{8DBF55A9-AD5D-CE07-B7C1-720DA22DBB9C}"/>
          </ac:spMkLst>
        </pc:spChg>
        <pc:picChg chg="add">
          <ac:chgData name="島津美波" userId="S::simadu-minami-plusdojo2022@seplus2016.onmicrosoft.com::81270c88-8d65-4af2-9013-fafbeef24367" providerId="AD" clId="Web-{C1105865-D83E-1961-9803-090FE6F9E5C9}" dt="2022-06-09T05:15:31.132" v="905"/>
          <ac:picMkLst>
            <pc:docMk/>
            <pc:sldMk cId="3285456607" sldId="273"/>
            <ac:picMk id="2" creationId="{63BFB5A1-38EB-33C5-CFDC-96C0176127FB}"/>
          </ac:picMkLst>
        </pc:picChg>
      </pc:sldChg>
      <pc:sldChg chg="addSp delSp modSp">
        <pc:chgData name="島津美波" userId="S::simadu-minami-plusdojo2022@seplus2016.onmicrosoft.com::81270c88-8d65-4af2-9013-fafbeef24367" providerId="AD" clId="Web-{C1105865-D83E-1961-9803-090FE6F9E5C9}" dt="2022-06-09T05:19:59.934" v="909" actId="1076"/>
        <pc:sldMkLst>
          <pc:docMk/>
          <pc:sldMk cId="3951029638" sldId="277"/>
        </pc:sldMkLst>
        <pc:spChg chg="mod">
          <ac:chgData name="島津美波" userId="S::simadu-minami-plusdojo2022@seplus2016.onmicrosoft.com::81270c88-8d65-4af2-9013-fafbeef24367" providerId="AD" clId="Web-{C1105865-D83E-1961-9803-090FE6F9E5C9}" dt="2022-06-09T04:59:20.069" v="798"/>
          <ac:spMkLst>
            <pc:docMk/>
            <pc:sldMk cId="3951029638" sldId="277"/>
            <ac:spMk id="3" creationId="{A8D47A0E-0789-68A5-B9E5-ADF6B5089635}"/>
          </ac:spMkLst>
        </pc:spChg>
        <pc:spChg chg="del">
          <ac:chgData name="島津美波" userId="S::simadu-minami-plusdojo2022@seplus2016.onmicrosoft.com::81270c88-8d65-4af2-9013-fafbeef24367" providerId="AD" clId="Web-{C1105865-D83E-1961-9803-090FE6F9E5C9}" dt="2022-06-09T04:58:53.756" v="795"/>
          <ac:spMkLst>
            <pc:docMk/>
            <pc:sldMk cId="3951029638" sldId="277"/>
            <ac:spMk id="11" creationId="{B91FBB4E-A727-8CF4-CCF5-D10132A6B5E5}"/>
          </ac:spMkLst>
        </pc:spChg>
        <pc:spChg chg="add del mod">
          <ac:chgData name="島津美波" userId="S::simadu-minami-plusdojo2022@seplus2016.onmicrosoft.com::81270c88-8d65-4af2-9013-fafbeef24367" providerId="AD" clId="Web-{C1105865-D83E-1961-9803-090FE6F9E5C9}" dt="2022-06-09T04:55:30.440" v="766"/>
          <ac:spMkLst>
            <pc:docMk/>
            <pc:sldMk cId="3951029638" sldId="277"/>
            <ac:spMk id="12" creationId="{A9CC55B0-DA79-3A81-6214-3F2EEE1D28E2}"/>
          </ac:spMkLst>
        </pc:spChg>
        <pc:spChg chg="add del mod">
          <ac:chgData name="島津美波" userId="S::simadu-minami-plusdojo2022@seplus2016.onmicrosoft.com::81270c88-8d65-4af2-9013-fafbeef24367" providerId="AD" clId="Web-{C1105865-D83E-1961-9803-090FE6F9E5C9}" dt="2022-06-09T04:56:29.347" v="792"/>
          <ac:spMkLst>
            <pc:docMk/>
            <pc:sldMk cId="3951029638" sldId="277"/>
            <ac:spMk id="13" creationId="{74DE3D00-0DFA-B82E-C0D2-242073F1C974}"/>
          </ac:spMkLst>
        </pc:spChg>
        <pc:spChg chg="add del mod ord">
          <ac:chgData name="島津美波" userId="S::simadu-minami-plusdojo2022@seplus2016.onmicrosoft.com::81270c88-8d65-4af2-9013-fafbeef24367" providerId="AD" clId="Web-{C1105865-D83E-1961-9803-090FE6F9E5C9}" dt="2022-06-09T04:56:28.128" v="791"/>
          <ac:spMkLst>
            <pc:docMk/>
            <pc:sldMk cId="3951029638" sldId="277"/>
            <ac:spMk id="14" creationId="{75AD5898-5BCF-8497-B201-DB847530AF7A}"/>
          </ac:spMkLst>
        </pc:spChg>
        <pc:picChg chg="add del mod">
          <ac:chgData name="島津美波" userId="S::simadu-minami-plusdojo2022@seplus2016.onmicrosoft.com::81270c88-8d65-4af2-9013-fafbeef24367" providerId="AD" clId="Web-{C1105865-D83E-1961-9803-090FE6F9E5C9}" dt="2022-06-09T04:59:32.225" v="799"/>
          <ac:picMkLst>
            <pc:docMk/>
            <pc:sldMk cId="3951029638" sldId="277"/>
            <ac:picMk id="15" creationId="{18FCADBD-AD22-68F6-B2B4-82767FE61A0D}"/>
          </ac:picMkLst>
        </pc:picChg>
        <pc:picChg chg="add mod">
          <ac:chgData name="島津美波" userId="S::simadu-minami-plusdojo2022@seplus2016.onmicrosoft.com::81270c88-8d65-4af2-9013-fafbeef24367" providerId="AD" clId="Web-{C1105865-D83E-1961-9803-090FE6F9E5C9}" dt="2022-06-09T05:19:59.934" v="909" actId="1076"/>
          <ac:picMkLst>
            <pc:docMk/>
            <pc:sldMk cId="3951029638" sldId="277"/>
            <ac:picMk id="16" creationId="{1846FD99-0CAF-171D-4B11-2F95BACAB62C}"/>
          </ac:picMkLst>
        </pc:picChg>
      </pc:sldChg>
      <pc:sldChg chg="addSp delSp modSp">
        <pc:chgData name="島津美波" userId="S::simadu-minami-plusdojo2022@seplus2016.onmicrosoft.com::81270c88-8d65-4af2-9013-fafbeef24367" providerId="AD" clId="Web-{C1105865-D83E-1961-9803-090FE6F9E5C9}" dt="2022-06-09T05:11:17.831" v="814"/>
        <pc:sldMkLst>
          <pc:docMk/>
          <pc:sldMk cId="2569552278" sldId="278"/>
        </pc:sldMkLst>
        <pc:spChg chg="mod">
          <ac:chgData name="島津美波" userId="S::simadu-minami-plusdojo2022@seplus2016.onmicrosoft.com::81270c88-8d65-4af2-9013-fafbeef24367" providerId="AD" clId="Web-{C1105865-D83E-1961-9803-090FE6F9E5C9}" dt="2022-06-09T04:20:57.091" v="396" actId="1076"/>
          <ac:spMkLst>
            <pc:docMk/>
            <pc:sldMk cId="2569552278" sldId="278"/>
            <ac:spMk id="6" creationId="{846E1121-FFE0-C7BC-3F27-44DC2866AF52}"/>
          </ac:spMkLst>
        </pc:spChg>
        <pc:spChg chg="add del">
          <ac:chgData name="島津美波" userId="S::simadu-minami-plusdojo2022@seplus2016.onmicrosoft.com::81270c88-8d65-4af2-9013-fafbeef24367" providerId="AD" clId="Web-{C1105865-D83E-1961-9803-090FE6F9E5C9}" dt="2022-06-09T04:26:50.035" v="447"/>
          <ac:spMkLst>
            <pc:docMk/>
            <pc:sldMk cId="2569552278" sldId="278"/>
            <ac:spMk id="8" creationId="{6EA5D341-FE45-86D3-ED59-474ECFD0E17D}"/>
          </ac:spMkLst>
        </pc:spChg>
        <pc:spChg chg="add mod">
          <ac:chgData name="島津美波" userId="S::simadu-minami-plusdojo2022@seplus2016.onmicrosoft.com::81270c88-8d65-4af2-9013-fafbeef24367" providerId="AD" clId="Web-{C1105865-D83E-1961-9803-090FE6F9E5C9}" dt="2022-06-09T04:52:16.921" v="745" actId="20577"/>
          <ac:spMkLst>
            <pc:docMk/>
            <pc:sldMk cId="2569552278" sldId="278"/>
            <ac:spMk id="9" creationId="{E3ED9D05-0A81-E0DD-0F31-DEF6B3C71992}"/>
          </ac:spMkLst>
        </pc:spChg>
        <pc:spChg chg="mod">
          <ac:chgData name="島津美波" userId="S::simadu-minami-plusdojo2022@seplus2016.onmicrosoft.com::81270c88-8d65-4af2-9013-fafbeef24367" providerId="AD" clId="Web-{C1105865-D83E-1961-9803-090FE6F9E5C9}" dt="2022-06-09T04:30:05.991" v="539" actId="1076"/>
          <ac:spMkLst>
            <pc:docMk/>
            <pc:sldMk cId="2569552278" sldId="278"/>
            <ac:spMk id="28" creationId="{AF8D77FF-7DEF-439B-517C-990CB3B04723}"/>
          </ac:spMkLst>
        </pc:spChg>
        <pc:spChg chg="add mod">
          <ac:chgData name="島津美波" userId="S::simadu-minami-plusdojo2022@seplus2016.onmicrosoft.com::81270c88-8d65-4af2-9013-fafbeef24367" providerId="AD" clId="Web-{C1105865-D83E-1961-9803-090FE6F9E5C9}" dt="2022-06-09T04:27:01.785" v="451" actId="20577"/>
          <ac:spMkLst>
            <pc:docMk/>
            <pc:sldMk cId="2569552278" sldId="278"/>
            <ac:spMk id="32" creationId="{F7A5CF3F-4106-4EA9-88E1-F5B6C975E68D}"/>
          </ac:spMkLst>
        </pc:spChg>
        <pc:spChg chg="add mod">
          <ac:chgData name="島津美波" userId="S::simadu-minami-plusdojo2022@seplus2016.onmicrosoft.com::81270c88-8d65-4af2-9013-fafbeef24367" providerId="AD" clId="Web-{C1105865-D83E-1961-9803-090FE6F9E5C9}" dt="2022-06-09T04:27:11.832" v="459" actId="20577"/>
          <ac:spMkLst>
            <pc:docMk/>
            <pc:sldMk cId="2569552278" sldId="278"/>
            <ac:spMk id="33" creationId="{53A98E41-6993-20F2-4CF9-0348B5BC56C0}"/>
          </ac:spMkLst>
        </pc:spChg>
        <pc:spChg chg="add mod">
          <ac:chgData name="島津美波" userId="S::simadu-minami-plusdojo2022@seplus2016.onmicrosoft.com::81270c88-8d65-4af2-9013-fafbeef24367" providerId="AD" clId="Web-{C1105865-D83E-1961-9803-090FE6F9E5C9}" dt="2022-06-09T04:27:20.082" v="463" actId="20577"/>
          <ac:spMkLst>
            <pc:docMk/>
            <pc:sldMk cId="2569552278" sldId="278"/>
            <ac:spMk id="34" creationId="{1D45A16F-1447-B10A-6DDB-A8E3D532D102}"/>
          </ac:spMkLst>
        </pc:spChg>
        <pc:spChg chg="mod">
          <ac:chgData name="島津美波" userId="S::simadu-minami-plusdojo2022@seplus2016.onmicrosoft.com::81270c88-8d65-4af2-9013-fafbeef24367" providerId="AD" clId="Web-{C1105865-D83E-1961-9803-090FE6F9E5C9}" dt="2022-06-09T04:30:11.616" v="542" actId="1076"/>
          <ac:spMkLst>
            <pc:docMk/>
            <pc:sldMk cId="2569552278" sldId="278"/>
            <ac:spMk id="52" creationId="{D84F990B-2D2E-DA96-5A7C-3DDF7C101236}"/>
          </ac:spMkLst>
        </pc:spChg>
        <pc:spChg chg="mod">
          <ac:chgData name="島津美波" userId="S::simadu-minami-plusdojo2022@seplus2016.onmicrosoft.com::81270c88-8d65-4af2-9013-fafbeef24367" providerId="AD" clId="Web-{C1105865-D83E-1961-9803-090FE6F9E5C9}" dt="2022-06-09T04:30:15.070" v="543" actId="1076"/>
          <ac:spMkLst>
            <pc:docMk/>
            <pc:sldMk cId="2569552278" sldId="278"/>
            <ac:spMk id="54" creationId="{03B2D2C7-7C2C-696B-F829-F4F7A6E72AEA}"/>
          </ac:spMkLst>
        </pc:spChg>
        <pc:grpChg chg="mod">
          <ac:chgData name="島津美波" userId="S::simadu-minami-plusdojo2022@seplus2016.onmicrosoft.com::81270c88-8d65-4af2-9013-fafbeef24367" providerId="AD" clId="Web-{C1105865-D83E-1961-9803-090FE6F9E5C9}" dt="2022-06-09T04:30:08.585" v="540" actId="1076"/>
          <ac:grpSpMkLst>
            <pc:docMk/>
            <pc:sldMk cId="2569552278" sldId="278"/>
            <ac:grpSpMk id="20" creationId="{2BB35933-0428-59E5-7093-F16C28BDA0F5}"/>
          </ac:grpSpMkLst>
        </pc:grpChg>
        <pc:picChg chg="add">
          <ac:chgData name="島津美波" userId="S::simadu-minami-plusdojo2022@seplus2016.onmicrosoft.com::81270c88-8d65-4af2-9013-fafbeef24367" providerId="AD" clId="Web-{C1105865-D83E-1961-9803-090FE6F9E5C9}" dt="2022-06-09T05:11:17.831" v="814"/>
          <ac:picMkLst>
            <pc:docMk/>
            <pc:sldMk cId="2569552278" sldId="278"/>
            <ac:picMk id="11" creationId="{E334FA9D-1900-D231-D821-F0ADDE19F5F4}"/>
          </ac:picMkLst>
        </pc:picChg>
      </pc:sldChg>
      <pc:sldChg chg="addSp modSp">
        <pc:chgData name="島津美波" userId="S::simadu-minami-plusdojo2022@seplus2016.onmicrosoft.com::81270c88-8d65-4af2-9013-fafbeef24367" providerId="AD" clId="Web-{C1105865-D83E-1961-9803-090FE6F9E5C9}" dt="2022-06-09T05:33:35.792" v="1008" actId="20577"/>
        <pc:sldMkLst>
          <pc:docMk/>
          <pc:sldMk cId="2367115530" sldId="281"/>
        </pc:sldMkLst>
        <pc:spChg chg="add mod">
          <ac:chgData name="島津美波" userId="S::simadu-minami-plusdojo2022@seplus2016.onmicrosoft.com::81270c88-8d65-4af2-9013-fafbeef24367" providerId="AD" clId="Web-{C1105865-D83E-1961-9803-090FE6F9E5C9}" dt="2022-06-09T05:33:35.792" v="1008" actId="20577"/>
          <ac:spMkLst>
            <pc:docMk/>
            <pc:sldMk cId="2367115530" sldId="281"/>
            <ac:spMk id="2" creationId="{405F2EEE-910B-452E-1525-F006C503AFC8}"/>
          </ac:spMkLst>
        </pc:spChg>
      </pc:sldChg>
      <pc:sldChg chg="addSp delSp modSp">
        <pc:chgData name="島津美波" userId="S::simadu-minami-plusdojo2022@seplus2016.onmicrosoft.com::81270c88-8d65-4af2-9013-fafbeef24367" providerId="AD" clId="Web-{C1105865-D83E-1961-9803-090FE6F9E5C9}" dt="2022-06-09T05:18:46.401" v="908" actId="1076"/>
        <pc:sldMkLst>
          <pc:docMk/>
          <pc:sldMk cId="1650968540" sldId="285"/>
        </pc:sldMkLst>
        <pc:spChg chg="mod">
          <ac:chgData name="島津美波" userId="S::simadu-minami-plusdojo2022@seplus2016.onmicrosoft.com::81270c88-8d65-4af2-9013-fafbeef24367" providerId="AD" clId="Web-{C1105865-D83E-1961-9803-090FE6F9E5C9}" dt="2022-06-09T02:53:48.110" v="228" actId="1076"/>
          <ac:spMkLst>
            <pc:docMk/>
            <pc:sldMk cId="1650968540" sldId="285"/>
            <ac:spMk id="4" creationId="{B57ADE45-16E2-F491-D92C-E37AEA2F8F2D}"/>
          </ac:spMkLst>
        </pc:spChg>
        <pc:spChg chg="mod ord">
          <ac:chgData name="島津美波" userId="S::simadu-minami-plusdojo2022@seplus2016.onmicrosoft.com::81270c88-8d65-4af2-9013-fafbeef24367" providerId="AD" clId="Web-{C1105865-D83E-1961-9803-090FE6F9E5C9}" dt="2022-06-09T02:55:22.441" v="310" actId="1076"/>
          <ac:spMkLst>
            <pc:docMk/>
            <pc:sldMk cId="1650968540" sldId="285"/>
            <ac:spMk id="5" creationId="{EB64FF69-AD6B-6385-07E5-F6538F17B711}"/>
          </ac:spMkLst>
        </pc:spChg>
        <pc:spChg chg="mod">
          <ac:chgData name="島津美波" userId="S::simadu-minami-plusdojo2022@seplus2016.onmicrosoft.com::81270c88-8d65-4af2-9013-fafbeef24367" providerId="AD" clId="Web-{C1105865-D83E-1961-9803-090FE6F9E5C9}" dt="2022-06-09T04:21:01.888" v="397" actId="1076"/>
          <ac:spMkLst>
            <pc:docMk/>
            <pc:sldMk cId="1650968540" sldId="285"/>
            <ac:spMk id="6" creationId="{846E1121-FFE0-C7BC-3F27-44DC2866AF52}"/>
          </ac:spMkLst>
        </pc:spChg>
        <pc:spChg chg="mod">
          <ac:chgData name="島津美波" userId="S::simadu-minami-plusdojo2022@seplus2016.onmicrosoft.com::81270c88-8d65-4af2-9013-fafbeef24367" providerId="AD" clId="Web-{C1105865-D83E-1961-9803-090FE6F9E5C9}" dt="2022-06-09T02:55:19.191" v="309" actId="1076"/>
          <ac:spMkLst>
            <pc:docMk/>
            <pc:sldMk cId="1650968540" sldId="285"/>
            <ac:spMk id="7" creationId="{AD7FDB4B-A399-062C-746F-9D9F0A9FF19A}"/>
          </ac:spMkLst>
        </pc:spChg>
        <pc:spChg chg="mod">
          <ac:chgData name="島津美波" userId="S::simadu-minami-plusdojo2022@seplus2016.onmicrosoft.com::81270c88-8d65-4af2-9013-fafbeef24367" providerId="AD" clId="Web-{C1105865-D83E-1961-9803-090FE6F9E5C9}" dt="2022-06-09T02:55:30.316" v="312" actId="14100"/>
          <ac:spMkLst>
            <pc:docMk/>
            <pc:sldMk cId="1650968540" sldId="285"/>
            <ac:spMk id="8" creationId="{516AC26E-7115-4383-E57C-B090E7BA32D9}"/>
          </ac:spMkLst>
        </pc:spChg>
        <pc:spChg chg="add del mod">
          <ac:chgData name="島津美波" userId="S::simadu-minami-plusdojo2022@seplus2016.onmicrosoft.com::81270c88-8d65-4af2-9013-fafbeef24367" providerId="AD" clId="Web-{C1105865-D83E-1961-9803-090FE6F9E5C9}" dt="2022-06-09T02:39:46.716" v="34"/>
          <ac:spMkLst>
            <pc:docMk/>
            <pc:sldMk cId="1650968540" sldId="285"/>
            <ac:spMk id="11" creationId="{01C34815-2CA1-9852-4A82-AB04DD362CC9}"/>
          </ac:spMkLst>
        </pc:spChg>
        <pc:spChg chg="add mod ord">
          <ac:chgData name="島津美波" userId="S::simadu-minami-plusdojo2022@seplus2016.onmicrosoft.com::81270c88-8d65-4af2-9013-fafbeef24367" providerId="AD" clId="Web-{C1105865-D83E-1961-9803-090FE6F9E5C9}" dt="2022-06-09T04:29:17.850" v="523" actId="20577"/>
          <ac:spMkLst>
            <pc:docMk/>
            <pc:sldMk cId="1650968540" sldId="285"/>
            <ac:spMk id="11" creationId="{83307D03-C8A3-756A-3896-1F70A6988B44}"/>
          </ac:spMkLst>
        </pc:spChg>
        <pc:spChg chg="mod">
          <ac:chgData name="島津美波" userId="S::simadu-minami-plusdojo2022@seplus2016.onmicrosoft.com::81270c88-8d65-4af2-9013-fafbeef24367" providerId="AD" clId="Web-{C1105865-D83E-1961-9803-090FE6F9E5C9}" dt="2022-06-09T02:39:57.326" v="37" actId="1076"/>
          <ac:spMkLst>
            <pc:docMk/>
            <pc:sldMk cId="1650968540" sldId="285"/>
            <ac:spMk id="12" creationId="{1C695E6A-5355-1C2B-38D4-1CC0FBA128F7}"/>
          </ac:spMkLst>
        </pc:spChg>
        <pc:spChg chg="mod">
          <ac:chgData name="島津美波" userId="S::simadu-minami-plusdojo2022@seplus2016.onmicrosoft.com::81270c88-8d65-4af2-9013-fafbeef24367" providerId="AD" clId="Web-{C1105865-D83E-1961-9803-090FE6F9E5C9}" dt="2022-06-09T02:40:07.701" v="39" actId="1076"/>
          <ac:spMkLst>
            <pc:docMk/>
            <pc:sldMk cId="1650968540" sldId="285"/>
            <ac:spMk id="13" creationId="{2F099AA2-492D-12EC-2DDF-33BFB852C4FB}"/>
          </ac:spMkLst>
        </pc:spChg>
        <pc:spChg chg="mod">
          <ac:chgData name="島津美波" userId="S::simadu-minami-plusdojo2022@seplus2016.onmicrosoft.com::81270c88-8d65-4af2-9013-fafbeef24367" providerId="AD" clId="Web-{C1105865-D83E-1961-9803-090FE6F9E5C9}" dt="2022-06-09T02:52:51.578" v="227" actId="1076"/>
          <ac:spMkLst>
            <pc:docMk/>
            <pc:sldMk cId="1650968540" sldId="285"/>
            <ac:spMk id="14" creationId="{B295F4C7-D9C0-626E-E074-8F34FC1EE1BF}"/>
          </ac:spMkLst>
        </pc:spChg>
        <pc:spChg chg="add del">
          <ac:chgData name="島津美波" userId="S::simadu-minami-plusdojo2022@seplus2016.onmicrosoft.com::81270c88-8d65-4af2-9013-fafbeef24367" providerId="AD" clId="Web-{C1105865-D83E-1961-9803-090FE6F9E5C9}" dt="2022-06-09T02:39:24.153" v="23"/>
          <ac:spMkLst>
            <pc:docMk/>
            <pc:sldMk cId="1650968540" sldId="285"/>
            <ac:spMk id="16" creationId="{C44C8BDF-5E88-54E4-D845-A2F88546F7BF}"/>
          </ac:spMkLst>
        </pc:spChg>
        <pc:spChg chg="add mod">
          <ac:chgData name="島津美波" userId="S::simadu-minami-plusdojo2022@seplus2016.onmicrosoft.com::81270c88-8d65-4af2-9013-fafbeef24367" providerId="AD" clId="Web-{C1105865-D83E-1961-9803-090FE6F9E5C9}" dt="2022-06-09T04:29:30.741" v="527" actId="14100"/>
          <ac:spMkLst>
            <pc:docMk/>
            <pc:sldMk cId="1650968540" sldId="285"/>
            <ac:spMk id="16" creationId="{F6DDA485-C099-F79C-198A-F0D31C0C3D8A}"/>
          </ac:spMkLst>
        </pc:spChg>
        <pc:spChg chg="mod">
          <ac:chgData name="島津美波" userId="S::simadu-minami-plusdojo2022@seplus2016.onmicrosoft.com::81270c88-8d65-4af2-9013-fafbeef24367" providerId="AD" clId="Web-{C1105865-D83E-1961-9803-090FE6F9E5C9}" dt="2022-06-09T02:40:31.951" v="43" actId="1076"/>
          <ac:spMkLst>
            <pc:docMk/>
            <pc:sldMk cId="1650968540" sldId="285"/>
            <ac:spMk id="17" creationId="{953889D1-97E6-4C32-278A-6304ED8573CA}"/>
          </ac:spMkLst>
        </pc:spChg>
        <pc:spChg chg="mod">
          <ac:chgData name="島津美波" userId="S::simadu-minami-plusdojo2022@seplus2016.onmicrosoft.com::81270c88-8d65-4af2-9013-fafbeef24367" providerId="AD" clId="Web-{C1105865-D83E-1961-9803-090FE6F9E5C9}" dt="2022-06-09T02:38:00.807" v="18" actId="14100"/>
          <ac:spMkLst>
            <pc:docMk/>
            <pc:sldMk cId="1650968540" sldId="285"/>
            <ac:spMk id="18" creationId="{D98249BE-E899-CB3B-AF63-25B2493AF8DA}"/>
          </ac:spMkLst>
        </pc:spChg>
        <pc:spChg chg="add del">
          <ac:chgData name="島津美波" userId="S::simadu-minami-plusdojo2022@seplus2016.onmicrosoft.com::81270c88-8d65-4af2-9013-fafbeef24367" providerId="AD" clId="Web-{C1105865-D83E-1961-9803-090FE6F9E5C9}" dt="2022-06-09T02:39:22.465" v="22"/>
          <ac:spMkLst>
            <pc:docMk/>
            <pc:sldMk cId="1650968540" sldId="285"/>
            <ac:spMk id="19" creationId="{A099B02F-2DDA-B9B0-3F13-D590A48922FB}"/>
          </ac:spMkLst>
        </pc:spChg>
        <pc:spChg chg="add mod">
          <ac:chgData name="島津美波" userId="S::simadu-minami-plusdojo2022@seplus2016.onmicrosoft.com::81270c88-8d65-4af2-9013-fafbeef24367" providerId="AD" clId="Web-{C1105865-D83E-1961-9803-090FE6F9E5C9}" dt="2022-06-09T02:54:04.908" v="231" actId="1076"/>
          <ac:spMkLst>
            <pc:docMk/>
            <pc:sldMk cId="1650968540" sldId="285"/>
            <ac:spMk id="20" creationId="{67ADF308-9543-B881-14DD-F2927ADE8ADA}"/>
          </ac:spMkLst>
        </pc:spChg>
        <pc:spChg chg="add del mod">
          <ac:chgData name="島津美波" userId="S::simadu-minami-plusdojo2022@seplus2016.onmicrosoft.com::81270c88-8d65-4af2-9013-fafbeef24367" providerId="AD" clId="Web-{C1105865-D83E-1961-9803-090FE6F9E5C9}" dt="2022-06-09T04:29:20.334" v="524"/>
          <ac:spMkLst>
            <pc:docMk/>
            <pc:sldMk cId="1650968540" sldId="285"/>
            <ac:spMk id="21" creationId="{FAC6959E-B4A0-FF67-B526-46C98382E76D}"/>
          </ac:spMkLst>
        </pc:spChg>
        <pc:spChg chg="add del mod">
          <ac:chgData name="島津美波" userId="S::simadu-minami-plusdojo2022@seplus2016.onmicrosoft.com::81270c88-8d65-4af2-9013-fafbeef24367" providerId="AD" clId="Web-{C1105865-D83E-1961-9803-090FE6F9E5C9}" dt="2022-06-09T04:54:37.642" v="758"/>
          <ac:spMkLst>
            <pc:docMk/>
            <pc:sldMk cId="1650968540" sldId="285"/>
            <ac:spMk id="24" creationId="{0387A15A-F0FD-BD3E-4627-D0A6811434B2}"/>
          </ac:spMkLst>
        </pc:spChg>
        <pc:spChg chg="add mod">
          <ac:chgData name="島津美波" userId="S::simadu-minami-plusdojo2022@seplus2016.onmicrosoft.com::81270c88-8d65-4af2-9013-fafbeef24367" providerId="AD" clId="Web-{C1105865-D83E-1961-9803-090FE6F9E5C9}" dt="2022-06-09T02:55:03.003" v="306" actId="1076"/>
          <ac:spMkLst>
            <pc:docMk/>
            <pc:sldMk cId="1650968540" sldId="285"/>
            <ac:spMk id="36" creationId="{D46D672B-F705-0894-4312-69D5ED422681}"/>
          </ac:spMkLst>
        </pc:spChg>
        <pc:grpChg chg="add mod">
          <ac:chgData name="島津美波" userId="S::simadu-minami-plusdojo2022@seplus2016.onmicrosoft.com::81270c88-8d65-4af2-9013-fafbeef24367" providerId="AD" clId="Web-{C1105865-D83E-1961-9803-090FE6F9E5C9}" dt="2022-06-09T05:18:46.401" v="908" actId="1076"/>
          <ac:grpSpMkLst>
            <pc:docMk/>
            <pc:sldMk cId="1650968540" sldId="285"/>
            <ac:grpSpMk id="19" creationId="{CC830EDF-3952-116E-E01B-13CDAD80E3EB}"/>
          </ac:grpSpMkLst>
        </pc:grpChg>
        <pc:grpChg chg="add mod">
          <ac:chgData name="島津美波" userId="S::simadu-minami-plusdojo2022@seplus2016.onmicrosoft.com::81270c88-8d65-4af2-9013-fafbeef24367" providerId="AD" clId="Web-{C1105865-D83E-1961-9803-090FE6F9E5C9}" dt="2022-06-09T02:56:08.457" v="314" actId="1076"/>
          <ac:grpSpMkLst>
            <pc:docMk/>
            <pc:sldMk cId="1650968540" sldId="285"/>
            <ac:grpSpMk id="22" creationId="{1CDBB4BF-0A19-6A2E-8B23-51B45A23CCAA}"/>
          </ac:grpSpMkLst>
        </pc:grpChg>
        <pc:grpChg chg="mod">
          <ac:chgData name="島津美波" userId="S::simadu-minami-plusdojo2022@seplus2016.onmicrosoft.com::81270c88-8d65-4af2-9013-fafbeef24367" providerId="AD" clId="Web-{C1105865-D83E-1961-9803-090FE6F9E5C9}" dt="2022-06-09T02:40:17.529" v="40" actId="1076"/>
          <ac:grpSpMkLst>
            <pc:docMk/>
            <pc:sldMk cId="1650968540" sldId="285"/>
            <ac:grpSpMk id="23" creationId="{E5A44A8F-2D96-B125-29EE-B78C2A5FC594}"/>
          </ac:grpSpMkLst>
        </pc:grpChg>
        <pc:picChg chg="mod">
          <ac:chgData name="島津美波" userId="S::simadu-minami-plusdojo2022@seplus2016.onmicrosoft.com::81270c88-8d65-4af2-9013-fafbeef24367" providerId="AD" clId="Web-{C1105865-D83E-1961-9803-090FE6F9E5C9}" dt="2022-06-09T02:40:28.904" v="42" actId="1076"/>
          <ac:picMkLst>
            <pc:docMk/>
            <pc:sldMk cId="1650968540" sldId="285"/>
            <ac:picMk id="25" creationId="{55A45017-ADD2-2455-984C-0AC66516FD12}"/>
          </ac:picMkLst>
        </pc:picChg>
        <pc:picChg chg="add">
          <ac:chgData name="島津美波" userId="S::simadu-minami-plusdojo2022@seplus2016.onmicrosoft.com::81270c88-8d65-4af2-9013-fafbeef24367" providerId="AD" clId="Web-{C1105865-D83E-1961-9803-090FE6F9E5C9}" dt="2022-06-09T05:11:19.362" v="815"/>
          <ac:picMkLst>
            <pc:docMk/>
            <pc:sldMk cId="1650968540" sldId="285"/>
            <ac:picMk id="26" creationId="{AC4EB67E-17F5-96B6-644C-BCCA5132595B}"/>
          </ac:picMkLst>
        </pc:picChg>
        <pc:picChg chg="mod">
          <ac:chgData name="島津美波" userId="S::simadu-minami-plusdojo2022@seplus2016.onmicrosoft.com::81270c88-8d65-4af2-9013-fafbeef24367" providerId="AD" clId="Web-{C1105865-D83E-1961-9803-090FE6F9E5C9}" dt="2022-06-09T02:40:04.451" v="38" actId="1076"/>
          <ac:picMkLst>
            <pc:docMk/>
            <pc:sldMk cId="1650968540" sldId="285"/>
            <ac:picMk id="27" creationId="{34C65D51-651D-EF6C-A972-B3E1566C8584}"/>
          </ac:picMkLst>
        </pc:picChg>
      </pc:sldChg>
      <pc:sldChg chg="addSp delSp modSp">
        <pc:chgData name="島津美波" userId="S::simadu-minami-plusdojo2022@seplus2016.onmicrosoft.com::81270c88-8d65-4af2-9013-fafbeef24367" providerId="AD" clId="Web-{C1105865-D83E-1961-9803-090FE6F9E5C9}" dt="2022-06-09T05:11:21.300" v="816"/>
        <pc:sldMkLst>
          <pc:docMk/>
          <pc:sldMk cId="371301402" sldId="286"/>
        </pc:sldMkLst>
        <pc:spChg chg="add del mod">
          <ac:chgData name="島津美波" userId="S::simadu-minami-plusdojo2022@seplus2016.onmicrosoft.com::81270c88-8d65-4af2-9013-fafbeef24367" providerId="AD" clId="Web-{C1105865-D83E-1961-9803-090FE6F9E5C9}" dt="2022-06-09T04:32:49.900" v="571"/>
          <ac:spMkLst>
            <pc:docMk/>
            <pc:sldMk cId="371301402" sldId="286"/>
            <ac:spMk id="4" creationId="{72688AAE-50C5-CC94-85B2-7BE87A9D25FC}"/>
          </ac:spMkLst>
        </pc:spChg>
        <pc:spChg chg="mod">
          <ac:chgData name="島津美波" userId="S::simadu-minami-plusdojo2022@seplus2016.onmicrosoft.com::81270c88-8d65-4af2-9013-fafbeef24367" providerId="AD" clId="Web-{C1105865-D83E-1961-9803-090FE6F9E5C9}" dt="2022-06-09T04:21:05.451" v="398" actId="1076"/>
          <ac:spMkLst>
            <pc:docMk/>
            <pc:sldMk cId="371301402" sldId="286"/>
            <ac:spMk id="6" creationId="{846E1121-FFE0-C7BC-3F27-44DC2866AF52}"/>
          </ac:spMkLst>
        </pc:spChg>
        <pc:spChg chg="add mod">
          <ac:chgData name="島津美波" userId="S::simadu-minami-plusdojo2022@seplus2016.onmicrosoft.com::81270c88-8d65-4af2-9013-fafbeef24367" providerId="AD" clId="Web-{C1105865-D83E-1961-9803-090FE6F9E5C9}" dt="2022-06-09T04:30:57.070" v="551" actId="20577"/>
          <ac:spMkLst>
            <pc:docMk/>
            <pc:sldMk cId="371301402" sldId="286"/>
            <ac:spMk id="8" creationId="{88F2BA8D-BEC6-45DB-7E1C-747F25829689}"/>
          </ac:spMkLst>
        </pc:spChg>
        <pc:spChg chg="add del">
          <ac:chgData name="島津美波" userId="S::simadu-minami-plusdojo2022@seplus2016.onmicrosoft.com::81270c88-8d65-4af2-9013-fafbeef24367" providerId="AD" clId="Web-{C1105865-D83E-1961-9803-090FE6F9E5C9}" dt="2022-06-09T04:32:26.619" v="561"/>
          <ac:spMkLst>
            <pc:docMk/>
            <pc:sldMk cId="371301402" sldId="286"/>
            <ac:spMk id="9" creationId="{28752EAC-74FE-762E-15B4-289A1B0CD066}"/>
          </ac:spMkLst>
        </pc:spChg>
        <pc:spChg chg="mod">
          <ac:chgData name="島津美波" userId="S::simadu-minami-plusdojo2022@seplus2016.onmicrosoft.com::81270c88-8d65-4af2-9013-fafbeef24367" providerId="AD" clId="Web-{C1105865-D83E-1961-9803-090FE6F9E5C9}" dt="2022-06-09T04:52:45.390" v="748" actId="1076"/>
          <ac:spMkLst>
            <pc:docMk/>
            <pc:sldMk cId="371301402" sldId="286"/>
            <ac:spMk id="12" creationId="{AFF81632-BB92-5887-73F8-5854ECE5CDBB}"/>
          </ac:spMkLst>
        </pc:spChg>
        <pc:spChg chg="del mod">
          <ac:chgData name="島津美波" userId="S::simadu-minami-plusdojo2022@seplus2016.onmicrosoft.com::81270c88-8d65-4af2-9013-fafbeef24367" providerId="AD" clId="Web-{C1105865-D83E-1961-9803-090FE6F9E5C9}" dt="2022-06-09T04:31:18.743" v="555"/>
          <ac:spMkLst>
            <pc:docMk/>
            <pc:sldMk cId="371301402" sldId="286"/>
            <ac:spMk id="14" creationId="{9554C785-5B0D-F7E2-C507-1F3AC4E1D4E8}"/>
          </ac:spMkLst>
        </pc:spChg>
        <pc:spChg chg="add del mod">
          <ac:chgData name="島津美波" userId="S::simadu-minami-plusdojo2022@seplus2016.onmicrosoft.com::81270c88-8d65-4af2-9013-fafbeef24367" providerId="AD" clId="Web-{C1105865-D83E-1961-9803-090FE6F9E5C9}" dt="2022-06-09T04:31:06.571" v="553"/>
          <ac:spMkLst>
            <pc:docMk/>
            <pc:sldMk cId="371301402" sldId="286"/>
            <ac:spMk id="18" creationId="{D98249BE-E899-CB3B-AF63-25B2493AF8DA}"/>
          </ac:spMkLst>
        </pc:spChg>
        <pc:spChg chg="del">
          <ac:chgData name="島津美波" userId="S::simadu-minami-plusdojo2022@seplus2016.onmicrosoft.com::81270c88-8d65-4af2-9013-fafbeef24367" providerId="AD" clId="Web-{C1105865-D83E-1961-9803-090FE6F9E5C9}" dt="2022-06-09T04:32:43.838" v="568"/>
          <ac:spMkLst>
            <pc:docMk/>
            <pc:sldMk cId="371301402" sldId="286"/>
            <ac:spMk id="19" creationId="{E4CC6BB6-C0C5-ED0E-F48C-D1491C9193D4}"/>
          </ac:spMkLst>
        </pc:spChg>
        <pc:spChg chg="add mod">
          <ac:chgData name="島津美波" userId="S::simadu-minami-plusdojo2022@seplus2016.onmicrosoft.com::81270c88-8d65-4af2-9013-fafbeef24367" providerId="AD" clId="Web-{C1105865-D83E-1961-9803-090FE6F9E5C9}" dt="2022-06-09T04:32:47.525" v="570" actId="1076"/>
          <ac:spMkLst>
            <pc:docMk/>
            <pc:sldMk cId="371301402" sldId="286"/>
            <ac:spMk id="28" creationId="{6DADF277-CB1A-B565-C29E-609A87A56444}"/>
          </ac:spMkLst>
        </pc:spChg>
        <pc:grpChg chg="add mod">
          <ac:chgData name="島津美波" userId="S::simadu-minami-plusdojo2022@seplus2016.onmicrosoft.com::81270c88-8d65-4af2-9013-fafbeef24367" providerId="AD" clId="Web-{C1105865-D83E-1961-9803-090FE6F9E5C9}" dt="2022-06-09T04:52:41.609" v="747" actId="1076"/>
          <ac:grpSpMkLst>
            <pc:docMk/>
            <pc:sldMk cId="371301402" sldId="286"/>
            <ac:grpSpMk id="11" creationId="{D6FDEE54-4E8D-770B-8AC2-04BB35BC51A0}"/>
          </ac:grpSpMkLst>
        </pc:grpChg>
        <pc:picChg chg="add">
          <ac:chgData name="島津美波" userId="S::simadu-minami-plusdojo2022@seplus2016.onmicrosoft.com::81270c88-8d65-4af2-9013-fafbeef24367" providerId="AD" clId="Web-{C1105865-D83E-1961-9803-090FE6F9E5C9}" dt="2022-06-09T05:11:21.300" v="816"/>
          <ac:picMkLst>
            <pc:docMk/>
            <pc:sldMk cId="371301402" sldId="286"/>
            <ac:picMk id="13" creationId="{29C5C69B-8B96-3797-8CEE-AA2FA174F111}"/>
          </ac:picMkLst>
        </pc:picChg>
      </pc:sldChg>
      <pc:sldChg chg="addSp">
        <pc:chgData name="島津美波" userId="S::simadu-minami-plusdojo2022@seplus2016.onmicrosoft.com::81270c88-8d65-4af2-9013-fafbeef24367" providerId="AD" clId="Web-{C1105865-D83E-1961-9803-090FE6F9E5C9}" dt="2022-06-09T05:11:11.831" v="810"/>
        <pc:sldMkLst>
          <pc:docMk/>
          <pc:sldMk cId="164405610" sldId="288"/>
        </pc:sldMkLst>
        <pc:picChg chg="add">
          <ac:chgData name="島津美波" userId="S::simadu-minami-plusdojo2022@seplus2016.onmicrosoft.com::81270c88-8d65-4af2-9013-fafbeef24367" providerId="AD" clId="Web-{C1105865-D83E-1961-9803-090FE6F9E5C9}" dt="2022-06-09T05:11:11.831" v="810"/>
          <ac:picMkLst>
            <pc:docMk/>
            <pc:sldMk cId="164405610" sldId="288"/>
            <ac:picMk id="2" creationId="{1F338E9F-7B73-DA70-84AA-045683503E4B}"/>
          </ac:picMkLst>
        </pc:picChg>
      </pc:sldChg>
      <pc:sldChg chg="addSp delSp modSp">
        <pc:chgData name="島津美波" userId="S::simadu-minami-plusdojo2022@seplus2016.onmicrosoft.com::81270c88-8d65-4af2-9013-fafbeef24367" providerId="AD" clId="Web-{C1105865-D83E-1961-9803-090FE6F9E5C9}" dt="2022-06-09T05:40:56.518" v="1079"/>
        <pc:sldMkLst>
          <pc:docMk/>
          <pc:sldMk cId="1818280860" sldId="289"/>
        </pc:sldMkLst>
        <pc:spChg chg="add del">
          <ac:chgData name="島津美波" userId="S::simadu-minami-plusdojo2022@seplus2016.onmicrosoft.com::81270c88-8d65-4af2-9013-fafbeef24367" providerId="AD" clId="Web-{C1105865-D83E-1961-9803-090FE6F9E5C9}" dt="2022-06-09T05:38:40.188" v="1063"/>
          <ac:spMkLst>
            <pc:docMk/>
            <pc:sldMk cId="1818280860" sldId="289"/>
            <ac:spMk id="7" creationId="{992F2734-D65D-CE75-FF2C-E73C20BFE117}"/>
          </ac:spMkLst>
        </pc:spChg>
        <pc:spChg chg="add mod">
          <ac:chgData name="島津美波" userId="S::simadu-minami-plusdojo2022@seplus2016.onmicrosoft.com::81270c88-8d65-4af2-9013-fafbeef24367" providerId="AD" clId="Web-{C1105865-D83E-1961-9803-090FE6F9E5C9}" dt="2022-06-09T05:38:49.735" v="1067" actId="20577"/>
          <ac:spMkLst>
            <pc:docMk/>
            <pc:sldMk cId="1818280860" sldId="289"/>
            <ac:spMk id="8" creationId="{6C48E500-5B48-4C20-E1DA-9F6B701A1A21}"/>
          </ac:spMkLst>
        </pc:spChg>
        <pc:spChg chg="mod">
          <ac:chgData name="島津美波" userId="S::simadu-minami-plusdojo2022@seplus2016.onmicrosoft.com::81270c88-8d65-4af2-9013-fafbeef24367" providerId="AD" clId="Web-{C1105865-D83E-1961-9803-090FE6F9E5C9}" dt="2022-06-09T05:40:56.518" v="1079"/>
          <ac:spMkLst>
            <pc:docMk/>
            <pc:sldMk cId="1818280860" sldId="289"/>
            <ac:spMk id="11" creationId="{586BDA3E-37D2-BD18-6DC4-7358D5A37A2E}"/>
          </ac:spMkLst>
        </pc:spChg>
        <pc:picChg chg="add">
          <ac:chgData name="島津美波" userId="S::simadu-minami-plusdojo2022@seplus2016.onmicrosoft.com::81270c88-8d65-4af2-9013-fafbeef24367" providerId="AD" clId="Web-{C1105865-D83E-1961-9803-090FE6F9E5C9}" dt="2022-06-09T05:11:07.315" v="808"/>
          <ac:picMkLst>
            <pc:docMk/>
            <pc:sldMk cId="1818280860" sldId="289"/>
            <ac:picMk id="5" creationId="{87C84A60-751A-4CE7-1D3C-E2BE18359AA0}"/>
          </ac:picMkLst>
        </pc:picChg>
      </pc:sldChg>
      <pc:sldChg chg="addSp delSp modSp">
        <pc:chgData name="島津美波" userId="S::simadu-minami-plusdojo2022@seplus2016.onmicrosoft.com::81270c88-8d65-4af2-9013-fafbeef24367" providerId="AD" clId="Web-{C1105865-D83E-1961-9803-090FE6F9E5C9}" dt="2022-06-09T05:38:20.187" v="1061" actId="20577"/>
        <pc:sldMkLst>
          <pc:docMk/>
          <pc:sldMk cId="778880427" sldId="291"/>
        </pc:sldMkLst>
        <pc:spChg chg="del mod">
          <ac:chgData name="島津美波" userId="S::simadu-minami-plusdojo2022@seplus2016.onmicrosoft.com::81270c88-8d65-4af2-9013-fafbeef24367" providerId="AD" clId="Web-{C1105865-D83E-1961-9803-090FE6F9E5C9}" dt="2022-06-09T05:35:36.122" v="1011"/>
          <ac:spMkLst>
            <pc:docMk/>
            <pc:sldMk cId="778880427" sldId="291"/>
            <ac:spMk id="22" creationId="{2E84425C-577C-C55E-731D-5A86F394DBF4}"/>
          </ac:spMkLst>
        </pc:spChg>
        <pc:spChg chg="add del mod">
          <ac:chgData name="島津美波" userId="S::simadu-minami-plusdojo2022@seplus2016.onmicrosoft.com::81270c88-8d65-4af2-9013-fafbeef24367" providerId="AD" clId="Web-{C1105865-D83E-1961-9803-090FE6F9E5C9}" dt="2022-06-09T05:37:50.671" v="1054"/>
          <ac:spMkLst>
            <pc:docMk/>
            <pc:sldMk cId="778880427" sldId="291"/>
            <ac:spMk id="27" creationId="{D5E9F603-2B2D-8234-9F68-A05DC4CB27AA}"/>
          </ac:spMkLst>
        </pc:spChg>
        <pc:spChg chg="add mod">
          <ac:chgData name="島津美波" userId="S::simadu-minami-plusdojo2022@seplus2016.onmicrosoft.com::81270c88-8d65-4af2-9013-fafbeef24367" providerId="AD" clId="Web-{C1105865-D83E-1961-9803-090FE6F9E5C9}" dt="2022-06-09T05:38:20.187" v="1061" actId="20577"/>
          <ac:spMkLst>
            <pc:docMk/>
            <pc:sldMk cId="778880427" sldId="291"/>
            <ac:spMk id="31" creationId="{B19250A2-C409-C8A9-E0CC-A7A28D8D6E25}"/>
          </ac:spMkLst>
        </pc:spChg>
        <pc:picChg chg="add mod">
          <ac:chgData name="島津美波" userId="S::simadu-minami-plusdojo2022@seplus2016.onmicrosoft.com::81270c88-8d65-4af2-9013-fafbeef24367" providerId="AD" clId="Web-{C1105865-D83E-1961-9803-090FE6F9E5C9}" dt="2022-06-09T05:10:58.315" v="807" actId="1076"/>
          <ac:picMkLst>
            <pc:docMk/>
            <pc:sldMk cId="778880427" sldId="291"/>
            <ac:picMk id="20" creationId="{9212B471-AA84-86C1-2080-9E8DF1BD3529}"/>
          </ac:picMkLst>
        </pc:picChg>
        <pc:picChg chg="add del mod">
          <ac:chgData name="島津美波" userId="S::simadu-minami-plusdojo2022@seplus2016.onmicrosoft.com::81270c88-8d65-4af2-9013-fafbeef24367" providerId="AD" clId="Web-{C1105865-D83E-1961-9803-090FE6F9E5C9}" dt="2022-06-09T05:37:30.843" v="1047"/>
          <ac:picMkLst>
            <pc:docMk/>
            <pc:sldMk cId="778880427" sldId="291"/>
            <ac:picMk id="23" creationId="{0D1E5E82-72AC-0C9D-92C3-2606944344F2}"/>
          </ac:picMkLst>
        </pc:picChg>
        <pc:picChg chg="add del mod">
          <ac:chgData name="島津美波" userId="S::simadu-minami-plusdojo2022@seplus2016.onmicrosoft.com::81270c88-8d65-4af2-9013-fafbeef24367" providerId="AD" clId="Web-{C1105865-D83E-1961-9803-090FE6F9E5C9}" dt="2022-06-09T05:38:10.187" v="1057"/>
          <ac:picMkLst>
            <pc:docMk/>
            <pc:sldMk cId="778880427" sldId="291"/>
            <ac:picMk id="26" creationId="{2B2514F5-F5BB-8DDC-D37A-9D5B3EEA8FBB}"/>
          </ac:picMkLst>
        </pc:picChg>
      </pc:sldChg>
      <pc:sldChg chg="addSp">
        <pc:chgData name="島津美波" userId="S::simadu-minami-plusdojo2022@seplus2016.onmicrosoft.com::81270c88-8d65-4af2-9013-fafbeef24367" providerId="AD" clId="Web-{C1105865-D83E-1961-9803-090FE6F9E5C9}" dt="2022-06-09T05:11:22.456" v="817"/>
        <pc:sldMkLst>
          <pc:docMk/>
          <pc:sldMk cId="2617855188" sldId="292"/>
        </pc:sldMkLst>
        <pc:picChg chg="add">
          <ac:chgData name="島津美波" userId="S::simadu-minami-plusdojo2022@seplus2016.onmicrosoft.com::81270c88-8d65-4af2-9013-fafbeef24367" providerId="AD" clId="Web-{C1105865-D83E-1961-9803-090FE6F9E5C9}" dt="2022-06-09T05:11:22.456" v="817"/>
          <ac:picMkLst>
            <pc:docMk/>
            <pc:sldMk cId="2617855188" sldId="292"/>
            <ac:picMk id="2" creationId="{9FBACCC4-C5BC-519F-5F21-B61EB117D0A2}"/>
          </ac:picMkLst>
        </pc:picChg>
      </pc:sldChg>
      <pc:sldChg chg="addSp modSp">
        <pc:chgData name="島津美波" userId="S::simadu-minami-plusdojo2022@seplus2016.onmicrosoft.com::81270c88-8d65-4af2-9013-fafbeef24367" providerId="AD" clId="Web-{C1105865-D83E-1961-9803-090FE6F9E5C9}" dt="2022-06-09T05:14:37.506" v="885"/>
        <pc:sldMkLst>
          <pc:docMk/>
          <pc:sldMk cId="1258411651" sldId="293"/>
        </pc:sldMkLst>
        <pc:spChg chg="mod">
          <ac:chgData name="島津美波" userId="S::simadu-minami-plusdojo2022@seplus2016.onmicrosoft.com::81270c88-8d65-4af2-9013-fafbeef24367" providerId="AD" clId="Web-{C1105865-D83E-1961-9803-090FE6F9E5C9}" dt="2022-06-09T05:14:36.725" v="884" actId="1076"/>
          <ac:spMkLst>
            <pc:docMk/>
            <pc:sldMk cId="1258411651" sldId="293"/>
            <ac:spMk id="13" creationId="{15AF53E9-D845-8AD8-3539-9D0CC22A05DE}"/>
          </ac:spMkLst>
        </pc:spChg>
        <pc:picChg chg="add">
          <ac:chgData name="島津美波" userId="S::simadu-minami-plusdojo2022@seplus2016.onmicrosoft.com::81270c88-8d65-4af2-9013-fafbeef24367" providerId="AD" clId="Web-{C1105865-D83E-1961-9803-090FE6F9E5C9}" dt="2022-06-09T05:14:37.506" v="885"/>
          <ac:picMkLst>
            <pc:docMk/>
            <pc:sldMk cId="1258411651" sldId="293"/>
            <ac:picMk id="4" creationId="{27884C1F-62CC-BBF9-51C1-432E704A69A0}"/>
          </ac:picMkLst>
        </pc:picChg>
      </pc:sldChg>
      <pc:sldChg chg="addSp modSp">
        <pc:chgData name="島津美波" userId="S::simadu-minami-plusdojo2022@seplus2016.onmicrosoft.com::81270c88-8d65-4af2-9013-fafbeef24367" providerId="AD" clId="Web-{C1105865-D83E-1961-9803-090FE6F9E5C9}" dt="2022-06-09T05:14:45.491" v="887"/>
        <pc:sldMkLst>
          <pc:docMk/>
          <pc:sldMk cId="1630522328" sldId="295"/>
        </pc:sldMkLst>
        <pc:spChg chg="mod">
          <ac:chgData name="島津美波" userId="S::simadu-minami-plusdojo2022@seplus2016.onmicrosoft.com::81270c88-8d65-4af2-9013-fafbeef24367" providerId="AD" clId="Web-{C1105865-D83E-1961-9803-090FE6F9E5C9}" dt="2022-06-09T05:14:44.678" v="886" actId="1076"/>
          <ac:spMkLst>
            <pc:docMk/>
            <pc:sldMk cId="1630522328" sldId="295"/>
            <ac:spMk id="13" creationId="{15AF53E9-D845-8AD8-3539-9D0CC22A05DE}"/>
          </ac:spMkLst>
        </pc:spChg>
        <pc:picChg chg="add">
          <ac:chgData name="島津美波" userId="S::simadu-minami-plusdojo2022@seplus2016.onmicrosoft.com::81270c88-8d65-4af2-9013-fafbeef24367" providerId="AD" clId="Web-{C1105865-D83E-1961-9803-090FE6F9E5C9}" dt="2022-06-09T05:14:45.491" v="887"/>
          <ac:picMkLst>
            <pc:docMk/>
            <pc:sldMk cId="1630522328" sldId="295"/>
            <ac:picMk id="4" creationId="{2548EBF3-F0F1-734E-D805-50710BA60D57}"/>
          </ac:picMkLst>
        </pc:picChg>
      </pc:sldChg>
      <pc:sldChg chg="addSp modSp">
        <pc:chgData name="島津美波" userId="S::simadu-minami-plusdojo2022@seplus2016.onmicrosoft.com::81270c88-8d65-4af2-9013-fafbeef24367" providerId="AD" clId="Web-{C1105865-D83E-1961-9803-090FE6F9E5C9}" dt="2022-06-09T05:14:58.975" v="891"/>
        <pc:sldMkLst>
          <pc:docMk/>
          <pc:sldMk cId="1539663151" sldId="296"/>
        </pc:sldMkLst>
        <pc:spChg chg="mod">
          <ac:chgData name="島津美波" userId="S::simadu-minami-plusdojo2022@seplus2016.onmicrosoft.com::81270c88-8d65-4af2-9013-fafbeef24367" providerId="AD" clId="Web-{C1105865-D83E-1961-9803-090FE6F9E5C9}" dt="2022-06-09T05:14:58.397" v="890" actId="1076"/>
          <ac:spMkLst>
            <pc:docMk/>
            <pc:sldMk cId="1539663151" sldId="296"/>
            <ac:spMk id="13" creationId="{15AF53E9-D845-8AD8-3539-9D0CC22A05DE}"/>
          </ac:spMkLst>
        </pc:spChg>
        <pc:spChg chg="mod">
          <ac:chgData name="島津美波" userId="S::simadu-minami-plusdojo2022@seplus2016.onmicrosoft.com::81270c88-8d65-4af2-9013-fafbeef24367" providerId="AD" clId="Web-{C1105865-D83E-1961-9803-090FE6F9E5C9}" dt="2022-06-09T05:14:50.085" v="889" actId="1076"/>
          <ac:spMkLst>
            <pc:docMk/>
            <pc:sldMk cId="1539663151" sldId="296"/>
            <ac:spMk id="15" creationId="{69CCB920-BBBD-306C-AB0A-B4666A8652B4}"/>
          </ac:spMkLst>
        </pc:spChg>
        <pc:picChg chg="add">
          <ac:chgData name="島津美波" userId="S::simadu-minami-plusdojo2022@seplus2016.onmicrosoft.com::81270c88-8d65-4af2-9013-fafbeef24367" providerId="AD" clId="Web-{C1105865-D83E-1961-9803-090FE6F9E5C9}" dt="2022-06-09T05:14:58.975" v="891"/>
          <ac:picMkLst>
            <pc:docMk/>
            <pc:sldMk cId="1539663151" sldId="296"/>
            <ac:picMk id="4" creationId="{6E6C2EB4-B0D7-A0B5-1478-9752DDBE05A1}"/>
          </ac:picMkLst>
        </pc:picChg>
      </pc:sldChg>
      <pc:sldChg chg="addSp modSp">
        <pc:chgData name="島津美波" userId="S::simadu-minami-plusdojo2022@seplus2016.onmicrosoft.com::81270c88-8d65-4af2-9013-fafbeef24367" providerId="AD" clId="Web-{C1105865-D83E-1961-9803-090FE6F9E5C9}" dt="2022-06-09T05:15:04.507" v="893"/>
        <pc:sldMkLst>
          <pc:docMk/>
          <pc:sldMk cId="2504604620" sldId="297"/>
        </pc:sldMkLst>
        <pc:spChg chg="mod">
          <ac:chgData name="島津美波" userId="S::simadu-minami-plusdojo2022@seplus2016.onmicrosoft.com::81270c88-8d65-4af2-9013-fafbeef24367" providerId="AD" clId="Web-{C1105865-D83E-1961-9803-090FE6F9E5C9}" dt="2022-06-09T05:15:04.038" v="892" actId="1076"/>
          <ac:spMkLst>
            <pc:docMk/>
            <pc:sldMk cId="2504604620" sldId="297"/>
            <ac:spMk id="13" creationId="{15AF53E9-D845-8AD8-3539-9D0CC22A05DE}"/>
          </ac:spMkLst>
        </pc:spChg>
        <pc:picChg chg="add">
          <ac:chgData name="島津美波" userId="S::simadu-minami-plusdojo2022@seplus2016.onmicrosoft.com::81270c88-8d65-4af2-9013-fafbeef24367" providerId="AD" clId="Web-{C1105865-D83E-1961-9803-090FE6F9E5C9}" dt="2022-06-09T05:15:04.507" v="893"/>
          <ac:picMkLst>
            <pc:docMk/>
            <pc:sldMk cId="2504604620" sldId="297"/>
            <ac:picMk id="6" creationId="{69F2ED29-49EC-A4F2-BECE-E187F9113065}"/>
          </ac:picMkLst>
        </pc:picChg>
      </pc:sldChg>
      <pc:sldChg chg="modSp">
        <pc:chgData name="島津美波" userId="S::simadu-minami-plusdojo2022@seplus2016.onmicrosoft.com::81270c88-8d65-4af2-9013-fafbeef24367" providerId="AD" clId="Web-{C1105865-D83E-1961-9803-090FE6F9E5C9}" dt="2022-06-09T05:28:02.270" v="912" actId="20577"/>
        <pc:sldMkLst>
          <pc:docMk/>
          <pc:sldMk cId="520649047" sldId="298"/>
        </pc:sldMkLst>
        <pc:spChg chg="mod">
          <ac:chgData name="島津美波" userId="S::simadu-minami-plusdojo2022@seplus2016.onmicrosoft.com::81270c88-8d65-4af2-9013-fafbeef24367" providerId="AD" clId="Web-{C1105865-D83E-1961-9803-090FE6F9E5C9}" dt="2022-06-09T05:28:02.270" v="912" actId="20577"/>
          <ac:spMkLst>
            <pc:docMk/>
            <pc:sldMk cId="520649047" sldId="298"/>
            <ac:spMk id="3" creationId="{A8D47A0E-0789-68A5-B9E5-ADF6B5089635}"/>
          </ac:spMkLst>
        </pc:spChg>
      </pc:sldChg>
      <pc:sldChg chg="addSp modSp">
        <pc:chgData name="島津美波" userId="S::simadu-minami-plusdojo2022@seplus2016.onmicrosoft.com::81270c88-8d65-4af2-9013-fafbeef24367" providerId="AD" clId="Web-{C1105865-D83E-1961-9803-090FE6F9E5C9}" dt="2022-06-09T05:15:13.757" v="897"/>
        <pc:sldMkLst>
          <pc:docMk/>
          <pc:sldMk cId="753507671" sldId="299"/>
        </pc:sldMkLst>
        <pc:spChg chg="mod">
          <ac:chgData name="島津美波" userId="S::simadu-minami-plusdojo2022@seplus2016.onmicrosoft.com::81270c88-8d65-4af2-9013-fafbeef24367" providerId="AD" clId="Web-{C1105865-D83E-1961-9803-090FE6F9E5C9}" dt="2022-06-09T05:15:13.148" v="896" actId="1076"/>
          <ac:spMkLst>
            <pc:docMk/>
            <pc:sldMk cId="753507671" sldId="299"/>
            <ac:spMk id="13" creationId="{15AF53E9-D845-8AD8-3539-9D0CC22A05DE}"/>
          </ac:spMkLst>
        </pc:spChg>
        <pc:picChg chg="add">
          <ac:chgData name="島津美波" userId="S::simadu-minami-plusdojo2022@seplus2016.onmicrosoft.com::81270c88-8d65-4af2-9013-fafbeef24367" providerId="AD" clId="Web-{C1105865-D83E-1961-9803-090FE6F9E5C9}" dt="2022-06-09T05:15:13.757" v="897"/>
          <ac:picMkLst>
            <pc:docMk/>
            <pc:sldMk cId="753507671" sldId="299"/>
            <ac:picMk id="4" creationId="{D9C936DA-FF06-C148-84C2-696571842F2E}"/>
          </ac:picMkLst>
        </pc:picChg>
      </pc:sldChg>
      <pc:sldChg chg="addSp modSp">
        <pc:chgData name="島津美波" userId="S::simadu-minami-plusdojo2022@seplus2016.onmicrosoft.com::81270c88-8d65-4af2-9013-fafbeef24367" providerId="AD" clId="Web-{C1105865-D83E-1961-9803-090FE6F9E5C9}" dt="2022-06-09T05:15:21.851" v="901"/>
        <pc:sldMkLst>
          <pc:docMk/>
          <pc:sldMk cId="881258731" sldId="300"/>
        </pc:sldMkLst>
        <pc:spChg chg="mod">
          <ac:chgData name="島津美波" userId="S::simadu-minami-plusdojo2022@seplus2016.onmicrosoft.com::81270c88-8d65-4af2-9013-fafbeef24367" providerId="AD" clId="Web-{C1105865-D83E-1961-9803-090FE6F9E5C9}" dt="2022-06-09T05:15:21.570" v="900" actId="1076"/>
          <ac:spMkLst>
            <pc:docMk/>
            <pc:sldMk cId="881258731" sldId="300"/>
            <ac:spMk id="3" creationId="{D0A55543-A8F0-FA08-F844-19A432F9D4BA}"/>
          </ac:spMkLst>
        </pc:spChg>
        <pc:picChg chg="add">
          <ac:chgData name="島津美波" userId="S::simadu-minami-plusdojo2022@seplus2016.onmicrosoft.com::81270c88-8d65-4af2-9013-fafbeef24367" providerId="AD" clId="Web-{C1105865-D83E-1961-9803-090FE6F9E5C9}" dt="2022-06-09T05:15:21.851" v="901"/>
          <ac:picMkLst>
            <pc:docMk/>
            <pc:sldMk cId="881258731" sldId="300"/>
            <ac:picMk id="7" creationId="{F2C444E0-1E24-E819-9237-3A28A694262F}"/>
          </ac:picMkLst>
        </pc:picChg>
      </pc:sldChg>
      <pc:sldChg chg="addSp modSp">
        <pc:chgData name="島津美波" userId="S::simadu-minami-plusdojo2022@seplus2016.onmicrosoft.com::81270c88-8d65-4af2-9013-fafbeef24367" providerId="AD" clId="Web-{C1105865-D83E-1961-9803-090FE6F9E5C9}" dt="2022-06-09T05:33:04.479" v="999" actId="20577"/>
        <pc:sldMkLst>
          <pc:docMk/>
          <pc:sldMk cId="864451984" sldId="301"/>
        </pc:sldMkLst>
        <pc:spChg chg="add mod">
          <ac:chgData name="島津美波" userId="S::simadu-minami-plusdojo2022@seplus2016.onmicrosoft.com::81270c88-8d65-4af2-9013-fafbeef24367" providerId="AD" clId="Web-{C1105865-D83E-1961-9803-090FE6F9E5C9}" dt="2022-06-09T05:31:44.665" v="984" actId="20577"/>
          <ac:spMkLst>
            <pc:docMk/>
            <pc:sldMk cId="864451984" sldId="301"/>
            <ac:spMk id="2" creationId="{DCFF10A0-2440-0EE0-E9D6-1AB31FB29DBF}"/>
          </ac:spMkLst>
        </pc:spChg>
        <pc:spChg chg="mod">
          <ac:chgData name="島津美波" userId="S::simadu-minami-plusdojo2022@seplus2016.onmicrosoft.com::81270c88-8d65-4af2-9013-fafbeef24367" providerId="AD" clId="Web-{C1105865-D83E-1961-9803-090FE6F9E5C9}" dt="2022-06-09T05:32:49.228" v="995" actId="1076"/>
          <ac:spMkLst>
            <pc:docMk/>
            <pc:sldMk cId="864451984" sldId="301"/>
            <ac:spMk id="3" creationId="{364D8460-A9A3-A43A-DC2D-55E6567F22C7}"/>
          </ac:spMkLst>
        </pc:spChg>
        <pc:spChg chg="mod">
          <ac:chgData name="島津美波" userId="S::simadu-minami-plusdojo2022@seplus2016.onmicrosoft.com::81270c88-8d65-4af2-9013-fafbeef24367" providerId="AD" clId="Web-{C1105865-D83E-1961-9803-090FE6F9E5C9}" dt="2022-06-09T05:32:46.119" v="994" actId="1076"/>
          <ac:spMkLst>
            <pc:docMk/>
            <pc:sldMk cId="864451984" sldId="301"/>
            <ac:spMk id="7" creationId="{7F49057C-6D22-262A-F13C-9824834DAE52}"/>
          </ac:spMkLst>
        </pc:spChg>
        <pc:spChg chg="add mod">
          <ac:chgData name="島津美波" userId="S::simadu-minami-plusdojo2022@seplus2016.onmicrosoft.com::81270c88-8d65-4af2-9013-fafbeef24367" providerId="AD" clId="Web-{C1105865-D83E-1961-9803-090FE6F9E5C9}" dt="2022-06-09T05:32:51.963" v="996" actId="1076"/>
          <ac:spMkLst>
            <pc:docMk/>
            <pc:sldMk cId="864451984" sldId="301"/>
            <ac:spMk id="10" creationId="{ACD7FDB2-EC43-2EE9-B150-89C47E45726D}"/>
          </ac:spMkLst>
        </pc:spChg>
        <pc:spChg chg="add mod">
          <ac:chgData name="島津美波" userId="S::simadu-minami-plusdojo2022@seplus2016.onmicrosoft.com::81270c88-8d65-4af2-9013-fafbeef24367" providerId="AD" clId="Web-{C1105865-D83E-1961-9803-090FE6F9E5C9}" dt="2022-06-09T05:33:04.479" v="999" actId="20577"/>
          <ac:spMkLst>
            <pc:docMk/>
            <pc:sldMk cId="864451984" sldId="301"/>
            <ac:spMk id="11" creationId="{A285294B-0097-CCF7-E2F2-BC86B6D7D136}"/>
          </ac:spMkLst>
        </pc:spChg>
      </pc:sldChg>
      <pc:sldChg chg="addSp modSp">
        <pc:chgData name="島津美波" userId="S::simadu-minami-plusdojo2022@seplus2016.onmicrosoft.com::81270c88-8d65-4af2-9013-fafbeef24367" providerId="AD" clId="Web-{C1105865-D83E-1961-9803-090FE6F9E5C9}" dt="2022-06-09T05:37:52.343" v="1055" actId="1076"/>
        <pc:sldMkLst>
          <pc:docMk/>
          <pc:sldMk cId="3924810599" sldId="302"/>
        </pc:sldMkLst>
        <pc:spChg chg="add mod">
          <ac:chgData name="島津美波" userId="S::simadu-minami-plusdojo2022@seplus2016.onmicrosoft.com::81270c88-8d65-4af2-9013-fafbeef24367" providerId="AD" clId="Web-{C1105865-D83E-1961-9803-090FE6F9E5C9}" dt="2022-06-09T05:37:52.343" v="1055" actId="1076"/>
          <ac:spMkLst>
            <pc:docMk/>
            <pc:sldMk cId="3924810599" sldId="302"/>
            <ac:spMk id="6" creationId="{D16845D9-86D9-EABA-D90E-A3E75170364B}"/>
          </ac:spMkLst>
        </pc:spChg>
      </pc:sldChg>
      <pc:sldChg chg="addSp">
        <pc:chgData name="島津美波" userId="S::simadu-minami-plusdojo2022@seplus2016.onmicrosoft.com::81270c88-8d65-4af2-9013-fafbeef24367" providerId="AD" clId="Web-{C1105865-D83E-1961-9803-090FE6F9E5C9}" dt="2022-06-09T05:11:14.112" v="811"/>
        <pc:sldMkLst>
          <pc:docMk/>
          <pc:sldMk cId="576969615" sldId="303"/>
        </pc:sldMkLst>
        <pc:picChg chg="add">
          <ac:chgData name="島津美波" userId="S::simadu-minami-plusdojo2022@seplus2016.onmicrosoft.com::81270c88-8d65-4af2-9013-fafbeef24367" providerId="AD" clId="Web-{C1105865-D83E-1961-9803-090FE6F9E5C9}" dt="2022-06-09T05:11:14.112" v="811"/>
          <ac:picMkLst>
            <pc:docMk/>
            <pc:sldMk cId="576969615" sldId="303"/>
            <ac:picMk id="5" creationId="{42D17A77-9D8B-28C9-E973-80E9D565BEA6}"/>
          </ac:picMkLst>
        </pc:picChg>
      </pc:sldChg>
      <pc:sldChg chg="addSp modSp">
        <pc:chgData name="島津美波" userId="S::simadu-minami-plusdojo2022@seplus2016.onmicrosoft.com::81270c88-8d65-4af2-9013-fafbeef24367" providerId="AD" clId="Web-{C1105865-D83E-1961-9803-090FE6F9E5C9}" dt="2022-06-09T05:14:15.365" v="877" actId="1076"/>
        <pc:sldMkLst>
          <pc:docMk/>
          <pc:sldMk cId="3947329628" sldId="307"/>
        </pc:sldMkLst>
        <pc:spChg chg="mod">
          <ac:chgData name="島津美波" userId="S::simadu-minami-plusdojo2022@seplus2016.onmicrosoft.com::81270c88-8d65-4af2-9013-fafbeef24367" providerId="AD" clId="Web-{C1105865-D83E-1961-9803-090FE6F9E5C9}" dt="2022-06-09T05:14:13.834" v="876" actId="1076"/>
          <ac:spMkLst>
            <pc:docMk/>
            <pc:sldMk cId="3947329628" sldId="307"/>
            <ac:spMk id="3" creationId="{D0A55543-A8F0-FA08-F844-19A432F9D4BA}"/>
          </ac:spMkLst>
        </pc:spChg>
        <pc:spChg chg="mod">
          <ac:chgData name="島津美波" userId="S::simadu-minami-plusdojo2022@seplus2016.onmicrosoft.com::81270c88-8d65-4af2-9013-fafbeef24367" providerId="AD" clId="Web-{C1105865-D83E-1961-9803-090FE6F9E5C9}" dt="2022-06-09T04:49:41.184" v="691" actId="1076"/>
          <ac:spMkLst>
            <pc:docMk/>
            <pc:sldMk cId="3947329628" sldId="307"/>
            <ac:spMk id="12" creationId="{E48DD963-1F88-A093-9BEE-6F5FEE3DD2C4}"/>
          </ac:spMkLst>
        </pc:spChg>
        <pc:spChg chg="add mod">
          <ac:chgData name="島津美波" userId="S::simadu-minami-plusdojo2022@seplus2016.onmicrosoft.com::81270c88-8d65-4af2-9013-fafbeef24367" providerId="AD" clId="Web-{C1105865-D83E-1961-9803-090FE6F9E5C9}" dt="2022-06-09T04:52:07.296" v="734" actId="20577"/>
          <ac:spMkLst>
            <pc:docMk/>
            <pc:sldMk cId="3947329628" sldId="307"/>
            <ac:spMk id="17" creationId="{29701F24-8823-9EE2-30CF-E0B03A2BC173}"/>
          </ac:spMkLst>
        </pc:spChg>
        <pc:spChg chg="mod">
          <ac:chgData name="島津美波" userId="S::simadu-minami-plusdojo2022@seplus2016.onmicrosoft.com::81270c88-8d65-4af2-9013-fafbeef24367" providerId="AD" clId="Web-{C1105865-D83E-1961-9803-090FE6F9E5C9}" dt="2022-06-09T04:49:32.558" v="688" actId="1076"/>
          <ac:spMkLst>
            <pc:docMk/>
            <pc:sldMk cId="3947329628" sldId="307"/>
            <ac:spMk id="21" creationId="{D4471B1F-1EED-43BE-1122-88232D1D8A2C}"/>
          </ac:spMkLst>
        </pc:spChg>
        <pc:spChg chg="mod">
          <ac:chgData name="島津美波" userId="S::simadu-minami-plusdojo2022@seplus2016.onmicrosoft.com::81270c88-8d65-4af2-9013-fafbeef24367" providerId="AD" clId="Web-{C1105865-D83E-1961-9803-090FE6F9E5C9}" dt="2022-06-09T04:49:19.699" v="683" actId="1076"/>
          <ac:spMkLst>
            <pc:docMk/>
            <pc:sldMk cId="3947329628" sldId="307"/>
            <ac:spMk id="30" creationId="{316248C8-AA96-1B8C-7603-9CC26FF418FF}"/>
          </ac:spMkLst>
        </pc:spChg>
        <pc:spChg chg="mod">
          <ac:chgData name="島津美波" userId="S::simadu-minami-plusdojo2022@seplus2016.onmicrosoft.com::81270c88-8d65-4af2-9013-fafbeef24367" providerId="AD" clId="Web-{C1105865-D83E-1961-9803-090FE6F9E5C9}" dt="2022-06-09T04:50:02.840" v="697" actId="1076"/>
          <ac:spMkLst>
            <pc:docMk/>
            <pc:sldMk cId="3947329628" sldId="307"/>
            <ac:spMk id="34" creationId="{584F684B-2A1D-FF18-CAAA-F886272933A1}"/>
          </ac:spMkLst>
        </pc:spChg>
        <pc:spChg chg="mod">
          <ac:chgData name="島津美波" userId="S::simadu-minami-plusdojo2022@seplus2016.onmicrosoft.com::81270c88-8d65-4af2-9013-fafbeef24367" providerId="AD" clId="Web-{C1105865-D83E-1961-9803-090FE6F9E5C9}" dt="2022-06-09T05:14:15.365" v="877" actId="1076"/>
          <ac:spMkLst>
            <pc:docMk/>
            <pc:sldMk cId="3947329628" sldId="307"/>
            <ac:spMk id="52" creationId="{37B345CF-DC23-4F85-DD74-C7BD8BC8C688}"/>
          </ac:spMkLst>
        </pc:spChg>
        <pc:grpChg chg="add mod">
          <ac:chgData name="島津美波" userId="S::simadu-minami-plusdojo2022@seplus2016.onmicrosoft.com::81270c88-8d65-4af2-9013-fafbeef24367" providerId="AD" clId="Web-{C1105865-D83E-1961-9803-090FE6F9E5C9}" dt="2022-06-09T04:50:00.856" v="696" actId="1076"/>
          <ac:grpSpMkLst>
            <pc:docMk/>
            <pc:sldMk cId="3947329628" sldId="307"/>
            <ac:grpSpMk id="11" creationId="{C230A12E-7C94-2D95-96BE-7776E7973B3F}"/>
          </ac:grpSpMkLst>
        </pc:grpChg>
        <pc:grpChg chg="add mod">
          <ac:chgData name="島津美波" userId="S::simadu-minami-plusdojo2022@seplus2016.onmicrosoft.com::81270c88-8d65-4af2-9013-fafbeef24367" providerId="AD" clId="Web-{C1105865-D83E-1961-9803-090FE6F9E5C9}" dt="2022-06-09T04:49:54.668" v="694" actId="1076"/>
          <ac:grpSpMkLst>
            <pc:docMk/>
            <pc:sldMk cId="3947329628" sldId="307"/>
            <ac:grpSpMk id="16" creationId="{465DFBBA-27E2-00FA-B644-0884FEBB4D22}"/>
          </ac:grpSpMkLst>
        </pc:grpChg>
        <pc:grpChg chg="mod">
          <ac:chgData name="島津美波" userId="S::simadu-minami-plusdojo2022@seplus2016.onmicrosoft.com::81270c88-8d65-4af2-9013-fafbeef24367" providerId="AD" clId="Web-{C1105865-D83E-1961-9803-090FE6F9E5C9}" dt="2022-06-09T04:49:58.043" v="695" actId="1076"/>
          <ac:grpSpMkLst>
            <pc:docMk/>
            <pc:sldMk cId="3947329628" sldId="307"/>
            <ac:grpSpMk id="39" creationId="{FF810C31-80A9-1CC8-AAF5-E58841FDAB4D}"/>
          </ac:grpSpMkLst>
        </pc:grpChg>
        <pc:picChg chg="add">
          <ac:chgData name="島津美波" userId="S::simadu-minami-plusdojo2022@seplus2016.onmicrosoft.com::81270c88-8d65-4af2-9013-fafbeef24367" providerId="AD" clId="Web-{C1105865-D83E-1961-9803-090FE6F9E5C9}" dt="2022-06-09T05:14:09.381" v="874"/>
          <ac:picMkLst>
            <pc:docMk/>
            <pc:sldMk cId="3947329628" sldId="307"/>
            <ac:picMk id="18" creationId="{D9AEBD73-8A6D-20DC-3180-66DB70667BFF}"/>
          </ac:picMkLst>
        </pc:picChg>
      </pc:sldChg>
      <pc:sldChg chg="addSp modSp">
        <pc:chgData name="島津美波" userId="S::simadu-minami-plusdojo2022@seplus2016.onmicrosoft.com::81270c88-8d65-4af2-9013-fafbeef24367" providerId="AD" clId="Web-{C1105865-D83E-1961-9803-090FE6F9E5C9}" dt="2022-06-09T05:15:11.304" v="895"/>
        <pc:sldMkLst>
          <pc:docMk/>
          <pc:sldMk cId="2462461545" sldId="308"/>
        </pc:sldMkLst>
        <pc:spChg chg="mod">
          <ac:chgData name="島津美波" userId="S::simadu-minami-plusdojo2022@seplus2016.onmicrosoft.com::81270c88-8d65-4af2-9013-fafbeef24367" providerId="AD" clId="Web-{C1105865-D83E-1961-9803-090FE6F9E5C9}" dt="2022-06-09T05:15:10.866" v="894" actId="1076"/>
          <ac:spMkLst>
            <pc:docMk/>
            <pc:sldMk cId="2462461545" sldId="308"/>
            <ac:spMk id="40" creationId="{7A645E64-A209-461E-4DE7-86F1AF64032C}"/>
          </ac:spMkLst>
        </pc:spChg>
        <pc:picChg chg="add">
          <ac:chgData name="島津美波" userId="S::simadu-minami-plusdojo2022@seplus2016.onmicrosoft.com::81270c88-8d65-4af2-9013-fafbeef24367" providerId="AD" clId="Web-{C1105865-D83E-1961-9803-090FE6F9E5C9}" dt="2022-06-09T05:15:11.304" v="895"/>
          <ac:picMkLst>
            <pc:docMk/>
            <pc:sldMk cId="2462461545" sldId="308"/>
            <ac:picMk id="4" creationId="{342EFEC2-EB31-66DC-0724-DEF7861E7B35}"/>
          </ac:picMkLst>
        </pc:picChg>
      </pc:sldChg>
      <pc:sldChg chg="addSp modSp">
        <pc:chgData name="島津美波" userId="S::simadu-minami-plusdojo2022@seplus2016.onmicrosoft.com::81270c88-8d65-4af2-9013-fafbeef24367" providerId="AD" clId="Web-{C1105865-D83E-1961-9803-090FE6F9E5C9}" dt="2022-06-09T05:39:01.501" v="1069" actId="1076"/>
        <pc:sldMkLst>
          <pc:docMk/>
          <pc:sldMk cId="402242893" sldId="309"/>
        </pc:sldMkLst>
        <pc:spChg chg="add mod">
          <ac:chgData name="島津美波" userId="S::simadu-minami-plusdojo2022@seplus2016.onmicrosoft.com::81270c88-8d65-4af2-9013-fafbeef24367" providerId="AD" clId="Web-{C1105865-D83E-1961-9803-090FE6F9E5C9}" dt="2022-06-09T05:39:01.501" v="1069" actId="1076"/>
          <ac:spMkLst>
            <pc:docMk/>
            <pc:sldMk cId="402242893" sldId="309"/>
            <ac:spMk id="7" creationId="{6AA0A380-C116-FF02-1464-D301C01A7A25}"/>
          </ac:spMkLst>
        </pc:spChg>
        <pc:picChg chg="add">
          <ac:chgData name="島津美波" userId="S::simadu-minami-plusdojo2022@seplus2016.onmicrosoft.com::81270c88-8d65-4af2-9013-fafbeef24367" providerId="AD" clId="Web-{C1105865-D83E-1961-9803-090FE6F9E5C9}" dt="2022-06-09T05:11:11.050" v="809"/>
          <ac:picMkLst>
            <pc:docMk/>
            <pc:sldMk cId="402242893" sldId="309"/>
            <ac:picMk id="5" creationId="{AE974694-AC56-9FBC-C39B-E9789ABF9E99}"/>
          </ac:picMkLst>
        </pc:picChg>
      </pc:sldChg>
      <pc:sldChg chg="addSp delSp modSp new">
        <pc:chgData name="島津美波" userId="S::simadu-minami-plusdojo2022@seplus2016.onmicrosoft.com::81270c88-8d65-4af2-9013-fafbeef24367" providerId="AD" clId="Web-{C1105865-D83E-1961-9803-090FE6F9E5C9}" dt="2022-06-09T04:25:31.237" v="440" actId="20577"/>
        <pc:sldMkLst>
          <pc:docMk/>
          <pc:sldMk cId="3674089702" sldId="310"/>
        </pc:sldMkLst>
        <pc:spChg chg="del">
          <ac:chgData name="島津美波" userId="S::simadu-minami-plusdojo2022@seplus2016.onmicrosoft.com::81270c88-8d65-4af2-9013-fafbeef24367" providerId="AD" clId="Web-{C1105865-D83E-1961-9803-090FE6F9E5C9}" dt="2022-06-09T04:22:27.921" v="400"/>
          <ac:spMkLst>
            <pc:docMk/>
            <pc:sldMk cId="3674089702" sldId="310"/>
            <ac:spMk id="2" creationId="{84F09C17-123B-73B0-44A6-EC12F217003D}"/>
          </ac:spMkLst>
        </pc:spChg>
        <pc:spChg chg="add del mod">
          <ac:chgData name="島津美波" userId="S::simadu-minami-plusdojo2022@seplus2016.onmicrosoft.com::81270c88-8d65-4af2-9013-fafbeef24367" providerId="AD" clId="Web-{C1105865-D83E-1961-9803-090FE6F9E5C9}" dt="2022-06-09T04:25:31.237" v="440" actId="20577"/>
          <ac:spMkLst>
            <pc:docMk/>
            <pc:sldMk cId="3674089702" sldId="310"/>
            <ac:spMk id="3" creationId="{2FC21766-4AB7-43ED-5E4F-5A90161DB653}"/>
          </ac:spMkLst>
        </pc:spChg>
      </pc:sldChg>
      <pc:sldChg chg="delSp modSp new">
        <pc:chgData name="島津美波" userId="S::simadu-minami-plusdojo2022@seplus2016.onmicrosoft.com::81270c88-8d65-4af2-9013-fafbeef24367" providerId="AD" clId="Web-{C1105865-D83E-1961-9803-090FE6F9E5C9}" dt="2022-06-09T04:25:16.299" v="437" actId="20577"/>
        <pc:sldMkLst>
          <pc:docMk/>
          <pc:sldMk cId="2807784422" sldId="311"/>
        </pc:sldMkLst>
        <pc:spChg chg="del">
          <ac:chgData name="島津美波" userId="S::simadu-minami-plusdojo2022@seplus2016.onmicrosoft.com::81270c88-8d65-4af2-9013-fafbeef24367" providerId="AD" clId="Web-{C1105865-D83E-1961-9803-090FE6F9E5C9}" dt="2022-06-09T04:24:38.970" v="420"/>
          <ac:spMkLst>
            <pc:docMk/>
            <pc:sldMk cId="2807784422" sldId="311"/>
            <ac:spMk id="2" creationId="{02605AAA-7C3D-6133-4050-3BEACCC92031}"/>
          </ac:spMkLst>
        </pc:spChg>
        <pc:spChg chg="mod">
          <ac:chgData name="島津美波" userId="S::simadu-minami-plusdojo2022@seplus2016.onmicrosoft.com::81270c88-8d65-4af2-9013-fafbeef24367" providerId="AD" clId="Web-{C1105865-D83E-1961-9803-090FE6F9E5C9}" dt="2022-06-09T04:25:16.299" v="437" actId="20577"/>
          <ac:spMkLst>
            <pc:docMk/>
            <pc:sldMk cId="2807784422" sldId="311"/>
            <ac:spMk id="3" creationId="{5349A911-3D28-BD75-9AF7-7FF4EECA939E}"/>
          </ac:spMkLst>
        </pc:spChg>
      </pc:sldChg>
      <pc:sldChg chg="addSp delSp modSp new">
        <pc:chgData name="島津美波" userId="S::simadu-minami-plusdojo2022@seplus2016.onmicrosoft.com::81270c88-8d65-4af2-9013-fafbeef24367" providerId="AD" clId="Web-{C1105865-D83E-1961-9803-090FE6F9E5C9}" dt="2022-06-09T05:36:13.419" v="1039" actId="20577"/>
        <pc:sldMkLst>
          <pc:docMk/>
          <pc:sldMk cId="1082366049" sldId="312"/>
        </pc:sldMkLst>
        <pc:spChg chg="del">
          <ac:chgData name="島津美波" userId="S::simadu-minami-plusdojo2022@seplus2016.onmicrosoft.com::81270c88-8d65-4af2-9013-fafbeef24367" providerId="AD" clId="Web-{C1105865-D83E-1961-9803-090FE6F9E5C9}" dt="2022-06-09T05:28:12.099" v="914"/>
          <ac:spMkLst>
            <pc:docMk/>
            <pc:sldMk cId="1082366049" sldId="312"/>
            <ac:spMk id="2" creationId="{5AA9BF82-9C84-18D8-13EB-B84A86A73D98}"/>
          </ac:spMkLst>
        </pc:spChg>
        <pc:spChg chg="del">
          <ac:chgData name="島津美波" userId="S::simadu-minami-plusdojo2022@seplus2016.onmicrosoft.com::81270c88-8d65-4af2-9013-fafbeef24367" providerId="AD" clId="Web-{C1105865-D83E-1961-9803-090FE6F9E5C9}" dt="2022-06-09T05:28:14.989" v="915"/>
          <ac:spMkLst>
            <pc:docMk/>
            <pc:sldMk cId="1082366049" sldId="312"/>
            <ac:spMk id="3" creationId="{409D5C6E-57F9-682A-0772-8A604C8A5CA1}"/>
          </ac:spMkLst>
        </pc:spChg>
        <pc:spChg chg="add mod">
          <ac:chgData name="島津美波" userId="S::simadu-minami-plusdojo2022@seplus2016.onmicrosoft.com::81270c88-8d65-4af2-9013-fafbeef24367" providerId="AD" clId="Web-{C1105865-D83E-1961-9803-090FE6F9E5C9}" dt="2022-06-09T05:28:21.083" v="917" actId="20577"/>
          <ac:spMkLst>
            <pc:docMk/>
            <pc:sldMk cId="1082366049" sldId="312"/>
            <ac:spMk id="5" creationId="{5A1C1949-6000-D98D-2635-0C2972C8203C}"/>
          </ac:spMkLst>
        </pc:spChg>
        <pc:spChg chg="add mod">
          <ac:chgData name="島津美波" userId="S::simadu-minami-plusdojo2022@seplus2016.onmicrosoft.com::81270c88-8d65-4af2-9013-fafbeef24367" providerId="AD" clId="Web-{C1105865-D83E-1961-9803-090FE6F9E5C9}" dt="2022-06-09T05:36:13.419" v="1039" actId="20577"/>
          <ac:spMkLst>
            <pc:docMk/>
            <pc:sldMk cId="1082366049" sldId="312"/>
            <ac:spMk id="7" creationId="{25295332-DE2E-5632-46BB-73658263C3B6}"/>
          </ac:spMkLst>
        </pc:spChg>
        <pc:spChg chg="add mod">
          <ac:chgData name="島津美波" userId="S::simadu-minami-plusdojo2022@seplus2016.onmicrosoft.com::81270c88-8d65-4af2-9013-fafbeef24367" providerId="AD" clId="Web-{C1105865-D83E-1961-9803-090FE6F9E5C9}" dt="2022-06-09T05:35:54.669" v="1032" actId="20577"/>
          <ac:spMkLst>
            <pc:docMk/>
            <pc:sldMk cId="1082366049" sldId="312"/>
            <ac:spMk id="9" creationId="{FF2F243A-0534-FC40-9785-187492B1CF43}"/>
          </ac:spMkLst>
        </pc:spChg>
      </pc:sldChg>
      <pc:sldChg chg="addSp delSp modSp add del replId">
        <pc:chgData name="島津美波" userId="S::simadu-minami-plusdojo2022@seplus2016.onmicrosoft.com::81270c88-8d65-4af2-9013-fafbeef24367" providerId="AD" clId="Web-{C1105865-D83E-1961-9803-090FE6F9E5C9}" dt="2022-06-09T04:47:26.978" v="661"/>
        <pc:sldMkLst>
          <pc:docMk/>
          <pc:sldMk cId="4050072707" sldId="312"/>
        </pc:sldMkLst>
        <pc:spChg chg="del">
          <ac:chgData name="島津美波" userId="S::simadu-minami-plusdojo2022@seplus2016.onmicrosoft.com::81270c88-8d65-4af2-9013-fafbeef24367" providerId="AD" clId="Web-{C1105865-D83E-1961-9803-090FE6F9E5C9}" dt="2022-06-09T04:34:27.058" v="590"/>
          <ac:spMkLst>
            <pc:docMk/>
            <pc:sldMk cId="4050072707" sldId="312"/>
            <ac:spMk id="3" creationId="{D9DF1CAA-CC62-DB85-D3AB-329ABC22D180}"/>
          </ac:spMkLst>
        </pc:spChg>
        <pc:spChg chg="mod">
          <ac:chgData name="島津美波" userId="S::simadu-minami-plusdojo2022@seplus2016.onmicrosoft.com::81270c88-8d65-4af2-9013-fafbeef24367" providerId="AD" clId="Web-{C1105865-D83E-1961-9803-090FE6F9E5C9}" dt="2022-06-09T04:35:04.934" v="605" actId="14100"/>
          <ac:spMkLst>
            <pc:docMk/>
            <pc:sldMk cId="4050072707" sldId="312"/>
            <ac:spMk id="6" creationId="{846E1121-FFE0-C7BC-3F27-44DC2866AF52}"/>
          </ac:spMkLst>
        </pc:spChg>
        <pc:spChg chg="mod">
          <ac:chgData name="島津美波" userId="S::simadu-minami-plusdojo2022@seplus2016.onmicrosoft.com::81270c88-8d65-4af2-9013-fafbeef24367" providerId="AD" clId="Web-{C1105865-D83E-1961-9803-090FE6F9E5C9}" dt="2022-06-09T04:34:38.215" v="591" actId="20577"/>
          <ac:spMkLst>
            <pc:docMk/>
            <pc:sldMk cId="4050072707" sldId="312"/>
            <ac:spMk id="15" creationId="{F7F6026A-5656-B0F4-4A4D-E3518F3B0407}"/>
          </ac:spMkLst>
        </pc:spChg>
        <pc:spChg chg="add">
          <ac:chgData name="島津美波" userId="S::simadu-minami-plusdojo2022@seplus2016.onmicrosoft.com::81270c88-8d65-4af2-9013-fafbeef24367" providerId="AD" clId="Web-{C1105865-D83E-1961-9803-090FE6F9E5C9}" dt="2022-06-09T04:35:38.200" v="606"/>
          <ac:spMkLst>
            <pc:docMk/>
            <pc:sldMk cId="4050072707" sldId="312"/>
            <ac:spMk id="21" creationId="{7C59CF6D-5ED9-9054-FA74-E712D27F3DAF}"/>
          </ac:spMkLst>
        </pc:spChg>
        <pc:spChg chg="add">
          <ac:chgData name="島津美波" userId="S::simadu-minami-plusdojo2022@seplus2016.onmicrosoft.com::81270c88-8d65-4af2-9013-fafbeef24367" providerId="AD" clId="Web-{C1105865-D83E-1961-9803-090FE6F9E5C9}" dt="2022-06-09T04:35:38.216" v="607"/>
          <ac:spMkLst>
            <pc:docMk/>
            <pc:sldMk cId="4050072707" sldId="312"/>
            <ac:spMk id="26" creationId="{58018398-7DD0-7D73-7CFC-75DF227BCF31}"/>
          </ac:spMkLst>
        </pc:spChg>
        <pc:spChg chg="add">
          <ac:chgData name="島津美波" userId="S::simadu-minami-plusdojo2022@seplus2016.onmicrosoft.com::81270c88-8d65-4af2-9013-fafbeef24367" providerId="AD" clId="Web-{C1105865-D83E-1961-9803-090FE6F9E5C9}" dt="2022-06-09T04:35:38.231" v="608"/>
          <ac:spMkLst>
            <pc:docMk/>
            <pc:sldMk cId="4050072707" sldId="312"/>
            <ac:spMk id="30" creationId="{7903F21C-5C4A-3567-2EE1-3B4362BF2B30}"/>
          </ac:spMkLst>
        </pc:spChg>
        <pc:spChg chg="mod">
          <ac:chgData name="島津美波" userId="S::simadu-minami-plusdojo2022@seplus2016.onmicrosoft.com::81270c88-8d65-4af2-9013-fafbeef24367" providerId="AD" clId="Web-{C1105865-D83E-1961-9803-090FE6F9E5C9}" dt="2022-06-09T04:45:10.101" v="613" actId="1076"/>
          <ac:spMkLst>
            <pc:docMk/>
            <pc:sldMk cId="4050072707" sldId="312"/>
            <ac:spMk id="36" creationId="{D46D672B-F705-0894-4312-69D5ED422681}"/>
          </ac:spMkLst>
        </pc:spChg>
        <pc:spChg chg="add">
          <ac:chgData name="島津美波" userId="S::simadu-minami-plusdojo2022@seplus2016.onmicrosoft.com::81270c88-8d65-4af2-9013-fafbeef24367" providerId="AD" clId="Web-{C1105865-D83E-1961-9803-090FE6F9E5C9}" dt="2022-06-09T04:35:38.247" v="609"/>
          <ac:spMkLst>
            <pc:docMk/>
            <pc:sldMk cId="4050072707" sldId="312"/>
            <ac:spMk id="38" creationId="{90C4928F-61A6-72AC-B8D4-43740F588434}"/>
          </ac:spMkLst>
        </pc:spChg>
        <pc:spChg chg="add">
          <ac:chgData name="島津美波" userId="S::simadu-minami-plusdojo2022@seplus2016.onmicrosoft.com::81270c88-8d65-4af2-9013-fafbeef24367" providerId="AD" clId="Web-{C1105865-D83E-1961-9803-090FE6F9E5C9}" dt="2022-06-09T04:35:38.263" v="610"/>
          <ac:spMkLst>
            <pc:docMk/>
            <pc:sldMk cId="4050072707" sldId="312"/>
            <ac:spMk id="46" creationId="{75387294-D5F9-6E16-113B-748A47F030A8}"/>
          </ac:spMkLst>
        </pc:spChg>
        <pc:spChg chg="add">
          <ac:chgData name="島津美波" userId="S::simadu-minami-plusdojo2022@seplus2016.onmicrosoft.com::81270c88-8d65-4af2-9013-fafbeef24367" providerId="AD" clId="Web-{C1105865-D83E-1961-9803-090FE6F9E5C9}" dt="2022-06-09T04:35:38.278" v="611"/>
          <ac:spMkLst>
            <pc:docMk/>
            <pc:sldMk cId="4050072707" sldId="312"/>
            <ac:spMk id="48" creationId="{5185C768-6916-AEFE-2261-6B1D5B7562B4}"/>
          </ac:spMkLst>
        </pc:spChg>
        <pc:spChg chg="add">
          <ac:chgData name="島津美波" userId="S::simadu-minami-plusdojo2022@seplus2016.onmicrosoft.com::81270c88-8d65-4af2-9013-fafbeef24367" providerId="AD" clId="Web-{C1105865-D83E-1961-9803-090FE6F9E5C9}" dt="2022-06-09T04:35:38.294" v="612"/>
          <ac:spMkLst>
            <pc:docMk/>
            <pc:sldMk cId="4050072707" sldId="312"/>
            <ac:spMk id="50" creationId="{D1C1A543-BFD3-94AF-6CF8-62C65CDF8B42}"/>
          </ac:spMkLst>
        </pc:spChg>
      </pc:sldChg>
      <pc:sldChg chg="modSp add replId">
        <pc:chgData name="島津美波" userId="S::simadu-minami-plusdojo2022@seplus2016.onmicrosoft.com::81270c88-8d65-4af2-9013-fafbeef24367" providerId="AD" clId="Web-{C1105865-D83E-1961-9803-090FE6F9E5C9}" dt="2022-06-09T05:36:32.435" v="1045" actId="20577"/>
        <pc:sldMkLst>
          <pc:docMk/>
          <pc:sldMk cId="1036906525" sldId="313"/>
        </pc:sldMkLst>
        <pc:spChg chg="mod">
          <ac:chgData name="島津美波" userId="S::simadu-minami-plusdojo2022@seplus2016.onmicrosoft.com::81270c88-8d65-4af2-9013-fafbeef24367" providerId="AD" clId="Web-{C1105865-D83E-1961-9803-090FE6F9E5C9}" dt="2022-06-09T05:36:32.435" v="1045" actId="20577"/>
          <ac:spMkLst>
            <pc:docMk/>
            <pc:sldMk cId="1036906525" sldId="313"/>
            <ac:spMk id="9" creationId="{FF2F243A-0534-FC40-9785-187492B1CF43}"/>
          </ac:spMkLst>
        </pc:spChg>
      </pc:sldChg>
    </pc:docChg>
  </pc:docChgLst>
  <pc:docChgLst>
    <pc:chgData name="島津美波" userId="S::simadu-minami-plusdojo2022@seplus2016.onmicrosoft.com::81270c88-8d65-4af2-9013-fafbeef24367" providerId="AD" clId="Web-{F0CE4879-33B9-E30F-DE33-C769C74C33E5}"/>
    <pc:docChg chg="modSld">
      <pc:chgData name="島津美波" userId="S::simadu-minami-plusdojo2022@seplus2016.onmicrosoft.com::81270c88-8d65-4af2-9013-fafbeef24367" providerId="AD" clId="Web-{F0CE4879-33B9-E30F-DE33-C769C74C33E5}" dt="2022-06-07T01:59:26.617" v="3" actId="1076"/>
      <pc:docMkLst>
        <pc:docMk/>
      </pc:docMkLst>
      <pc:sldChg chg="modSp">
        <pc:chgData name="島津美波" userId="S::simadu-minami-plusdojo2022@seplus2016.onmicrosoft.com::81270c88-8d65-4af2-9013-fafbeef24367" providerId="AD" clId="Web-{F0CE4879-33B9-E30F-DE33-C769C74C33E5}" dt="2022-06-07T01:59:26.617" v="3" actId="1076"/>
        <pc:sldMkLst>
          <pc:docMk/>
          <pc:sldMk cId="2128380218" sldId="256"/>
        </pc:sldMkLst>
        <pc:picChg chg="mod">
          <ac:chgData name="島津美波" userId="S::simadu-minami-plusdojo2022@seplus2016.onmicrosoft.com::81270c88-8d65-4af2-9013-fafbeef24367" providerId="AD" clId="Web-{F0CE4879-33B9-E30F-DE33-C769C74C33E5}" dt="2022-06-07T01:59:26.617" v="3" actId="1076"/>
          <ac:picMkLst>
            <pc:docMk/>
            <pc:sldMk cId="2128380218" sldId="256"/>
            <ac:picMk id="6" creationId="{49B811A8-CE8B-1A68-0D14-E1CE5C0CAE43}"/>
          </ac:picMkLst>
        </pc:picChg>
      </pc:sldChg>
      <pc:sldChg chg="modSp">
        <pc:chgData name="島津美波" userId="S::simadu-minami-plusdojo2022@seplus2016.onmicrosoft.com::81270c88-8d65-4af2-9013-fafbeef24367" providerId="AD" clId="Web-{F0CE4879-33B9-E30F-DE33-C769C74C33E5}" dt="2022-06-07T01:59:08.429" v="2"/>
        <pc:sldMkLst>
          <pc:docMk/>
          <pc:sldMk cId="3523937944" sldId="275"/>
        </pc:sldMkLst>
        <pc:spChg chg="mod">
          <ac:chgData name="島津美波" userId="S::simadu-minami-plusdojo2022@seplus2016.onmicrosoft.com::81270c88-8d65-4af2-9013-fafbeef24367" providerId="AD" clId="Web-{F0CE4879-33B9-E30F-DE33-C769C74C33E5}" dt="2022-06-07T01:59:08.429" v="2"/>
          <ac:spMkLst>
            <pc:docMk/>
            <pc:sldMk cId="3523937944" sldId="275"/>
            <ac:spMk id="2" creationId="{3FCDB451-153C-7173-916B-EFA40F41B435}"/>
          </ac:spMkLst>
        </pc:spChg>
      </pc:sldChg>
    </pc:docChg>
  </pc:docChgLst>
  <pc:docChgLst>
    <pc:chgData name="爲近瑛太" userId="S::tamechika-yuta-plusdojo2022@seplus2016.onmicrosoft.com::88123f4d-ebcf-4781-93ad-42cd829c2a07" providerId="AD" clId="Web-{B11D5A4B-9532-E0B4-6AF3-4767EB41DD9C}"/>
    <pc:docChg chg="modSld">
      <pc:chgData name="爲近瑛太" userId="S::tamechika-yuta-plusdojo2022@seplus2016.onmicrosoft.com::88123f4d-ebcf-4781-93ad-42cd829c2a07" providerId="AD" clId="Web-{B11D5A4B-9532-E0B4-6AF3-4767EB41DD9C}" dt="2022-06-06T07:39:18.600" v="3" actId="20577"/>
      <pc:docMkLst>
        <pc:docMk/>
      </pc:docMkLst>
      <pc:sldChg chg="modSp">
        <pc:chgData name="爲近瑛太" userId="S::tamechika-yuta-plusdojo2022@seplus2016.onmicrosoft.com::88123f4d-ebcf-4781-93ad-42cd829c2a07" providerId="AD" clId="Web-{B11D5A4B-9532-E0B4-6AF3-4767EB41DD9C}" dt="2022-06-06T07:39:18.600" v="3" actId="20577"/>
        <pc:sldMkLst>
          <pc:docMk/>
          <pc:sldMk cId="2776495978" sldId="266"/>
        </pc:sldMkLst>
        <pc:spChg chg="mod">
          <ac:chgData name="爲近瑛太" userId="S::tamechika-yuta-plusdojo2022@seplus2016.onmicrosoft.com::88123f4d-ebcf-4781-93ad-42cd829c2a07" providerId="AD" clId="Web-{B11D5A4B-9532-E0B4-6AF3-4767EB41DD9C}" dt="2022-06-06T07:39:18.600" v="3" actId="20577"/>
          <ac:spMkLst>
            <pc:docMk/>
            <pc:sldMk cId="2776495978" sldId="266"/>
            <ac:spMk id="6" creationId="{82A51943-4BED-849A-9DF5-A92C2196F04E}"/>
          </ac:spMkLst>
        </pc:spChg>
      </pc:sldChg>
    </pc:docChg>
  </pc:docChgLst>
  <pc:docChgLst>
    <pc:chgData name="石貝真奈" userId="S::ishigai-mana-plusdojo2022@seplus2016.onmicrosoft.com::e34463ba-905b-43d3-a769-b0a4e9e08a6d" providerId="AD" clId="Web-{F21BF46B-958D-C311-6382-FF60E68840ED}"/>
    <pc:docChg chg="modSld">
      <pc:chgData name="石貝真奈" userId="S::ishigai-mana-plusdojo2022@seplus2016.onmicrosoft.com::e34463ba-905b-43d3-a769-b0a4e9e08a6d" providerId="AD" clId="Web-{F21BF46B-958D-C311-6382-FF60E68840ED}" dt="2022-06-10T00:36:55.744" v="1" actId="1076"/>
      <pc:docMkLst>
        <pc:docMk/>
      </pc:docMkLst>
      <pc:sldChg chg="modSp">
        <pc:chgData name="石貝真奈" userId="S::ishigai-mana-plusdojo2022@seplus2016.onmicrosoft.com::e34463ba-905b-43d3-a769-b0a4e9e08a6d" providerId="AD" clId="Web-{F21BF46B-958D-C311-6382-FF60E68840ED}" dt="2022-06-10T00:36:55.744" v="1" actId="1076"/>
        <pc:sldMkLst>
          <pc:docMk/>
          <pc:sldMk cId="2462461545" sldId="308"/>
        </pc:sldMkLst>
        <pc:spChg chg="mod">
          <ac:chgData name="石貝真奈" userId="S::ishigai-mana-plusdojo2022@seplus2016.onmicrosoft.com::e34463ba-905b-43d3-a769-b0a4e9e08a6d" providerId="AD" clId="Web-{F21BF46B-958D-C311-6382-FF60E68840ED}" dt="2022-06-10T00:36:55.744" v="1" actId="1076"/>
          <ac:spMkLst>
            <pc:docMk/>
            <pc:sldMk cId="2462461545" sldId="308"/>
            <ac:spMk id="10" creationId="{ED01F455-C249-D885-B0CE-925B741C90C0}"/>
          </ac:spMkLst>
        </pc:spChg>
      </pc:sldChg>
    </pc:docChg>
  </pc:docChgLst>
  <pc:docChgLst>
    <pc:chgData name="島津美波" userId="S::simadu-minami-plusdojo2022@seplus2016.onmicrosoft.com::81270c88-8d65-4af2-9013-fafbeef24367" providerId="AD" clId="Web-{1ADF8D61-90FB-B3BB-DAD6-002F1F63EED7}"/>
    <pc:docChg chg="addSld modSld">
      <pc:chgData name="島津美波" userId="S::simadu-minami-plusdojo2022@seplus2016.onmicrosoft.com::81270c88-8d65-4af2-9013-fafbeef24367" providerId="AD" clId="Web-{1ADF8D61-90FB-B3BB-DAD6-002F1F63EED7}" dt="2022-06-06T04:49:57.557" v="125" actId="1076"/>
      <pc:docMkLst>
        <pc:docMk/>
      </pc:docMkLst>
      <pc:sldChg chg="addSp delSp modSp">
        <pc:chgData name="島津美波" userId="S::simadu-minami-plusdojo2022@seplus2016.onmicrosoft.com::81270c88-8d65-4af2-9013-fafbeef24367" providerId="AD" clId="Web-{1ADF8D61-90FB-B3BB-DAD6-002F1F63EED7}" dt="2022-06-06T04:23:30.864" v="15" actId="20577"/>
        <pc:sldMkLst>
          <pc:docMk/>
          <pc:sldMk cId="2128380218" sldId="256"/>
        </pc:sldMkLst>
        <pc:spChg chg="mod">
          <ac:chgData name="島津美波" userId="S::simadu-minami-plusdojo2022@seplus2016.onmicrosoft.com::81270c88-8d65-4af2-9013-fafbeef24367" providerId="AD" clId="Web-{1ADF8D61-90FB-B3BB-DAD6-002F1F63EED7}" dt="2022-06-06T04:23:30.864" v="15" actId="20577"/>
          <ac:spMkLst>
            <pc:docMk/>
            <pc:sldMk cId="2128380218" sldId="256"/>
            <ac:spMk id="2" creationId="{00000000-0000-0000-0000-000000000000}"/>
          </ac:spMkLst>
        </pc:spChg>
        <pc:spChg chg="del mod">
          <ac:chgData name="島津美波" userId="S::simadu-minami-plusdojo2022@seplus2016.onmicrosoft.com::81270c88-8d65-4af2-9013-fafbeef24367" providerId="AD" clId="Web-{1ADF8D61-90FB-B3BB-DAD6-002F1F63EED7}" dt="2022-06-06T04:22:05.003" v="2"/>
          <ac:spMkLst>
            <pc:docMk/>
            <pc:sldMk cId="2128380218" sldId="256"/>
            <ac:spMk id="3" creationId="{00000000-0000-0000-0000-000000000000}"/>
          </ac:spMkLst>
        </pc:spChg>
        <pc:spChg chg="add del">
          <ac:chgData name="島津美波" userId="S::simadu-minami-plusdojo2022@seplus2016.onmicrosoft.com::81270c88-8d65-4af2-9013-fafbeef24367" providerId="AD" clId="Web-{1ADF8D61-90FB-B3BB-DAD6-002F1F63EED7}" dt="2022-06-06T04:23:22.411" v="10"/>
          <ac:spMkLst>
            <pc:docMk/>
            <pc:sldMk cId="2128380218" sldId="256"/>
            <ac:spMk id="4" creationId="{6C4D647F-1B6A-42D4-CFD6-6640B5A34F62}"/>
          </ac:spMkLst>
        </pc:spChg>
      </pc:sldChg>
      <pc:sldChg chg="delSp new">
        <pc:chgData name="島津美波" userId="S::simadu-minami-plusdojo2022@seplus2016.onmicrosoft.com::81270c88-8d65-4af2-9013-fafbeef24367" providerId="AD" clId="Web-{1ADF8D61-90FB-B3BB-DAD6-002F1F63EED7}" dt="2022-06-06T04:22:28.566" v="5"/>
        <pc:sldMkLst>
          <pc:docMk/>
          <pc:sldMk cId="4164135053" sldId="258"/>
        </pc:sldMkLst>
        <pc:spChg chg="del">
          <ac:chgData name="島津美波" userId="S::simadu-minami-plusdojo2022@seplus2016.onmicrosoft.com::81270c88-8d65-4af2-9013-fafbeef24367" providerId="AD" clId="Web-{1ADF8D61-90FB-B3BB-DAD6-002F1F63EED7}" dt="2022-06-06T04:22:26.035" v="4"/>
          <ac:spMkLst>
            <pc:docMk/>
            <pc:sldMk cId="4164135053" sldId="258"/>
            <ac:spMk id="2" creationId="{FA02041A-A34E-0229-FAE1-055605115C64}"/>
          </ac:spMkLst>
        </pc:spChg>
        <pc:spChg chg="del">
          <ac:chgData name="島津美波" userId="S::simadu-minami-plusdojo2022@seplus2016.onmicrosoft.com::81270c88-8d65-4af2-9013-fafbeef24367" providerId="AD" clId="Web-{1ADF8D61-90FB-B3BB-DAD6-002F1F63EED7}" dt="2022-06-06T04:22:28.566" v="5"/>
          <ac:spMkLst>
            <pc:docMk/>
            <pc:sldMk cId="4164135053" sldId="258"/>
            <ac:spMk id="3" creationId="{123BA51E-98F1-246C-C904-029D175D1FF5}"/>
          </ac:spMkLst>
        </pc:spChg>
      </pc:sldChg>
      <pc:sldChg chg="delSp new">
        <pc:chgData name="島津美波" userId="S::simadu-minami-plusdojo2022@seplus2016.onmicrosoft.com::81270c88-8d65-4af2-9013-fafbeef24367" providerId="AD" clId="Web-{1ADF8D61-90FB-B3BB-DAD6-002F1F63EED7}" dt="2022-06-06T04:23:02.989" v="8"/>
        <pc:sldMkLst>
          <pc:docMk/>
          <pc:sldMk cId="3159801279" sldId="259"/>
        </pc:sldMkLst>
        <pc:spChg chg="del">
          <ac:chgData name="島津美波" userId="S::simadu-minami-plusdojo2022@seplus2016.onmicrosoft.com::81270c88-8d65-4af2-9013-fafbeef24367" providerId="AD" clId="Web-{1ADF8D61-90FB-B3BB-DAD6-002F1F63EED7}" dt="2022-06-06T04:23:00.348" v="7"/>
          <ac:spMkLst>
            <pc:docMk/>
            <pc:sldMk cId="3159801279" sldId="259"/>
            <ac:spMk id="2" creationId="{9DC67826-A771-0816-BBEB-B8B66F9A3D52}"/>
          </ac:spMkLst>
        </pc:spChg>
        <pc:spChg chg="del">
          <ac:chgData name="島津美波" userId="S::simadu-minami-plusdojo2022@seplus2016.onmicrosoft.com::81270c88-8d65-4af2-9013-fafbeef24367" providerId="AD" clId="Web-{1ADF8D61-90FB-B3BB-DAD6-002F1F63EED7}" dt="2022-06-06T04:23:02.989" v="8"/>
          <ac:spMkLst>
            <pc:docMk/>
            <pc:sldMk cId="3159801279" sldId="259"/>
            <ac:spMk id="3" creationId="{9F8BD20C-0F5E-CE91-945E-F5F9D9483CFD}"/>
          </ac:spMkLst>
        </pc:spChg>
      </pc:sldChg>
      <pc:sldChg chg="delSp add replId">
        <pc:chgData name="島津美波" userId="S::simadu-minami-plusdojo2022@seplus2016.onmicrosoft.com::81270c88-8d65-4af2-9013-fafbeef24367" providerId="AD" clId="Web-{1ADF8D61-90FB-B3BB-DAD6-002F1F63EED7}" dt="2022-06-06T04:24:56.851" v="18"/>
        <pc:sldMkLst>
          <pc:docMk/>
          <pc:sldMk cId="2093251672" sldId="260"/>
        </pc:sldMkLst>
        <pc:spChg chg="del">
          <ac:chgData name="島津美波" userId="S::simadu-minami-plusdojo2022@seplus2016.onmicrosoft.com::81270c88-8d65-4af2-9013-fafbeef24367" providerId="AD" clId="Web-{1ADF8D61-90FB-B3BB-DAD6-002F1F63EED7}" dt="2022-06-06T04:24:52.444" v="17"/>
          <ac:spMkLst>
            <pc:docMk/>
            <pc:sldMk cId="2093251672" sldId="260"/>
            <ac:spMk id="5" creationId="{E4497833-897A-E524-C9C7-4BEB2B210929}"/>
          </ac:spMkLst>
        </pc:spChg>
        <pc:grpChg chg="del">
          <ac:chgData name="島津美波" userId="S::simadu-minami-plusdojo2022@seplus2016.onmicrosoft.com::81270c88-8d65-4af2-9013-fafbeef24367" providerId="AD" clId="Web-{1ADF8D61-90FB-B3BB-DAD6-002F1F63EED7}" dt="2022-06-06T04:24:56.851" v="18"/>
          <ac:grpSpMkLst>
            <pc:docMk/>
            <pc:sldMk cId="2093251672" sldId="260"/>
            <ac:grpSpMk id="10" creationId="{DF434299-466D-03C0-B189-D1E4F67786CC}"/>
          </ac:grpSpMkLst>
        </pc:grpChg>
      </pc:sldChg>
      <pc:sldChg chg="addSp delSp modSp">
        <pc:chgData name="島津美波" userId="S::simadu-minami-plusdojo2022@seplus2016.onmicrosoft.com::81270c88-8d65-4af2-9013-fafbeef24367" providerId="AD" clId="Web-{1ADF8D61-90FB-B3BB-DAD6-002F1F63EED7}" dt="2022-06-06T04:47:47.538" v="104"/>
        <pc:sldMkLst>
          <pc:docMk/>
          <pc:sldMk cId="3155477368" sldId="261"/>
        </pc:sldMkLst>
        <pc:spChg chg="ord">
          <ac:chgData name="島津美波" userId="S::simadu-minami-plusdojo2022@seplus2016.onmicrosoft.com::81270c88-8d65-4af2-9013-fafbeef24367" providerId="AD" clId="Web-{1ADF8D61-90FB-B3BB-DAD6-002F1F63EED7}" dt="2022-06-06T04:44:36.518" v="39"/>
          <ac:spMkLst>
            <pc:docMk/>
            <pc:sldMk cId="3155477368" sldId="261"/>
            <ac:spMk id="2" creationId="{6404A5B5-BBF1-F793-66AE-C74B9606C264}"/>
          </ac:spMkLst>
        </pc:spChg>
        <pc:spChg chg="mod">
          <ac:chgData name="島津美波" userId="S::simadu-minami-plusdojo2022@seplus2016.onmicrosoft.com::81270c88-8d65-4af2-9013-fafbeef24367" providerId="AD" clId="Web-{1ADF8D61-90FB-B3BB-DAD6-002F1F63EED7}" dt="2022-06-06T04:47:47.538" v="104"/>
          <ac:spMkLst>
            <pc:docMk/>
            <pc:sldMk cId="3155477368" sldId="261"/>
            <ac:spMk id="10" creationId="{ED01F455-C249-D885-B0CE-925B741C90C0}"/>
          </ac:spMkLst>
        </pc:spChg>
        <pc:spChg chg="add del mod">
          <ac:chgData name="島津美波" userId="S::simadu-minami-plusdojo2022@seplus2016.onmicrosoft.com::81270c88-8d65-4af2-9013-fafbeef24367" providerId="AD" clId="Web-{1ADF8D61-90FB-B3BB-DAD6-002F1F63EED7}" dt="2022-06-06T04:46:23.583" v="87"/>
          <ac:spMkLst>
            <pc:docMk/>
            <pc:sldMk cId="3155477368" sldId="261"/>
            <ac:spMk id="11" creationId="{76ED44A6-4E0E-690C-C876-B3300B96BDAB}"/>
          </ac:spMkLst>
        </pc:spChg>
        <pc:spChg chg="add mod">
          <ac:chgData name="島津美波" userId="S::simadu-minami-plusdojo2022@seplus2016.onmicrosoft.com::81270c88-8d65-4af2-9013-fafbeef24367" providerId="AD" clId="Web-{1ADF8D61-90FB-B3BB-DAD6-002F1F63EED7}" dt="2022-06-06T04:46:49.052" v="101" actId="20577"/>
          <ac:spMkLst>
            <pc:docMk/>
            <pc:sldMk cId="3155477368" sldId="261"/>
            <ac:spMk id="13" creationId="{15AF53E9-D845-8AD8-3539-9D0CC22A05DE}"/>
          </ac:spMkLst>
        </pc:spChg>
      </pc:sldChg>
      <pc:sldChg chg="addSp modSp">
        <pc:chgData name="島津美波" userId="S::simadu-minami-plusdojo2022@seplus2016.onmicrosoft.com::81270c88-8d65-4af2-9013-fafbeef24367" providerId="AD" clId="Web-{1ADF8D61-90FB-B3BB-DAD6-002F1F63EED7}" dt="2022-06-06T04:49:57.557" v="125" actId="1076"/>
        <pc:sldMkLst>
          <pc:docMk/>
          <pc:sldMk cId="3020686505" sldId="262"/>
        </pc:sldMkLst>
        <pc:spChg chg="mod">
          <ac:chgData name="島津美波" userId="S::simadu-minami-plusdojo2022@seplus2016.onmicrosoft.com::81270c88-8d65-4af2-9013-fafbeef24367" providerId="AD" clId="Web-{1ADF8D61-90FB-B3BB-DAD6-002F1F63EED7}" dt="2022-06-06T04:49:57.557" v="125" actId="1076"/>
          <ac:spMkLst>
            <pc:docMk/>
            <pc:sldMk cId="3020686505" sldId="262"/>
            <ac:spMk id="2" creationId="{AFBE5888-E24E-5157-2954-1B820202414E}"/>
          </ac:spMkLst>
        </pc:spChg>
        <pc:spChg chg="add mod">
          <ac:chgData name="島津美波" userId="S::simadu-minami-plusdojo2022@seplus2016.onmicrosoft.com::81270c88-8d65-4af2-9013-fafbeef24367" providerId="AD" clId="Web-{1ADF8D61-90FB-B3BB-DAD6-002F1F63EED7}" dt="2022-06-06T04:48:12.914" v="105" actId="1076"/>
          <ac:spMkLst>
            <pc:docMk/>
            <pc:sldMk cId="3020686505" sldId="262"/>
            <ac:spMk id="3" creationId="{697512F5-EA93-78A3-C64C-07339E80440E}"/>
          </ac:spMkLst>
        </pc:spChg>
        <pc:spChg chg="add mod">
          <ac:chgData name="島津美波" userId="S::simadu-minami-plusdojo2022@seplus2016.onmicrosoft.com::81270c88-8d65-4af2-9013-fafbeef24367" providerId="AD" clId="Web-{1ADF8D61-90FB-B3BB-DAD6-002F1F63EED7}" dt="2022-06-06T04:48:33.242" v="124" actId="1076"/>
          <ac:spMkLst>
            <pc:docMk/>
            <pc:sldMk cId="3020686505" sldId="262"/>
            <ac:spMk id="6" creationId="{4AEC3589-E083-1A92-C192-652AD76D355E}"/>
          </ac:spMkLst>
        </pc:spChg>
      </pc:sldChg>
      <pc:sldChg chg="addSp modSp">
        <pc:chgData name="島津美波" userId="S::simadu-minami-plusdojo2022@seplus2016.onmicrosoft.com::81270c88-8d65-4af2-9013-fafbeef24367" providerId="AD" clId="Web-{1ADF8D61-90FB-B3BB-DAD6-002F1F63EED7}" dt="2022-06-06T04:47:05.943" v="102"/>
        <pc:sldMkLst>
          <pc:docMk/>
          <pc:sldMk cId="3743702039" sldId="263"/>
        </pc:sldMkLst>
        <pc:spChg chg="add">
          <ac:chgData name="島津美波" userId="S::simadu-minami-plusdojo2022@seplus2016.onmicrosoft.com::81270c88-8d65-4af2-9013-fafbeef24367" providerId="AD" clId="Web-{1ADF8D61-90FB-B3BB-DAD6-002F1F63EED7}" dt="2022-06-06T04:45:24.019" v="44"/>
          <ac:spMkLst>
            <pc:docMk/>
            <pc:sldMk cId="3743702039" sldId="263"/>
            <ac:spMk id="2" creationId="{26C1B9DF-44DC-D81C-163C-92216E9C44FD}"/>
          </ac:spMkLst>
        </pc:spChg>
        <pc:spChg chg="mod">
          <ac:chgData name="島津美波" userId="S::simadu-minami-plusdojo2022@seplus2016.onmicrosoft.com::81270c88-8d65-4af2-9013-fafbeef24367" providerId="AD" clId="Web-{1ADF8D61-90FB-B3BB-DAD6-002F1F63EED7}" dt="2022-06-06T04:46:10.848" v="82" actId="14100"/>
          <ac:spMkLst>
            <pc:docMk/>
            <pc:sldMk cId="3743702039" sldId="263"/>
            <ac:spMk id="3" creationId="{26C1B9DF-44DC-D81C-163C-92216E9C44FD}"/>
          </ac:spMkLst>
        </pc:spChg>
        <pc:spChg chg="mod">
          <ac:chgData name="島津美波" userId="S::simadu-minami-plusdojo2022@seplus2016.onmicrosoft.com::81270c88-8d65-4af2-9013-fafbeef24367" providerId="AD" clId="Web-{1ADF8D61-90FB-B3BB-DAD6-002F1F63EED7}" dt="2022-06-06T04:45:46.879" v="64" actId="1076"/>
          <ac:spMkLst>
            <pc:docMk/>
            <pc:sldMk cId="3743702039" sldId="263"/>
            <ac:spMk id="4" creationId="{93ABBB0E-4CEE-62D9-7679-2BAFCBD27D73}"/>
          </ac:spMkLst>
        </pc:spChg>
        <pc:picChg chg="add mod">
          <ac:chgData name="島津美波" userId="S::simadu-minami-plusdojo2022@seplus2016.onmicrosoft.com::81270c88-8d65-4af2-9013-fafbeef24367" providerId="AD" clId="Web-{1ADF8D61-90FB-B3BB-DAD6-002F1F63EED7}" dt="2022-06-06T04:47:05.943" v="102"/>
          <ac:picMkLst>
            <pc:docMk/>
            <pc:sldMk cId="3743702039" sldId="263"/>
            <ac:picMk id="12" creationId="{560FB4F0-2F88-D1E3-6F5A-C8EA06EB9559}"/>
          </ac:picMkLst>
        </pc:picChg>
      </pc:sldChg>
    </pc:docChg>
  </pc:docChgLst>
  <pc:docChgLst>
    <pc:chgData name="島津美波" userId="S::simadu-minami-plusdojo2022@seplus2016.onmicrosoft.com::81270c88-8d65-4af2-9013-fafbeef24367" providerId="AD" clId="Web-{1196D059-8BB4-80EF-585B-246206B6CFF4}"/>
    <pc:docChg chg="modSld">
      <pc:chgData name="島津美波" userId="S::simadu-minami-plusdojo2022@seplus2016.onmicrosoft.com::81270c88-8d65-4af2-9013-fafbeef24367" providerId="AD" clId="Web-{1196D059-8BB4-80EF-585B-246206B6CFF4}" dt="2022-06-08T08:54:37.287" v="76" actId="20577"/>
      <pc:docMkLst>
        <pc:docMk/>
      </pc:docMkLst>
      <pc:sldChg chg="modSp">
        <pc:chgData name="島津美波" userId="S::simadu-minami-plusdojo2022@seplus2016.onmicrosoft.com::81270c88-8d65-4af2-9013-fafbeef24367" providerId="AD" clId="Web-{1196D059-8BB4-80EF-585B-246206B6CFF4}" dt="2022-06-08T08:33:48.248" v="3" actId="1076"/>
        <pc:sldMkLst>
          <pc:docMk/>
          <pc:sldMk cId="3159801279" sldId="259"/>
        </pc:sldMkLst>
        <pc:spChg chg="mod">
          <ac:chgData name="島津美波" userId="S::simadu-minami-plusdojo2022@seplus2016.onmicrosoft.com::81270c88-8d65-4af2-9013-fafbeef24367" providerId="AD" clId="Web-{1196D059-8BB4-80EF-585B-246206B6CFF4}" dt="2022-06-08T08:33:48.248" v="3" actId="1076"/>
          <ac:spMkLst>
            <pc:docMk/>
            <pc:sldMk cId="3159801279" sldId="259"/>
            <ac:spMk id="29" creationId="{C276A25F-D0AE-3B07-2F3E-755B5CDA058C}"/>
          </ac:spMkLst>
        </pc:spChg>
      </pc:sldChg>
      <pc:sldChg chg="addSp modSp">
        <pc:chgData name="島津美波" userId="S::simadu-minami-plusdojo2022@seplus2016.onmicrosoft.com::81270c88-8d65-4af2-9013-fafbeef24367" providerId="AD" clId="Web-{1196D059-8BB4-80EF-585B-246206B6CFF4}" dt="2022-06-08T08:54:19.474" v="57" actId="20577"/>
        <pc:sldMkLst>
          <pc:docMk/>
          <pc:sldMk cId="3456666601" sldId="269"/>
        </pc:sldMkLst>
        <pc:spChg chg="ord">
          <ac:chgData name="島津美波" userId="S::simadu-minami-plusdojo2022@seplus2016.onmicrosoft.com::81270c88-8d65-4af2-9013-fafbeef24367" providerId="AD" clId="Web-{1196D059-8BB4-80EF-585B-246206B6CFF4}" dt="2022-06-08T08:52:50.676" v="28"/>
          <ac:spMkLst>
            <pc:docMk/>
            <pc:sldMk cId="3456666601" sldId="269"/>
            <ac:spMk id="6" creationId="{68E7D32B-06DD-32D1-21AD-931B78DB2C1A}"/>
          </ac:spMkLst>
        </pc:spChg>
        <pc:spChg chg="add mod ord">
          <ac:chgData name="島津美波" userId="S::simadu-minami-plusdojo2022@seplus2016.onmicrosoft.com::81270c88-8d65-4af2-9013-fafbeef24367" providerId="AD" clId="Web-{1196D059-8BB4-80EF-585B-246206B6CFF4}" dt="2022-06-08T08:52:55.988" v="32" actId="14100"/>
          <ac:spMkLst>
            <pc:docMk/>
            <pc:sldMk cId="3456666601" sldId="269"/>
            <ac:spMk id="11" creationId="{6FB096E8-F26F-BA2A-F631-D086C88FAD65}"/>
          </ac:spMkLst>
        </pc:spChg>
        <pc:spChg chg="ord">
          <ac:chgData name="島津美波" userId="S::simadu-minami-plusdojo2022@seplus2016.onmicrosoft.com::81270c88-8d65-4af2-9013-fafbeef24367" providerId="AD" clId="Web-{1196D059-8BB4-80EF-585B-246206B6CFF4}" dt="2022-06-08T08:52:51.254" v="29"/>
          <ac:spMkLst>
            <pc:docMk/>
            <pc:sldMk cId="3456666601" sldId="269"/>
            <ac:spMk id="16" creationId="{6F0931DB-EC99-5DD2-37AF-BD9FCD209537}"/>
          </ac:spMkLst>
        </pc:spChg>
        <pc:spChg chg="ord">
          <ac:chgData name="島津美波" userId="S::simadu-minami-plusdojo2022@seplus2016.onmicrosoft.com::81270c88-8d65-4af2-9013-fafbeef24367" providerId="AD" clId="Web-{1196D059-8BB4-80EF-585B-246206B6CFF4}" dt="2022-06-08T08:52:51.582" v="30"/>
          <ac:spMkLst>
            <pc:docMk/>
            <pc:sldMk cId="3456666601" sldId="269"/>
            <ac:spMk id="17" creationId="{4AF152BC-12E6-EB05-C010-737CCC3F6820}"/>
          </ac:spMkLst>
        </pc:spChg>
        <pc:spChg chg="add mod">
          <ac:chgData name="島津美波" userId="S::simadu-minami-plusdojo2022@seplus2016.onmicrosoft.com::81270c88-8d65-4af2-9013-fafbeef24367" providerId="AD" clId="Web-{1196D059-8BB4-80EF-585B-246206B6CFF4}" dt="2022-06-08T08:53:58.521" v="45" actId="1076"/>
          <ac:spMkLst>
            <pc:docMk/>
            <pc:sldMk cId="3456666601" sldId="269"/>
            <ac:spMk id="32" creationId="{B815B1E6-F2EB-26C9-6E46-E6C43A4CBFA3}"/>
          </ac:spMkLst>
        </pc:spChg>
        <pc:spChg chg="add mod">
          <ac:chgData name="島津美波" userId="S::simadu-minami-plusdojo2022@seplus2016.onmicrosoft.com::81270c88-8d65-4af2-9013-fafbeef24367" providerId="AD" clId="Web-{1196D059-8BB4-80EF-585B-246206B6CFF4}" dt="2022-06-08T08:54:02.927" v="49" actId="20577"/>
          <ac:spMkLst>
            <pc:docMk/>
            <pc:sldMk cId="3456666601" sldId="269"/>
            <ac:spMk id="33" creationId="{7690B520-1B3E-2ABB-5BC4-168DF016E8F9}"/>
          </ac:spMkLst>
        </pc:spChg>
        <pc:spChg chg="add mod">
          <ac:chgData name="島津美波" userId="S::simadu-minami-plusdojo2022@seplus2016.onmicrosoft.com::81270c88-8d65-4af2-9013-fafbeef24367" providerId="AD" clId="Web-{1196D059-8BB4-80EF-585B-246206B6CFF4}" dt="2022-06-08T08:54:10.958" v="53" actId="20577"/>
          <ac:spMkLst>
            <pc:docMk/>
            <pc:sldMk cId="3456666601" sldId="269"/>
            <ac:spMk id="36" creationId="{BAF189F0-3D57-BD99-327A-05D6B5B5EE07}"/>
          </ac:spMkLst>
        </pc:spChg>
        <pc:spChg chg="add mod">
          <ac:chgData name="島津美波" userId="S::simadu-minami-plusdojo2022@seplus2016.onmicrosoft.com::81270c88-8d65-4af2-9013-fafbeef24367" providerId="AD" clId="Web-{1196D059-8BB4-80EF-585B-246206B6CFF4}" dt="2022-06-08T08:54:19.474" v="57" actId="20577"/>
          <ac:spMkLst>
            <pc:docMk/>
            <pc:sldMk cId="3456666601" sldId="269"/>
            <ac:spMk id="38" creationId="{18C2D1A3-F8A8-1E64-DA1D-CAD05816F40E}"/>
          </ac:spMkLst>
        </pc:spChg>
      </pc:sldChg>
      <pc:sldChg chg="addSp modSp">
        <pc:chgData name="島津美波" userId="S::simadu-minami-plusdojo2022@seplus2016.onmicrosoft.com::81270c88-8d65-4af2-9013-fafbeef24367" providerId="AD" clId="Web-{1196D059-8BB4-80EF-585B-246206B6CFF4}" dt="2022-06-08T08:53:27.754" v="39" actId="14100"/>
        <pc:sldMkLst>
          <pc:docMk/>
          <pc:sldMk cId="1650968540" sldId="285"/>
        </pc:sldMkLst>
        <pc:spChg chg="add mod">
          <ac:chgData name="島津美波" userId="S::simadu-minami-plusdojo2022@seplus2016.onmicrosoft.com::81270c88-8d65-4af2-9013-fafbeef24367" providerId="AD" clId="Web-{1196D059-8BB4-80EF-585B-246206B6CFF4}" dt="2022-06-08T08:53:27.754" v="39" actId="14100"/>
          <ac:spMkLst>
            <pc:docMk/>
            <pc:sldMk cId="1650968540" sldId="285"/>
            <ac:spMk id="4" creationId="{B57ADE45-16E2-F491-D92C-E37AEA2F8F2D}"/>
          </ac:spMkLst>
        </pc:spChg>
        <pc:spChg chg="ord">
          <ac:chgData name="島津美波" userId="S::simadu-minami-plusdojo2022@seplus2016.onmicrosoft.com::81270c88-8d65-4af2-9013-fafbeef24367" providerId="AD" clId="Web-{1196D059-8BB4-80EF-585B-246206B6CFF4}" dt="2022-06-08T08:53:17.629" v="35"/>
          <ac:spMkLst>
            <pc:docMk/>
            <pc:sldMk cId="1650968540" sldId="285"/>
            <ac:spMk id="5" creationId="{EB64FF69-AD6B-6385-07E5-F6538F17B711}"/>
          </ac:spMkLst>
        </pc:spChg>
        <pc:spChg chg="ord">
          <ac:chgData name="島津美波" userId="S::simadu-minami-plusdojo2022@seplus2016.onmicrosoft.com::81270c88-8d65-4af2-9013-fafbeef24367" providerId="AD" clId="Web-{1196D059-8BB4-80EF-585B-246206B6CFF4}" dt="2022-06-08T08:53:17.895" v="36"/>
          <ac:spMkLst>
            <pc:docMk/>
            <pc:sldMk cId="1650968540" sldId="285"/>
            <ac:spMk id="7" creationId="{AD7FDB4B-A399-062C-746F-9D9F0A9FF19A}"/>
          </ac:spMkLst>
        </pc:spChg>
        <pc:spChg chg="ord">
          <ac:chgData name="島津美波" userId="S::simadu-minami-plusdojo2022@seplus2016.onmicrosoft.com::81270c88-8d65-4af2-9013-fafbeef24367" providerId="AD" clId="Web-{1196D059-8BB4-80EF-585B-246206B6CFF4}" dt="2022-06-08T08:53:18.161" v="37"/>
          <ac:spMkLst>
            <pc:docMk/>
            <pc:sldMk cId="1650968540" sldId="285"/>
            <ac:spMk id="8" creationId="{516AC26E-7115-4383-E57C-B090E7BA32D9}"/>
          </ac:spMkLst>
        </pc:spChg>
      </pc:sldChg>
      <pc:sldChg chg="modSp">
        <pc:chgData name="島津美波" userId="S::simadu-minami-plusdojo2022@seplus2016.onmicrosoft.com::81270c88-8d65-4af2-9013-fafbeef24367" providerId="AD" clId="Web-{1196D059-8BB4-80EF-585B-246206B6CFF4}" dt="2022-06-08T08:54:37.287" v="76" actId="20577"/>
        <pc:sldMkLst>
          <pc:docMk/>
          <pc:sldMk cId="520649047" sldId="298"/>
        </pc:sldMkLst>
        <pc:spChg chg="mod">
          <ac:chgData name="島津美波" userId="S::simadu-minami-plusdojo2022@seplus2016.onmicrosoft.com::81270c88-8d65-4af2-9013-fafbeef24367" providerId="AD" clId="Web-{1196D059-8BB4-80EF-585B-246206B6CFF4}" dt="2022-06-08T08:54:37.287" v="76" actId="20577"/>
          <ac:spMkLst>
            <pc:docMk/>
            <pc:sldMk cId="520649047" sldId="298"/>
            <ac:spMk id="3" creationId="{A8D47A0E-0789-68A5-B9E5-ADF6B5089635}"/>
          </ac:spMkLst>
        </pc:spChg>
      </pc:sldChg>
    </pc:docChg>
  </pc:docChgLst>
  <pc:docChgLst>
    <pc:chgData name="島津美波" userId="S::simadu-minami-plusdojo2022@seplus2016.onmicrosoft.com::81270c88-8d65-4af2-9013-fafbeef24367" providerId="AD" clId="Web-{D417A1B7-6261-BD8D-0CC2-6D2FD82AF0D9}"/>
    <pc:docChg chg="addSld delSld modSld sldOrd">
      <pc:chgData name="島津美波" userId="S::simadu-minami-plusdojo2022@seplus2016.onmicrosoft.com::81270c88-8d65-4af2-9013-fafbeef24367" providerId="AD" clId="Web-{D417A1B7-6261-BD8D-0CC2-6D2FD82AF0D9}" dt="2022-06-09T14:40:30.933" v="1053" actId="1076"/>
      <pc:docMkLst>
        <pc:docMk/>
      </pc:docMkLst>
      <pc:sldChg chg="addSp delSp modSp">
        <pc:chgData name="島津美波" userId="S::simadu-minami-plusdojo2022@seplus2016.onmicrosoft.com::81270c88-8d65-4af2-9013-fafbeef24367" providerId="AD" clId="Web-{D417A1B7-6261-BD8D-0CC2-6D2FD82AF0D9}" dt="2022-06-09T07:39:53.990" v="487" actId="20577"/>
        <pc:sldMkLst>
          <pc:docMk/>
          <pc:sldMk cId="3159801279" sldId="259"/>
        </pc:sldMkLst>
        <pc:spChg chg="add del mod">
          <ac:chgData name="島津美波" userId="S::simadu-minami-plusdojo2022@seplus2016.onmicrosoft.com::81270c88-8d65-4af2-9013-fafbeef24367" providerId="AD" clId="Web-{D417A1B7-6261-BD8D-0CC2-6D2FD82AF0D9}" dt="2022-06-09T07:11:00.357" v="335"/>
          <ac:spMkLst>
            <pc:docMk/>
            <pc:sldMk cId="3159801279" sldId="259"/>
            <ac:spMk id="4" creationId="{1CC1A76B-678E-6D1D-73F8-5F300D2DA3C2}"/>
          </ac:spMkLst>
        </pc:spChg>
        <pc:spChg chg="mod">
          <ac:chgData name="島津美波" userId="S::simadu-minami-plusdojo2022@seplus2016.onmicrosoft.com::81270c88-8d65-4af2-9013-fafbeef24367" providerId="AD" clId="Web-{D417A1B7-6261-BD8D-0CC2-6D2FD82AF0D9}" dt="2022-06-09T07:16:17.333" v="382" actId="20577"/>
          <ac:spMkLst>
            <pc:docMk/>
            <pc:sldMk cId="3159801279" sldId="259"/>
            <ac:spMk id="6" creationId="{96393581-F4C3-6F3D-12E3-756C81123548}"/>
          </ac:spMkLst>
        </pc:spChg>
        <pc:spChg chg="add mod">
          <ac:chgData name="島津美波" userId="S::simadu-minami-plusdojo2022@seplus2016.onmicrosoft.com::81270c88-8d65-4af2-9013-fafbeef24367" providerId="AD" clId="Web-{D417A1B7-6261-BD8D-0CC2-6D2FD82AF0D9}" dt="2022-06-09T07:34:34.374" v="441" actId="1076"/>
          <ac:spMkLst>
            <pc:docMk/>
            <pc:sldMk cId="3159801279" sldId="259"/>
            <ac:spMk id="7" creationId="{B064F03E-7B29-D515-5B69-8897D417320D}"/>
          </ac:spMkLst>
        </pc:spChg>
        <pc:spChg chg="add mod">
          <ac:chgData name="島津美波" userId="S::simadu-minami-plusdojo2022@seplus2016.onmicrosoft.com::81270c88-8d65-4af2-9013-fafbeef24367" providerId="AD" clId="Web-{D417A1B7-6261-BD8D-0CC2-6D2FD82AF0D9}" dt="2022-06-09T07:39:46.240" v="483" actId="20577"/>
          <ac:spMkLst>
            <pc:docMk/>
            <pc:sldMk cId="3159801279" sldId="259"/>
            <ac:spMk id="8" creationId="{E156204A-1214-09DD-AE1D-9ECB2D166EC4}"/>
          </ac:spMkLst>
        </pc:spChg>
        <pc:spChg chg="add mod">
          <ac:chgData name="島津美波" userId="S::simadu-minami-plusdojo2022@seplus2016.onmicrosoft.com::81270c88-8d65-4af2-9013-fafbeef24367" providerId="AD" clId="Web-{D417A1B7-6261-BD8D-0CC2-6D2FD82AF0D9}" dt="2022-06-09T07:39:32.724" v="477" actId="20577"/>
          <ac:spMkLst>
            <pc:docMk/>
            <pc:sldMk cId="3159801279" sldId="259"/>
            <ac:spMk id="9" creationId="{23DDC413-E920-099B-1396-040E3F102FC4}"/>
          </ac:spMkLst>
        </pc:spChg>
        <pc:spChg chg="add mod">
          <ac:chgData name="島津美波" userId="S::simadu-minami-plusdojo2022@seplus2016.onmicrosoft.com::81270c88-8d65-4af2-9013-fafbeef24367" providerId="AD" clId="Web-{D417A1B7-6261-BD8D-0CC2-6D2FD82AF0D9}" dt="2022-06-09T07:39:38.396" v="481" actId="20577"/>
          <ac:spMkLst>
            <pc:docMk/>
            <pc:sldMk cId="3159801279" sldId="259"/>
            <ac:spMk id="18" creationId="{E5979ED9-5B0D-2035-E634-B1E8CCF18CA2}"/>
          </ac:spMkLst>
        </pc:spChg>
        <pc:spChg chg="add mod">
          <ac:chgData name="島津美波" userId="S::simadu-minami-plusdojo2022@seplus2016.onmicrosoft.com::81270c88-8d65-4af2-9013-fafbeef24367" providerId="AD" clId="Web-{D417A1B7-6261-BD8D-0CC2-6D2FD82AF0D9}" dt="2022-06-09T07:39:53.990" v="487" actId="20577"/>
          <ac:spMkLst>
            <pc:docMk/>
            <pc:sldMk cId="3159801279" sldId="259"/>
            <ac:spMk id="19" creationId="{80EE4B9B-804F-491D-9A9B-336FC9483FAF}"/>
          </ac:spMkLst>
        </pc:spChg>
        <pc:spChg chg="del">
          <ac:chgData name="島津美波" userId="S::simadu-minami-plusdojo2022@seplus2016.onmicrosoft.com::81270c88-8d65-4af2-9013-fafbeef24367" providerId="AD" clId="Web-{D417A1B7-6261-BD8D-0CC2-6D2FD82AF0D9}" dt="2022-06-09T06:28:51.393" v="211"/>
          <ac:spMkLst>
            <pc:docMk/>
            <pc:sldMk cId="3159801279" sldId="259"/>
            <ac:spMk id="22" creationId="{ADD2EA9B-2753-F308-11AA-061489DA10E9}"/>
          </ac:spMkLst>
        </pc:spChg>
        <pc:spChg chg="add mod">
          <ac:chgData name="島津美波" userId="S::simadu-minami-plusdojo2022@seplus2016.onmicrosoft.com::81270c88-8d65-4af2-9013-fafbeef24367" providerId="AD" clId="Web-{D417A1B7-6261-BD8D-0CC2-6D2FD82AF0D9}" dt="2022-06-09T07:37:33.112" v="460" actId="20577"/>
          <ac:spMkLst>
            <pc:docMk/>
            <pc:sldMk cId="3159801279" sldId="259"/>
            <ac:spMk id="23" creationId="{56A9D7E6-65BD-37E9-C041-75E80CF223C5}"/>
          </ac:spMkLst>
        </pc:spChg>
        <pc:spChg chg="del">
          <ac:chgData name="島津美波" userId="S::simadu-minami-plusdojo2022@seplus2016.onmicrosoft.com::81270c88-8d65-4af2-9013-fafbeef24367" providerId="AD" clId="Web-{D417A1B7-6261-BD8D-0CC2-6D2FD82AF0D9}" dt="2022-06-09T06:28:57.784" v="212"/>
          <ac:spMkLst>
            <pc:docMk/>
            <pc:sldMk cId="3159801279" sldId="259"/>
            <ac:spMk id="29" creationId="{C276A25F-D0AE-3B07-2F3E-755B5CDA058C}"/>
          </ac:spMkLst>
        </pc:spChg>
      </pc:sldChg>
      <pc:sldChg chg="del">
        <pc:chgData name="島津美波" userId="S::simadu-minami-plusdojo2022@seplus2016.onmicrosoft.com::81270c88-8d65-4af2-9013-fafbeef24367" providerId="AD" clId="Web-{D417A1B7-6261-BD8D-0CC2-6D2FD82AF0D9}" dt="2022-06-09T06:16:03.547" v="0"/>
        <pc:sldMkLst>
          <pc:docMk/>
          <pc:sldMk cId="2776495978" sldId="266"/>
        </pc:sldMkLst>
      </pc:sldChg>
      <pc:sldChg chg="addSp delSp modSp">
        <pc:chgData name="島津美波" userId="S::simadu-minami-plusdojo2022@seplus2016.onmicrosoft.com::81270c88-8d65-4af2-9013-fafbeef24367" providerId="AD" clId="Web-{D417A1B7-6261-BD8D-0CC2-6D2FD82AF0D9}" dt="2022-06-09T08:46:04.393" v="817" actId="1076"/>
        <pc:sldMkLst>
          <pc:docMk/>
          <pc:sldMk cId="2196372836" sldId="268"/>
        </pc:sldMkLst>
        <pc:spChg chg="add del mod">
          <ac:chgData name="島津美波" userId="S::simadu-minami-plusdojo2022@seplus2016.onmicrosoft.com::81270c88-8d65-4af2-9013-fafbeef24367" providerId="AD" clId="Web-{D417A1B7-6261-BD8D-0CC2-6D2FD82AF0D9}" dt="2022-06-09T06:17:17.190" v="46"/>
          <ac:spMkLst>
            <pc:docMk/>
            <pc:sldMk cId="2196372836" sldId="268"/>
            <ac:spMk id="6" creationId="{DB7FB24F-C2F3-2C9A-491E-4160F3627BAE}"/>
          </ac:spMkLst>
        </pc:spChg>
        <pc:spChg chg="mod">
          <ac:chgData name="島津美波" userId="S::simadu-minami-plusdojo2022@seplus2016.onmicrosoft.com::81270c88-8d65-4af2-9013-fafbeef24367" providerId="AD" clId="Web-{D417A1B7-6261-BD8D-0CC2-6D2FD82AF0D9}" dt="2022-06-09T06:23:14.667" v="159" actId="1076"/>
          <ac:spMkLst>
            <pc:docMk/>
            <pc:sldMk cId="2196372836" sldId="268"/>
            <ac:spMk id="11" creationId="{72AE61BC-C137-A02F-D9A7-3A55BEE83792}"/>
          </ac:spMkLst>
        </pc:spChg>
        <pc:spChg chg="del mod">
          <ac:chgData name="島津美波" userId="S::simadu-minami-plusdojo2022@seplus2016.onmicrosoft.com::81270c88-8d65-4af2-9013-fafbeef24367" providerId="AD" clId="Web-{D417A1B7-6261-BD8D-0CC2-6D2FD82AF0D9}" dt="2022-06-09T06:22:26.275" v="140"/>
          <ac:spMkLst>
            <pc:docMk/>
            <pc:sldMk cId="2196372836" sldId="268"/>
            <ac:spMk id="16" creationId="{436BBA2D-3873-B194-5278-36CBB22866D9}"/>
          </ac:spMkLst>
        </pc:spChg>
        <pc:spChg chg="add del mod">
          <ac:chgData name="島津美波" userId="S::simadu-minami-plusdojo2022@seplus2016.onmicrosoft.com::81270c88-8d65-4af2-9013-fafbeef24367" providerId="AD" clId="Web-{D417A1B7-6261-BD8D-0CC2-6D2FD82AF0D9}" dt="2022-06-09T06:17:22.799" v="49"/>
          <ac:spMkLst>
            <pc:docMk/>
            <pc:sldMk cId="2196372836" sldId="268"/>
            <ac:spMk id="18" creationId="{385243EC-615E-B13A-491A-5F38C0976360}"/>
          </ac:spMkLst>
        </pc:spChg>
        <pc:spChg chg="add del mod">
          <ac:chgData name="島津美波" userId="S::simadu-minami-plusdojo2022@seplus2016.onmicrosoft.com::81270c88-8d65-4af2-9013-fafbeef24367" providerId="AD" clId="Web-{D417A1B7-6261-BD8D-0CC2-6D2FD82AF0D9}" dt="2022-06-09T06:17:35.174" v="52"/>
          <ac:spMkLst>
            <pc:docMk/>
            <pc:sldMk cId="2196372836" sldId="268"/>
            <ac:spMk id="19" creationId="{5C504EBB-5EDD-DC8D-0642-82818553594A}"/>
          </ac:spMkLst>
        </pc:spChg>
        <pc:spChg chg="add mod">
          <ac:chgData name="島津美波" userId="S::simadu-minami-plusdojo2022@seplus2016.onmicrosoft.com::81270c88-8d65-4af2-9013-fafbeef24367" providerId="AD" clId="Web-{D417A1B7-6261-BD8D-0CC2-6D2FD82AF0D9}" dt="2022-06-09T06:23:07.416" v="158" actId="20577"/>
          <ac:spMkLst>
            <pc:docMk/>
            <pc:sldMk cId="2196372836" sldId="268"/>
            <ac:spMk id="20" creationId="{A0659A68-98B9-E2AF-C9D1-F1226C580AF8}"/>
          </ac:spMkLst>
        </pc:spChg>
        <pc:spChg chg="add mod">
          <ac:chgData name="島津美波" userId="S::simadu-minami-plusdojo2022@seplus2016.onmicrosoft.com::81270c88-8d65-4af2-9013-fafbeef24367" providerId="AD" clId="Web-{D417A1B7-6261-BD8D-0CC2-6D2FD82AF0D9}" dt="2022-06-09T07:54:41.385" v="610" actId="20577"/>
          <ac:spMkLst>
            <pc:docMk/>
            <pc:sldMk cId="2196372836" sldId="268"/>
            <ac:spMk id="21" creationId="{32532B93-D4DE-A63A-6BDE-36AE7A81C0E4}"/>
          </ac:spMkLst>
        </pc:spChg>
        <pc:spChg chg="add mod">
          <ac:chgData name="島津美波" userId="S::simadu-minami-plusdojo2022@seplus2016.onmicrosoft.com::81270c88-8d65-4af2-9013-fafbeef24367" providerId="AD" clId="Web-{D417A1B7-6261-BD8D-0CC2-6D2FD82AF0D9}" dt="2022-06-09T07:54:55.839" v="614" actId="20577"/>
          <ac:spMkLst>
            <pc:docMk/>
            <pc:sldMk cId="2196372836" sldId="268"/>
            <ac:spMk id="24" creationId="{B881271E-1D30-6BE8-793F-B3D0875C7678}"/>
          </ac:spMkLst>
        </pc:spChg>
        <pc:spChg chg="add del">
          <ac:chgData name="島津美波" userId="S::simadu-minami-plusdojo2022@seplus2016.onmicrosoft.com::81270c88-8d65-4af2-9013-fafbeef24367" providerId="AD" clId="Web-{D417A1B7-6261-BD8D-0CC2-6D2FD82AF0D9}" dt="2022-06-09T07:55:01.620" v="616"/>
          <ac:spMkLst>
            <pc:docMk/>
            <pc:sldMk cId="2196372836" sldId="268"/>
            <ac:spMk id="25" creationId="{ED896B94-2C18-4001-4E5D-BB08F7B7E90E}"/>
          </ac:spMkLst>
        </pc:spChg>
        <pc:spChg chg="add del">
          <ac:chgData name="島津美波" userId="S::simadu-minami-plusdojo2022@seplus2016.onmicrosoft.com::81270c88-8d65-4af2-9013-fafbeef24367" providerId="AD" clId="Web-{D417A1B7-6261-BD8D-0CC2-6D2FD82AF0D9}" dt="2022-06-09T07:55:08.714" v="618"/>
          <ac:spMkLst>
            <pc:docMk/>
            <pc:sldMk cId="2196372836" sldId="268"/>
            <ac:spMk id="26" creationId="{275E2BEE-C42D-CE02-7278-898C2D0F5C00}"/>
          </ac:spMkLst>
        </pc:spChg>
        <pc:spChg chg="add mod">
          <ac:chgData name="島津美波" userId="S::simadu-minami-plusdojo2022@seplus2016.onmicrosoft.com::81270c88-8d65-4af2-9013-fafbeef24367" providerId="AD" clId="Web-{D417A1B7-6261-BD8D-0CC2-6D2FD82AF0D9}" dt="2022-06-09T07:55:14.464" v="620" actId="1076"/>
          <ac:spMkLst>
            <pc:docMk/>
            <pc:sldMk cId="2196372836" sldId="268"/>
            <ac:spMk id="28" creationId="{5268D0D7-3F37-2A8E-A901-E673B1A424F0}"/>
          </ac:spMkLst>
        </pc:spChg>
        <pc:spChg chg="add mod">
          <ac:chgData name="島津美波" userId="S::simadu-minami-plusdojo2022@seplus2016.onmicrosoft.com::81270c88-8d65-4af2-9013-fafbeef24367" providerId="AD" clId="Web-{D417A1B7-6261-BD8D-0CC2-6D2FD82AF0D9}" dt="2022-06-09T08:45:14.173" v="790" actId="20577"/>
          <ac:spMkLst>
            <pc:docMk/>
            <pc:sldMk cId="2196372836" sldId="268"/>
            <ac:spMk id="30" creationId="{DECD7E0C-4473-ABB0-4E35-570A4242E03F}"/>
          </ac:spMkLst>
        </pc:spChg>
        <pc:spChg chg="add">
          <ac:chgData name="島津美波" userId="S::simadu-minami-plusdojo2022@seplus2016.onmicrosoft.com::81270c88-8d65-4af2-9013-fafbeef24367" providerId="AD" clId="Web-{D417A1B7-6261-BD8D-0CC2-6D2FD82AF0D9}" dt="2022-06-09T08:45:09.985" v="786"/>
          <ac:spMkLst>
            <pc:docMk/>
            <pc:sldMk cId="2196372836" sldId="268"/>
            <ac:spMk id="36" creationId="{AD6E23AA-4F6A-BD7A-52F7-1DC64FA51DC2}"/>
          </ac:spMkLst>
        </pc:spChg>
        <pc:spChg chg="add">
          <ac:chgData name="島津美波" userId="S::simadu-minami-plusdojo2022@seplus2016.onmicrosoft.com::81270c88-8d65-4af2-9013-fafbeef24367" providerId="AD" clId="Web-{D417A1B7-6261-BD8D-0CC2-6D2FD82AF0D9}" dt="2022-06-09T08:45:10.001" v="787"/>
          <ac:spMkLst>
            <pc:docMk/>
            <pc:sldMk cId="2196372836" sldId="268"/>
            <ac:spMk id="38" creationId="{1514EA6F-855A-0CA8-D0B2-EDA8A987DEF4}"/>
          </ac:spMkLst>
        </pc:spChg>
        <pc:spChg chg="add del">
          <ac:chgData name="島津美波" userId="S::simadu-minami-plusdojo2022@seplus2016.onmicrosoft.com::81270c88-8d65-4af2-9013-fafbeef24367" providerId="AD" clId="Web-{D417A1B7-6261-BD8D-0CC2-6D2FD82AF0D9}" dt="2022-06-09T08:45:20.798" v="798"/>
          <ac:spMkLst>
            <pc:docMk/>
            <pc:sldMk cId="2196372836" sldId="268"/>
            <ac:spMk id="46" creationId="{B72EE3B8-8EDA-CF46-B58B-78FA5CA2F750}"/>
          </ac:spMkLst>
        </pc:spChg>
        <pc:spChg chg="add del">
          <ac:chgData name="島津美波" userId="S::simadu-minami-plusdojo2022@seplus2016.onmicrosoft.com::81270c88-8d65-4af2-9013-fafbeef24367" providerId="AD" clId="Web-{D417A1B7-6261-BD8D-0CC2-6D2FD82AF0D9}" dt="2022-06-09T08:45:20.798" v="797"/>
          <ac:spMkLst>
            <pc:docMk/>
            <pc:sldMk cId="2196372836" sldId="268"/>
            <ac:spMk id="48" creationId="{AA367E0E-F8CA-2ED5-FE1E-44D7DCE48C0A}"/>
          </ac:spMkLst>
        </pc:spChg>
        <pc:spChg chg="add mod">
          <ac:chgData name="島津美波" userId="S::simadu-minami-plusdojo2022@seplus2016.onmicrosoft.com::81270c88-8d65-4af2-9013-fafbeef24367" providerId="AD" clId="Web-{D417A1B7-6261-BD8D-0CC2-6D2FD82AF0D9}" dt="2022-06-09T08:45:28.173" v="802" actId="1076"/>
          <ac:spMkLst>
            <pc:docMk/>
            <pc:sldMk cId="2196372836" sldId="268"/>
            <ac:spMk id="51" creationId="{14CC3E04-68CA-09B6-948F-38EB478F8ED6}"/>
          </ac:spMkLst>
        </pc:spChg>
        <pc:spChg chg="add mod">
          <ac:chgData name="島津美波" userId="S::simadu-minami-plusdojo2022@seplus2016.onmicrosoft.com::81270c88-8d65-4af2-9013-fafbeef24367" providerId="AD" clId="Web-{D417A1B7-6261-BD8D-0CC2-6D2FD82AF0D9}" dt="2022-06-09T08:45:35.564" v="805" actId="20577"/>
          <ac:spMkLst>
            <pc:docMk/>
            <pc:sldMk cId="2196372836" sldId="268"/>
            <ac:spMk id="52" creationId="{6ED8D430-9467-0141-8715-370C93E2BD0F}"/>
          </ac:spMkLst>
        </pc:spChg>
        <pc:spChg chg="add mod">
          <ac:chgData name="島津美波" userId="S::simadu-minami-plusdojo2022@seplus2016.onmicrosoft.com::81270c88-8d65-4af2-9013-fafbeef24367" providerId="AD" clId="Web-{D417A1B7-6261-BD8D-0CC2-6D2FD82AF0D9}" dt="2022-06-09T08:45:45.408" v="808" actId="20577"/>
          <ac:spMkLst>
            <pc:docMk/>
            <pc:sldMk cId="2196372836" sldId="268"/>
            <ac:spMk id="53" creationId="{7631AD10-97CC-FA98-06E4-E552D4FF2E10}"/>
          </ac:spMkLst>
        </pc:spChg>
        <pc:spChg chg="add mod">
          <ac:chgData name="島津美波" userId="S::simadu-minami-plusdojo2022@seplus2016.onmicrosoft.com::81270c88-8d65-4af2-9013-fafbeef24367" providerId="AD" clId="Web-{D417A1B7-6261-BD8D-0CC2-6D2FD82AF0D9}" dt="2022-06-09T08:45:51.033" v="812" actId="20577"/>
          <ac:spMkLst>
            <pc:docMk/>
            <pc:sldMk cId="2196372836" sldId="268"/>
            <ac:spMk id="54" creationId="{7953B084-8F42-1D81-8937-DC6064E11120}"/>
          </ac:spMkLst>
        </pc:spChg>
        <pc:spChg chg="add mod">
          <ac:chgData name="島津美波" userId="S::simadu-minami-plusdojo2022@seplus2016.onmicrosoft.com::81270c88-8d65-4af2-9013-fafbeef24367" providerId="AD" clId="Web-{D417A1B7-6261-BD8D-0CC2-6D2FD82AF0D9}" dt="2022-06-09T08:46:04.393" v="817" actId="1076"/>
          <ac:spMkLst>
            <pc:docMk/>
            <pc:sldMk cId="2196372836" sldId="268"/>
            <ac:spMk id="55" creationId="{649284B9-8FF6-9929-1F12-25B040183B13}"/>
          </ac:spMkLst>
        </pc:spChg>
        <pc:grpChg chg="mod">
          <ac:chgData name="島津美波" userId="S::simadu-minami-plusdojo2022@seplus2016.onmicrosoft.com::81270c88-8d65-4af2-9013-fafbeef24367" providerId="AD" clId="Web-{D417A1B7-6261-BD8D-0CC2-6D2FD82AF0D9}" dt="2022-06-09T06:22:34.838" v="142" actId="1076"/>
          <ac:grpSpMkLst>
            <pc:docMk/>
            <pc:sldMk cId="2196372836" sldId="268"/>
            <ac:grpSpMk id="2" creationId="{E3D218DB-A1D2-9AE4-2B07-E8383B2C62AC}"/>
          </ac:grpSpMkLst>
        </pc:grpChg>
        <pc:graphicFrameChg chg="add">
          <ac:chgData name="島津美波" userId="S::simadu-minami-plusdojo2022@seplus2016.onmicrosoft.com::81270c88-8d65-4af2-9013-fafbeef24367" providerId="AD" clId="Web-{D417A1B7-6261-BD8D-0CC2-6D2FD82AF0D9}" dt="2022-06-09T08:45:09.938" v="784"/>
          <ac:graphicFrameMkLst>
            <pc:docMk/>
            <pc:sldMk cId="2196372836" sldId="268"/>
            <ac:graphicFrameMk id="32" creationId="{C8522D61-5A01-CBC6-2FA8-3393559B9AD7}"/>
          </ac:graphicFrameMkLst>
        </pc:graphicFrameChg>
        <pc:graphicFrameChg chg="add del">
          <ac:chgData name="島津美波" userId="S::simadu-minami-plusdojo2022@seplus2016.onmicrosoft.com::81270c88-8d65-4af2-9013-fafbeef24367" providerId="AD" clId="Web-{D417A1B7-6261-BD8D-0CC2-6D2FD82AF0D9}" dt="2022-06-09T08:45:20.798" v="800"/>
          <ac:graphicFrameMkLst>
            <pc:docMk/>
            <pc:sldMk cId="2196372836" sldId="268"/>
            <ac:graphicFrameMk id="42" creationId="{221A0727-8F70-75BA-6E0D-ED1A5C7802A5}"/>
          </ac:graphicFrameMkLst>
        </pc:graphicFrameChg>
        <pc:picChg chg="mod">
          <ac:chgData name="島津美波" userId="S::simadu-minami-plusdojo2022@seplus2016.onmicrosoft.com::81270c88-8d65-4af2-9013-fafbeef24367" providerId="AD" clId="Web-{D417A1B7-6261-BD8D-0CC2-6D2FD82AF0D9}" dt="2022-06-09T06:23:18.323" v="160" actId="1076"/>
          <ac:picMkLst>
            <pc:docMk/>
            <pc:sldMk cId="2196372836" sldId="268"/>
            <ac:picMk id="14" creationId="{B0E9B104-5137-3578-8DB6-2CD3C4328375}"/>
          </ac:picMkLst>
        </pc:picChg>
        <pc:picChg chg="add del mod">
          <ac:chgData name="島津美波" userId="S::simadu-minami-plusdojo2022@seplus2016.onmicrosoft.com::81270c88-8d65-4af2-9013-fafbeef24367" providerId="AD" clId="Web-{D417A1B7-6261-BD8D-0CC2-6D2FD82AF0D9}" dt="2022-06-09T08:44:47.532" v="779"/>
          <ac:picMkLst>
            <pc:docMk/>
            <pc:sldMk cId="2196372836" sldId="268"/>
            <ac:picMk id="29" creationId="{5C877ADB-7E3E-13E2-8AF7-81F78E590782}"/>
          </ac:picMkLst>
        </pc:picChg>
        <pc:picChg chg="add">
          <ac:chgData name="島津美波" userId="S::simadu-minami-plusdojo2022@seplus2016.onmicrosoft.com::81270c88-8d65-4af2-9013-fafbeef24367" providerId="AD" clId="Web-{D417A1B7-6261-BD8D-0CC2-6D2FD82AF0D9}" dt="2022-06-09T08:45:10.032" v="788"/>
          <ac:picMkLst>
            <pc:docMk/>
            <pc:sldMk cId="2196372836" sldId="268"/>
            <ac:picMk id="40" creationId="{00089D09-8C0B-08F1-EB31-6279F9CADC50}"/>
          </ac:picMkLst>
        </pc:picChg>
        <pc:picChg chg="add del">
          <ac:chgData name="島津美波" userId="S::simadu-minami-plusdojo2022@seplus2016.onmicrosoft.com::81270c88-8d65-4af2-9013-fafbeef24367" providerId="AD" clId="Web-{D417A1B7-6261-BD8D-0CC2-6D2FD82AF0D9}" dt="2022-06-09T08:45:20.798" v="796"/>
          <ac:picMkLst>
            <pc:docMk/>
            <pc:sldMk cId="2196372836" sldId="268"/>
            <ac:picMk id="50" creationId="{2BBB6F60-36F9-0E88-0CD1-5F877FAC9663}"/>
          </ac:picMkLst>
        </pc:picChg>
        <pc:cxnChg chg="add">
          <ac:chgData name="島津美波" userId="S::simadu-minami-plusdojo2022@seplus2016.onmicrosoft.com::81270c88-8d65-4af2-9013-fafbeef24367" providerId="AD" clId="Web-{D417A1B7-6261-BD8D-0CC2-6D2FD82AF0D9}" dt="2022-06-09T08:45:09.954" v="785"/>
          <ac:cxnSpMkLst>
            <pc:docMk/>
            <pc:sldMk cId="2196372836" sldId="268"/>
            <ac:cxnSpMk id="34" creationId="{7AFCA9D4-600F-55DD-A951-978577172AC6}"/>
          </ac:cxnSpMkLst>
        </pc:cxnChg>
        <pc:cxnChg chg="add del">
          <ac:chgData name="島津美波" userId="S::simadu-minami-plusdojo2022@seplus2016.onmicrosoft.com::81270c88-8d65-4af2-9013-fafbeef24367" providerId="AD" clId="Web-{D417A1B7-6261-BD8D-0CC2-6D2FD82AF0D9}" dt="2022-06-09T08:45:20.798" v="799"/>
          <ac:cxnSpMkLst>
            <pc:docMk/>
            <pc:sldMk cId="2196372836" sldId="268"/>
            <ac:cxnSpMk id="44" creationId="{3C83019B-57DE-BA31-90AE-3E030068E400}"/>
          </ac:cxnSpMkLst>
        </pc:cxnChg>
      </pc:sldChg>
      <pc:sldChg chg="addSp delSp modSp">
        <pc:chgData name="島津美波" userId="S::simadu-minami-plusdojo2022@seplus2016.onmicrosoft.com::81270c88-8d65-4af2-9013-fafbeef24367" providerId="AD" clId="Web-{D417A1B7-6261-BD8D-0CC2-6D2FD82AF0D9}" dt="2022-06-09T08:42:00.059" v="773" actId="14100"/>
        <pc:sldMkLst>
          <pc:docMk/>
          <pc:sldMk cId="3456666601" sldId="269"/>
        </pc:sldMkLst>
        <pc:spChg chg="add mod">
          <ac:chgData name="島津美波" userId="S::simadu-minami-plusdojo2022@seplus2016.onmicrosoft.com::81270c88-8d65-4af2-9013-fafbeef24367" providerId="AD" clId="Web-{D417A1B7-6261-BD8D-0CC2-6D2FD82AF0D9}" dt="2022-06-09T07:50:41.505" v="567" actId="1076"/>
          <ac:spMkLst>
            <pc:docMk/>
            <pc:sldMk cId="3456666601" sldId="269"/>
            <ac:spMk id="11" creationId="{0E5EE2B5-0BFB-B422-BF36-3B94FCAE2A19}"/>
          </ac:spMkLst>
        </pc:spChg>
        <pc:spChg chg="add del mod">
          <ac:chgData name="島津美波" userId="S::simadu-minami-plusdojo2022@seplus2016.onmicrosoft.com::81270c88-8d65-4af2-9013-fafbeef24367" providerId="AD" clId="Web-{D417A1B7-6261-BD8D-0CC2-6D2FD82AF0D9}" dt="2022-06-09T07:53:28.352" v="599"/>
          <ac:spMkLst>
            <pc:docMk/>
            <pc:sldMk cId="3456666601" sldId="269"/>
            <ac:spMk id="14" creationId="{4B168AC0-A36F-22D4-865C-B17CF5C7D571}"/>
          </ac:spMkLst>
        </pc:spChg>
        <pc:spChg chg="mod">
          <ac:chgData name="島津美波" userId="S::simadu-minami-plusdojo2022@seplus2016.onmicrosoft.com::81270c88-8d65-4af2-9013-fafbeef24367" providerId="AD" clId="Web-{D417A1B7-6261-BD8D-0CC2-6D2FD82AF0D9}" dt="2022-06-09T07:53:11.149" v="590" actId="1076"/>
          <ac:spMkLst>
            <pc:docMk/>
            <pc:sldMk cId="3456666601" sldId="269"/>
            <ac:spMk id="22" creationId="{8564199E-A057-1F29-E058-FE22E252DA15}"/>
          </ac:spMkLst>
        </pc:spChg>
        <pc:spChg chg="del">
          <ac:chgData name="島津美波" userId="S::simadu-minami-plusdojo2022@seplus2016.onmicrosoft.com::81270c88-8d65-4af2-9013-fafbeef24367" providerId="AD" clId="Web-{D417A1B7-6261-BD8D-0CC2-6D2FD82AF0D9}" dt="2022-06-09T07:22:01.279" v="398"/>
          <ac:spMkLst>
            <pc:docMk/>
            <pc:sldMk cId="3456666601" sldId="269"/>
            <ac:spMk id="23" creationId="{1E0692A3-8A1B-6631-E5D0-8CAD89F8741C}"/>
          </ac:spMkLst>
        </pc:spChg>
        <pc:spChg chg="mod">
          <ac:chgData name="島津美波" userId="S::simadu-minami-plusdojo2022@seplus2016.onmicrosoft.com::81270c88-8d65-4af2-9013-fafbeef24367" providerId="AD" clId="Web-{D417A1B7-6261-BD8D-0CC2-6D2FD82AF0D9}" dt="2022-06-09T07:22:12.373" v="402" actId="1076"/>
          <ac:spMkLst>
            <pc:docMk/>
            <pc:sldMk cId="3456666601" sldId="269"/>
            <ac:spMk id="26" creationId="{48ACEACB-BB9A-7F5C-D34E-84F47862747F}"/>
          </ac:spMkLst>
        </pc:spChg>
        <pc:spChg chg="add">
          <ac:chgData name="島津美波" userId="S::simadu-minami-plusdojo2022@seplus2016.onmicrosoft.com::81270c88-8d65-4af2-9013-fafbeef24367" providerId="AD" clId="Web-{D417A1B7-6261-BD8D-0CC2-6D2FD82AF0D9}" dt="2022-06-09T08:40:41.042" v="755"/>
          <ac:spMkLst>
            <pc:docMk/>
            <pc:sldMk cId="3456666601" sldId="269"/>
            <ac:spMk id="32" creationId="{23674DFD-7563-68EA-0CDE-FCBE84D6DA93}"/>
          </ac:spMkLst>
        </pc:spChg>
        <pc:spChg chg="add">
          <ac:chgData name="島津美波" userId="S::simadu-minami-plusdojo2022@seplus2016.onmicrosoft.com::81270c88-8d65-4af2-9013-fafbeef24367" providerId="AD" clId="Web-{D417A1B7-6261-BD8D-0CC2-6D2FD82AF0D9}" dt="2022-06-09T08:40:41.073" v="756"/>
          <ac:spMkLst>
            <pc:docMk/>
            <pc:sldMk cId="3456666601" sldId="269"/>
            <ac:spMk id="33" creationId="{D24BBA5F-8586-E9C5-BCF2-337BC9F263C5}"/>
          </ac:spMkLst>
        </pc:spChg>
        <pc:spChg chg="del mod">
          <ac:chgData name="島津美波" userId="S::simadu-minami-plusdojo2022@seplus2016.onmicrosoft.com::81270c88-8d65-4af2-9013-fafbeef24367" providerId="AD" clId="Web-{D417A1B7-6261-BD8D-0CC2-6D2FD82AF0D9}" dt="2022-06-09T07:22:05.357" v="400"/>
          <ac:spMkLst>
            <pc:docMk/>
            <pc:sldMk cId="3456666601" sldId="269"/>
            <ac:spMk id="34" creationId="{70DD6E58-9EAE-8432-8BC2-9010BF37A682}"/>
          </ac:spMkLst>
        </pc:spChg>
        <pc:spChg chg="add mod">
          <ac:chgData name="島津美波" userId="S::simadu-minami-plusdojo2022@seplus2016.onmicrosoft.com::81270c88-8d65-4af2-9013-fafbeef24367" providerId="AD" clId="Web-{D417A1B7-6261-BD8D-0CC2-6D2FD82AF0D9}" dt="2022-06-09T07:25:53.346" v="406" actId="20577"/>
          <ac:spMkLst>
            <pc:docMk/>
            <pc:sldMk cId="3456666601" sldId="269"/>
            <ac:spMk id="35" creationId="{9BFCC833-3628-37F3-AC58-7D0B9BB854BD}"/>
          </ac:spMkLst>
        </pc:spChg>
        <pc:spChg chg="mod">
          <ac:chgData name="島津美波" userId="S::simadu-minami-plusdojo2022@seplus2016.onmicrosoft.com::81270c88-8d65-4af2-9013-fafbeef24367" providerId="AD" clId="Web-{D417A1B7-6261-BD8D-0CC2-6D2FD82AF0D9}" dt="2022-06-09T08:41:51.262" v="769" actId="20577"/>
          <ac:spMkLst>
            <pc:docMk/>
            <pc:sldMk cId="3456666601" sldId="269"/>
            <ac:spMk id="36" creationId="{BAF189F0-3D57-BD99-327A-05D6B5B5EE07}"/>
          </ac:spMkLst>
        </pc:spChg>
        <pc:spChg chg="mod">
          <ac:chgData name="島津美波" userId="S::simadu-minami-plusdojo2022@seplus2016.onmicrosoft.com::81270c88-8d65-4af2-9013-fafbeef24367" providerId="AD" clId="Web-{D417A1B7-6261-BD8D-0CC2-6D2FD82AF0D9}" dt="2022-06-09T08:41:48.762" v="767" actId="20577"/>
          <ac:spMkLst>
            <pc:docMk/>
            <pc:sldMk cId="3456666601" sldId="269"/>
            <ac:spMk id="38" creationId="{18C2D1A3-F8A8-1E64-DA1D-CAD05816F40E}"/>
          </ac:spMkLst>
        </pc:spChg>
        <pc:spChg chg="add mod">
          <ac:chgData name="島津美波" userId="S::simadu-minami-plusdojo2022@seplus2016.onmicrosoft.com::81270c88-8d65-4af2-9013-fafbeef24367" providerId="AD" clId="Web-{D417A1B7-6261-BD8D-0CC2-6D2FD82AF0D9}" dt="2022-06-09T07:50:47.005" v="570" actId="20577"/>
          <ac:spMkLst>
            <pc:docMk/>
            <pc:sldMk cId="3456666601" sldId="269"/>
            <ac:spMk id="41" creationId="{7EE76B94-AA13-D314-5D3F-0978BF21FCC8}"/>
          </ac:spMkLst>
        </pc:spChg>
        <pc:spChg chg="add mod">
          <ac:chgData name="島津美波" userId="S::simadu-minami-plusdojo2022@seplus2016.onmicrosoft.com::81270c88-8d65-4af2-9013-fafbeef24367" providerId="AD" clId="Web-{D417A1B7-6261-BD8D-0CC2-6D2FD82AF0D9}" dt="2022-06-09T08:40:19.588" v="752" actId="20577"/>
          <ac:spMkLst>
            <pc:docMk/>
            <pc:sldMk cId="3456666601" sldId="269"/>
            <ac:spMk id="42" creationId="{03CF3AFA-D665-E940-D605-FE9066B3B388}"/>
          </ac:spMkLst>
        </pc:spChg>
        <pc:spChg chg="add mod">
          <ac:chgData name="島津美波" userId="S::simadu-minami-plusdojo2022@seplus2016.onmicrosoft.com::81270c88-8d65-4af2-9013-fafbeef24367" providerId="AD" clId="Web-{D417A1B7-6261-BD8D-0CC2-6D2FD82AF0D9}" dt="2022-06-09T08:40:57.354" v="763" actId="20577"/>
          <ac:spMkLst>
            <pc:docMk/>
            <pc:sldMk cId="3456666601" sldId="269"/>
            <ac:spMk id="43" creationId="{B6A9E017-B83D-1995-252A-BC9308668D1B}"/>
          </ac:spMkLst>
        </pc:spChg>
        <pc:spChg chg="add mod">
          <ac:chgData name="島津美波" userId="S::simadu-minami-plusdojo2022@seplus2016.onmicrosoft.com::81270c88-8d65-4af2-9013-fafbeef24367" providerId="AD" clId="Web-{D417A1B7-6261-BD8D-0CC2-6D2FD82AF0D9}" dt="2022-06-09T08:40:51.948" v="761" actId="20577"/>
          <ac:spMkLst>
            <pc:docMk/>
            <pc:sldMk cId="3456666601" sldId="269"/>
            <ac:spMk id="44" creationId="{7BA2A943-4623-FA3F-002B-B9E0D4C5F2F0}"/>
          </ac:spMkLst>
        </pc:spChg>
        <pc:spChg chg="add mod">
          <ac:chgData name="島津美波" userId="S::simadu-minami-plusdojo2022@seplus2016.onmicrosoft.com::81270c88-8d65-4af2-9013-fafbeef24367" providerId="AD" clId="Web-{D417A1B7-6261-BD8D-0CC2-6D2FD82AF0D9}" dt="2022-06-09T08:41:45.027" v="765" actId="20577"/>
          <ac:spMkLst>
            <pc:docMk/>
            <pc:sldMk cId="3456666601" sldId="269"/>
            <ac:spMk id="45" creationId="{747D8767-EC80-603E-F7E6-792782386F3E}"/>
          </ac:spMkLst>
        </pc:spChg>
        <pc:spChg chg="add mod">
          <ac:chgData name="島津美波" userId="S::simadu-minami-plusdojo2022@seplus2016.onmicrosoft.com::81270c88-8d65-4af2-9013-fafbeef24367" providerId="AD" clId="Web-{D417A1B7-6261-BD8D-0CC2-6D2FD82AF0D9}" dt="2022-06-09T08:42:00.059" v="773" actId="14100"/>
          <ac:spMkLst>
            <pc:docMk/>
            <pc:sldMk cId="3456666601" sldId="269"/>
            <ac:spMk id="46" creationId="{6F06EAE6-648F-AAB3-4346-262F47A743AD}"/>
          </ac:spMkLst>
        </pc:spChg>
        <pc:spChg chg="add mod">
          <ac:chgData name="島津美波" userId="S::simadu-minami-plusdojo2022@seplus2016.onmicrosoft.com::81270c88-8d65-4af2-9013-fafbeef24367" providerId="AD" clId="Web-{D417A1B7-6261-BD8D-0CC2-6D2FD82AF0D9}" dt="2022-06-09T08:40:47.932" v="759" actId="1076"/>
          <ac:spMkLst>
            <pc:docMk/>
            <pc:sldMk cId="3456666601" sldId="269"/>
            <ac:spMk id="55" creationId="{B5066807-EABD-12E8-2AB8-02D7E4A18ED9}"/>
          </ac:spMkLst>
        </pc:spChg>
        <pc:grpChg chg="mod">
          <ac:chgData name="島津美波" userId="S::simadu-minami-plusdojo2022@seplus2016.onmicrosoft.com::81270c88-8d65-4af2-9013-fafbeef24367" providerId="AD" clId="Web-{D417A1B7-6261-BD8D-0CC2-6D2FD82AF0D9}" dt="2022-06-09T07:22:07.919" v="401" actId="1076"/>
          <ac:grpSpMkLst>
            <pc:docMk/>
            <pc:sldMk cId="3456666601" sldId="269"/>
            <ac:grpSpMk id="30" creationId="{7F86E592-6BA8-33B8-2D10-AD73C861DEE5}"/>
          </ac:grpSpMkLst>
        </pc:grpChg>
        <pc:graphicFrameChg chg="add">
          <ac:chgData name="島津美波" userId="S::simadu-minami-plusdojo2022@seplus2016.onmicrosoft.com::81270c88-8d65-4af2-9013-fafbeef24367" providerId="AD" clId="Web-{D417A1B7-6261-BD8D-0CC2-6D2FD82AF0D9}" dt="2022-06-09T08:40:40.979" v="753"/>
          <ac:graphicFrameMkLst>
            <pc:docMk/>
            <pc:sldMk cId="3456666601" sldId="269"/>
            <ac:graphicFrameMk id="25" creationId="{906B798E-24DA-8D38-6092-2C4C949B690A}"/>
          </ac:graphicFrameMkLst>
        </pc:graphicFrameChg>
        <pc:picChg chg="add">
          <ac:chgData name="島津美波" userId="S::simadu-minami-plusdojo2022@seplus2016.onmicrosoft.com::81270c88-8d65-4af2-9013-fafbeef24367" providerId="AD" clId="Web-{D417A1B7-6261-BD8D-0CC2-6D2FD82AF0D9}" dt="2022-06-09T08:40:41.104" v="757"/>
          <ac:picMkLst>
            <pc:docMk/>
            <pc:sldMk cId="3456666601" sldId="269"/>
            <ac:picMk id="51" creationId="{38B5E5C6-8F85-4F4E-3AEB-7152BDAC2A8C}"/>
          </ac:picMkLst>
        </pc:picChg>
        <pc:cxnChg chg="add">
          <ac:chgData name="島津美波" userId="S::simadu-minami-plusdojo2022@seplus2016.onmicrosoft.com::81270c88-8d65-4af2-9013-fafbeef24367" providerId="AD" clId="Web-{D417A1B7-6261-BD8D-0CC2-6D2FD82AF0D9}" dt="2022-06-09T08:40:41.010" v="754"/>
          <ac:cxnSpMkLst>
            <pc:docMk/>
            <pc:sldMk cId="3456666601" sldId="269"/>
            <ac:cxnSpMk id="31" creationId="{5A62A192-23E0-AF2A-CF68-7C64DDEBA456}"/>
          </ac:cxnSpMkLst>
        </pc:cxnChg>
      </pc:sldChg>
      <pc:sldChg chg="addSp delSp modSp">
        <pc:chgData name="島津美波" userId="S::simadu-minami-plusdojo2022@seplus2016.onmicrosoft.com::81270c88-8d65-4af2-9013-fafbeef24367" providerId="AD" clId="Web-{D417A1B7-6261-BD8D-0CC2-6D2FD82AF0D9}" dt="2022-06-09T14:36:41.991" v="1004" actId="20577"/>
        <pc:sldMkLst>
          <pc:docMk/>
          <pc:sldMk cId="1247469420" sldId="270"/>
        </pc:sldMkLst>
        <pc:spChg chg="add mod">
          <ac:chgData name="島津美波" userId="S::simadu-minami-plusdojo2022@seplus2016.onmicrosoft.com::81270c88-8d65-4af2-9013-fafbeef24367" providerId="AD" clId="Web-{D417A1B7-6261-BD8D-0CC2-6D2FD82AF0D9}" dt="2022-06-09T06:34:14.807" v="236" actId="1076"/>
          <ac:spMkLst>
            <pc:docMk/>
            <pc:sldMk cId="1247469420" sldId="270"/>
            <ac:spMk id="4" creationId="{ECAAB1AE-B9C8-2C28-E8A3-81872941C081}"/>
          </ac:spMkLst>
        </pc:spChg>
        <pc:spChg chg="add mod">
          <ac:chgData name="島津美波" userId="S::simadu-minami-plusdojo2022@seplus2016.onmicrosoft.com::81270c88-8d65-4af2-9013-fafbeef24367" providerId="AD" clId="Web-{D417A1B7-6261-BD8D-0CC2-6D2FD82AF0D9}" dt="2022-06-09T06:55:53.384" v="253" actId="20577"/>
          <ac:spMkLst>
            <pc:docMk/>
            <pc:sldMk cId="1247469420" sldId="270"/>
            <ac:spMk id="7" creationId="{C83AFEF5-8CE3-84CB-78B1-3C0922F8CB40}"/>
          </ac:spMkLst>
        </pc:spChg>
        <pc:spChg chg="add mod">
          <ac:chgData name="島津美波" userId="S::simadu-minami-plusdojo2022@seplus2016.onmicrosoft.com::81270c88-8d65-4af2-9013-fafbeef24367" providerId="AD" clId="Web-{D417A1B7-6261-BD8D-0CC2-6D2FD82AF0D9}" dt="2022-06-09T14:36:41.991" v="1004" actId="20577"/>
          <ac:spMkLst>
            <pc:docMk/>
            <pc:sldMk cId="1247469420" sldId="270"/>
            <ac:spMk id="18" creationId="{1C2D5E68-1B0A-78AA-F098-3495683D30A4}"/>
          </ac:spMkLst>
        </pc:spChg>
        <pc:spChg chg="add del mod">
          <ac:chgData name="島津美波" userId="S::simadu-minami-plusdojo2022@seplus2016.onmicrosoft.com::81270c88-8d65-4af2-9013-fafbeef24367" providerId="AD" clId="Web-{D417A1B7-6261-BD8D-0CC2-6D2FD82AF0D9}" dt="2022-06-09T06:56:18.056" v="259"/>
          <ac:spMkLst>
            <pc:docMk/>
            <pc:sldMk cId="1247469420" sldId="270"/>
            <ac:spMk id="20" creationId="{5D6CD331-C520-7E7E-8816-9E12F3A49906}"/>
          </ac:spMkLst>
        </pc:spChg>
        <pc:spChg chg="add mod">
          <ac:chgData name="島津美波" userId="S::simadu-minami-plusdojo2022@seplus2016.onmicrosoft.com::81270c88-8d65-4af2-9013-fafbeef24367" providerId="AD" clId="Web-{D417A1B7-6261-BD8D-0CC2-6D2FD82AF0D9}" dt="2022-06-09T06:56:45.728" v="266" actId="1076"/>
          <ac:spMkLst>
            <pc:docMk/>
            <pc:sldMk cId="1247469420" sldId="270"/>
            <ac:spMk id="21" creationId="{CA94A3D7-5C2D-82CB-4E2A-7F276FBF8D09}"/>
          </ac:spMkLst>
        </pc:spChg>
      </pc:sldChg>
      <pc:sldChg chg="addSp delSp modSp">
        <pc:chgData name="島津美波" userId="S::simadu-minami-plusdojo2022@seplus2016.onmicrosoft.com::81270c88-8d65-4af2-9013-fafbeef24367" providerId="AD" clId="Web-{D417A1B7-6261-BD8D-0CC2-6D2FD82AF0D9}" dt="2022-06-09T07:42:38.041" v="501" actId="20577"/>
        <pc:sldMkLst>
          <pc:docMk/>
          <pc:sldMk cId="3285456607" sldId="273"/>
        </pc:sldMkLst>
        <pc:spChg chg="del mod">
          <ac:chgData name="島津美波" userId="S::simadu-minami-plusdojo2022@seplus2016.onmicrosoft.com::81270c88-8d65-4af2-9013-fafbeef24367" providerId="AD" clId="Web-{D417A1B7-6261-BD8D-0CC2-6D2FD82AF0D9}" dt="2022-06-09T07:14:50.363" v="379"/>
          <ac:spMkLst>
            <pc:docMk/>
            <pc:sldMk cId="3285456607" sldId="273"/>
            <ac:spMk id="4" creationId="{F99911D1-6D1B-0C04-B6B5-6B057E4949FF}"/>
          </ac:spMkLst>
        </pc:spChg>
        <pc:spChg chg="add mod">
          <ac:chgData name="島津美波" userId="S::simadu-minami-plusdojo2022@seplus2016.onmicrosoft.com::81270c88-8d65-4af2-9013-fafbeef24367" providerId="AD" clId="Web-{D417A1B7-6261-BD8D-0CC2-6D2FD82AF0D9}" dt="2022-06-09T07:14:22.206" v="356" actId="1076"/>
          <ac:spMkLst>
            <pc:docMk/>
            <pc:sldMk cId="3285456607" sldId="273"/>
            <ac:spMk id="5" creationId="{F9F17346-43A8-6F3F-EBE5-D158198DEDF8}"/>
          </ac:spMkLst>
        </pc:spChg>
        <pc:spChg chg="add mod">
          <ac:chgData name="島津美波" userId="S::simadu-minami-plusdojo2022@seplus2016.onmicrosoft.com::81270c88-8d65-4af2-9013-fafbeef24367" providerId="AD" clId="Web-{D417A1B7-6261-BD8D-0CC2-6D2FD82AF0D9}" dt="2022-06-09T07:14:36.128" v="362"/>
          <ac:spMkLst>
            <pc:docMk/>
            <pc:sldMk cId="3285456607" sldId="273"/>
            <ac:spMk id="7" creationId="{78BB5379-663C-ED41-ED07-C58C3FABCF38}"/>
          </ac:spMkLst>
        </pc:spChg>
        <pc:spChg chg="add mod">
          <ac:chgData name="島津美波" userId="S::simadu-minami-plusdojo2022@seplus2016.onmicrosoft.com::81270c88-8d65-4af2-9013-fafbeef24367" providerId="AD" clId="Web-{D417A1B7-6261-BD8D-0CC2-6D2FD82AF0D9}" dt="2022-06-09T07:42:24.541" v="493" actId="20577"/>
          <ac:spMkLst>
            <pc:docMk/>
            <pc:sldMk cId="3285456607" sldId="273"/>
            <ac:spMk id="9" creationId="{C18DA4B2-D010-1035-600F-0F0061E3039D}"/>
          </ac:spMkLst>
        </pc:spChg>
        <pc:spChg chg="add mod">
          <ac:chgData name="島津美波" userId="S::simadu-minami-plusdojo2022@seplus2016.onmicrosoft.com::81270c88-8d65-4af2-9013-fafbeef24367" providerId="AD" clId="Web-{D417A1B7-6261-BD8D-0CC2-6D2FD82AF0D9}" dt="2022-06-09T07:42:30.713" v="497" actId="20577"/>
          <ac:spMkLst>
            <pc:docMk/>
            <pc:sldMk cId="3285456607" sldId="273"/>
            <ac:spMk id="10" creationId="{C714B91E-59C5-9C98-8C77-7C80A2C394F4}"/>
          </ac:spMkLst>
        </pc:spChg>
        <pc:spChg chg="del">
          <ac:chgData name="島津美波" userId="S::simadu-minami-plusdojo2022@seplus2016.onmicrosoft.com::81270c88-8d65-4af2-9013-fafbeef24367" providerId="AD" clId="Web-{D417A1B7-6261-BD8D-0CC2-6D2FD82AF0D9}" dt="2022-06-09T07:14:18.596" v="355"/>
          <ac:spMkLst>
            <pc:docMk/>
            <pc:sldMk cId="3285456607" sldId="273"/>
            <ac:spMk id="13" creationId="{439CEF25-0B27-5193-3CCB-15DD2E4F3C4D}"/>
          </ac:spMkLst>
        </pc:spChg>
        <pc:spChg chg="add mod">
          <ac:chgData name="島津美波" userId="S::simadu-minami-plusdojo2022@seplus2016.onmicrosoft.com::81270c88-8d65-4af2-9013-fafbeef24367" providerId="AD" clId="Web-{D417A1B7-6261-BD8D-0CC2-6D2FD82AF0D9}" dt="2022-06-09T07:14:52.597" v="380" actId="1076"/>
          <ac:spMkLst>
            <pc:docMk/>
            <pc:sldMk cId="3285456607" sldId="273"/>
            <ac:spMk id="18" creationId="{726E19F4-5A50-F013-5151-10E1B0FF1DF2}"/>
          </ac:spMkLst>
        </pc:spChg>
        <pc:spChg chg="add mod">
          <ac:chgData name="島津美波" userId="S::simadu-minami-plusdojo2022@seplus2016.onmicrosoft.com::81270c88-8d65-4af2-9013-fafbeef24367" providerId="AD" clId="Web-{D417A1B7-6261-BD8D-0CC2-6D2FD82AF0D9}" dt="2022-06-09T07:42:38.041" v="501" actId="20577"/>
          <ac:spMkLst>
            <pc:docMk/>
            <pc:sldMk cId="3285456607" sldId="273"/>
            <ac:spMk id="22" creationId="{36AAEA94-5930-C7EA-17DD-A1DB1D7B87AC}"/>
          </ac:spMkLst>
        </pc:spChg>
        <pc:picChg chg="add del mod">
          <ac:chgData name="島津美波" userId="S::simadu-minami-plusdojo2022@seplus2016.onmicrosoft.com::81270c88-8d65-4af2-9013-fafbeef24367" providerId="AD" clId="Web-{D417A1B7-6261-BD8D-0CC2-6D2FD82AF0D9}" dt="2022-06-09T07:42:16.009" v="489"/>
          <ac:picMkLst>
            <pc:docMk/>
            <pc:sldMk cId="3285456607" sldId="273"/>
            <ac:picMk id="8" creationId="{354304F3-7F31-58C8-A81B-0EE1861560AD}"/>
          </ac:picMkLst>
        </pc:picChg>
      </pc:sldChg>
      <pc:sldChg chg="addSp delSp modSp">
        <pc:chgData name="島津美波" userId="S::simadu-minami-plusdojo2022@seplus2016.onmicrosoft.com::81270c88-8d65-4af2-9013-fafbeef24367" providerId="AD" clId="Web-{D417A1B7-6261-BD8D-0CC2-6D2FD82AF0D9}" dt="2022-06-09T14:40:30.933" v="1053" actId="1076"/>
        <pc:sldMkLst>
          <pc:docMk/>
          <pc:sldMk cId="3951029638" sldId="277"/>
        </pc:sldMkLst>
        <pc:spChg chg="mod">
          <ac:chgData name="島津美波" userId="S::simadu-minami-plusdojo2022@seplus2016.onmicrosoft.com::81270c88-8d65-4af2-9013-fafbeef24367" providerId="AD" clId="Web-{D417A1B7-6261-BD8D-0CC2-6D2FD82AF0D9}" dt="2022-06-09T14:40:30.933" v="1053" actId="1076"/>
          <ac:spMkLst>
            <pc:docMk/>
            <pc:sldMk cId="3951029638" sldId="277"/>
            <ac:spMk id="4" creationId="{AB2614FB-10A6-32B7-8582-E98556342894}"/>
          </ac:spMkLst>
        </pc:spChg>
        <pc:spChg chg="mod">
          <ac:chgData name="島津美波" userId="S::simadu-minami-plusdojo2022@seplus2016.onmicrosoft.com::81270c88-8d65-4af2-9013-fafbeef24367" providerId="AD" clId="Web-{D417A1B7-6261-BD8D-0CC2-6D2FD82AF0D9}" dt="2022-06-09T14:40:24.542" v="1051" actId="1076"/>
          <ac:spMkLst>
            <pc:docMk/>
            <pc:sldMk cId="3951029638" sldId="277"/>
            <ac:spMk id="5" creationId="{464242FC-A958-9458-327B-533B0DF1169A}"/>
          </ac:spMkLst>
        </pc:spChg>
        <pc:spChg chg="mod">
          <ac:chgData name="島津美波" userId="S::simadu-minami-plusdojo2022@seplus2016.onmicrosoft.com::81270c88-8d65-4af2-9013-fafbeef24367" providerId="AD" clId="Web-{D417A1B7-6261-BD8D-0CC2-6D2FD82AF0D9}" dt="2022-06-09T14:40:22.089" v="1050" actId="1076"/>
          <ac:spMkLst>
            <pc:docMk/>
            <pc:sldMk cId="3951029638" sldId="277"/>
            <ac:spMk id="6" creationId="{360096E9-37DC-FD83-A321-5DA3234EF197}"/>
          </ac:spMkLst>
        </pc:spChg>
        <pc:spChg chg="mod">
          <ac:chgData name="島津美波" userId="S::simadu-minami-plusdojo2022@seplus2016.onmicrosoft.com::81270c88-8d65-4af2-9013-fafbeef24367" providerId="AD" clId="Web-{D417A1B7-6261-BD8D-0CC2-6D2FD82AF0D9}" dt="2022-06-09T14:40:28.011" v="1052" actId="1076"/>
          <ac:spMkLst>
            <pc:docMk/>
            <pc:sldMk cId="3951029638" sldId="277"/>
            <ac:spMk id="7" creationId="{1533F4CD-D3EC-2BD5-D492-F59E75148F2A}"/>
          </ac:spMkLst>
        </pc:spChg>
        <pc:spChg chg="add mod">
          <ac:chgData name="島津美波" userId="S::simadu-minami-plusdojo2022@seplus2016.onmicrosoft.com::81270c88-8d65-4af2-9013-fafbeef24367" providerId="AD" clId="Web-{D417A1B7-6261-BD8D-0CC2-6D2FD82AF0D9}" dt="2022-06-09T14:39:58.120" v="1049" actId="1076"/>
          <ac:spMkLst>
            <pc:docMk/>
            <pc:sldMk cId="3951029638" sldId="277"/>
            <ac:spMk id="13" creationId="{7813B11F-F685-8F70-5DA2-914D50146348}"/>
          </ac:spMkLst>
        </pc:spChg>
        <pc:picChg chg="add del mod">
          <ac:chgData name="島津美波" userId="S::simadu-minami-plusdojo2022@seplus2016.onmicrosoft.com::81270c88-8d65-4af2-9013-fafbeef24367" providerId="AD" clId="Web-{D417A1B7-6261-BD8D-0CC2-6D2FD82AF0D9}" dt="2022-06-09T14:39:38.682" v="1041"/>
          <ac:picMkLst>
            <pc:docMk/>
            <pc:sldMk cId="3951029638" sldId="277"/>
            <ac:picMk id="11" creationId="{ED5C6234-7CAD-B712-44BC-EF55F9CFDEF6}"/>
          </ac:picMkLst>
        </pc:picChg>
        <pc:picChg chg="mod">
          <ac:chgData name="島津美波" userId="S::simadu-minami-plusdojo2022@seplus2016.onmicrosoft.com::81270c88-8d65-4af2-9013-fafbeef24367" providerId="AD" clId="Web-{D417A1B7-6261-BD8D-0CC2-6D2FD82AF0D9}" dt="2022-06-09T14:39:33.853" v="1039" actId="1076"/>
          <ac:picMkLst>
            <pc:docMk/>
            <pc:sldMk cId="3951029638" sldId="277"/>
            <ac:picMk id="16" creationId="{1846FD99-0CAF-171D-4B11-2F95BACAB62C}"/>
          </ac:picMkLst>
        </pc:picChg>
      </pc:sldChg>
      <pc:sldChg chg="addSp modSp">
        <pc:chgData name="島津美波" userId="S::simadu-minami-plusdojo2022@seplus2016.onmicrosoft.com::81270c88-8d65-4af2-9013-fafbeef24367" providerId="AD" clId="Web-{D417A1B7-6261-BD8D-0CC2-6D2FD82AF0D9}" dt="2022-06-09T08:49:45.257" v="854" actId="14100"/>
        <pc:sldMkLst>
          <pc:docMk/>
          <pc:sldMk cId="2569552278" sldId="278"/>
        </pc:sldMkLst>
        <pc:spChg chg="add mod">
          <ac:chgData name="島津美波" userId="S::simadu-minami-plusdojo2022@seplus2016.onmicrosoft.com::81270c88-8d65-4af2-9013-fafbeef24367" providerId="AD" clId="Web-{D417A1B7-6261-BD8D-0CC2-6D2FD82AF0D9}" dt="2022-06-09T07:31:14.916" v="409" actId="1076"/>
          <ac:spMkLst>
            <pc:docMk/>
            <pc:sldMk cId="2569552278" sldId="278"/>
            <ac:spMk id="8" creationId="{EC1321F2-D663-8892-7C2C-E68540E80C2A}"/>
          </ac:spMkLst>
        </pc:spChg>
        <pc:spChg chg="add mod">
          <ac:chgData name="島津美波" userId="S::simadu-minami-plusdojo2022@seplus2016.onmicrosoft.com::81270c88-8d65-4af2-9013-fafbeef24367" providerId="AD" clId="Web-{D417A1B7-6261-BD8D-0CC2-6D2FD82AF0D9}" dt="2022-06-09T08:48:55.428" v="831" actId="1076"/>
          <ac:spMkLst>
            <pc:docMk/>
            <pc:sldMk cId="2569552278" sldId="278"/>
            <ac:spMk id="22" creationId="{E6FD1850-8360-5A67-7C12-081D33049EB7}"/>
          </ac:spMkLst>
        </pc:spChg>
        <pc:spChg chg="add mod">
          <ac:chgData name="島津美波" userId="S::simadu-minami-plusdojo2022@seplus2016.onmicrosoft.com::81270c88-8d65-4af2-9013-fafbeef24367" providerId="AD" clId="Web-{D417A1B7-6261-BD8D-0CC2-6D2FD82AF0D9}" dt="2022-06-09T08:48:55.443" v="832" actId="1076"/>
          <ac:spMkLst>
            <pc:docMk/>
            <pc:sldMk cId="2569552278" sldId="278"/>
            <ac:spMk id="24" creationId="{490DF1F9-A14B-580A-2084-52D86C0294E3}"/>
          </ac:spMkLst>
        </pc:spChg>
        <pc:spChg chg="mod">
          <ac:chgData name="島津美波" userId="S::simadu-minami-plusdojo2022@seplus2016.onmicrosoft.com::81270c88-8d65-4af2-9013-fafbeef24367" providerId="AD" clId="Web-{D417A1B7-6261-BD8D-0CC2-6D2FD82AF0D9}" dt="2022-06-09T08:49:13.334" v="838" actId="20577"/>
          <ac:spMkLst>
            <pc:docMk/>
            <pc:sldMk cId="2569552278" sldId="278"/>
            <ac:spMk id="26" creationId="{BC3147B4-AD5D-19FE-0527-46F48E19DF41}"/>
          </ac:spMkLst>
        </pc:spChg>
        <pc:spChg chg="mod">
          <ac:chgData name="島津美波" userId="S::simadu-minami-plusdojo2022@seplus2016.onmicrosoft.com::81270c88-8d65-4af2-9013-fafbeef24367" providerId="AD" clId="Web-{D417A1B7-6261-BD8D-0CC2-6D2FD82AF0D9}" dt="2022-06-09T08:49:45.257" v="854" actId="14100"/>
          <ac:spMkLst>
            <pc:docMk/>
            <pc:sldMk cId="2569552278" sldId="278"/>
            <ac:spMk id="29" creationId="{F3F76637-81DF-648F-D4CA-E1D1B258338E}"/>
          </ac:spMkLst>
        </pc:spChg>
        <pc:spChg chg="mod">
          <ac:chgData name="島津美波" userId="S::simadu-minami-plusdojo2022@seplus2016.onmicrosoft.com::81270c88-8d65-4af2-9013-fafbeef24367" providerId="AD" clId="Web-{D417A1B7-6261-BD8D-0CC2-6D2FD82AF0D9}" dt="2022-06-09T08:49:36.132" v="851" actId="14100"/>
          <ac:spMkLst>
            <pc:docMk/>
            <pc:sldMk cId="2569552278" sldId="278"/>
            <ac:spMk id="32" creationId="{F7A5CF3F-4106-4EA9-88E1-F5B6C975E68D}"/>
          </ac:spMkLst>
        </pc:spChg>
        <pc:spChg chg="mod">
          <ac:chgData name="島津美波" userId="S::simadu-minami-plusdojo2022@seplus2016.onmicrosoft.com::81270c88-8d65-4af2-9013-fafbeef24367" providerId="AD" clId="Web-{D417A1B7-6261-BD8D-0CC2-6D2FD82AF0D9}" dt="2022-06-09T08:49:25.569" v="844" actId="20577"/>
          <ac:spMkLst>
            <pc:docMk/>
            <pc:sldMk cId="2569552278" sldId="278"/>
            <ac:spMk id="33" creationId="{53A98E41-6993-20F2-4CF9-0348B5BC56C0}"/>
          </ac:spMkLst>
        </pc:spChg>
        <pc:spChg chg="mod">
          <ac:chgData name="島津美波" userId="S::simadu-minami-plusdojo2022@seplus2016.onmicrosoft.com::81270c88-8d65-4af2-9013-fafbeef24367" providerId="AD" clId="Web-{D417A1B7-6261-BD8D-0CC2-6D2FD82AF0D9}" dt="2022-06-09T08:06:58.965" v="673" actId="20577"/>
          <ac:spMkLst>
            <pc:docMk/>
            <pc:sldMk cId="2569552278" sldId="278"/>
            <ac:spMk id="36" creationId="{7529080C-A84E-951E-1F8D-57E31DBD641C}"/>
          </ac:spMkLst>
        </pc:spChg>
        <pc:spChg chg="mod">
          <ac:chgData name="島津美波" userId="S::simadu-minami-plusdojo2022@seplus2016.onmicrosoft.com::81270c88-8d65-4af2-9013-fafbeef24367" providerId="AD" clId="Web-{D417A1B7-6261-BD8D-0CC2-6D2FD82AF0D9}" dt="2022-06-09T08:49:19.256" v="840" actId="20577"/>
          <ac:spMkLst>
            <pc:docMk/>
            <pc:sldMk cId="2569552278" sldId="278"/>
            <ac:spMk id="37" creationId="{5895C217-8460-B555-E35A-5BB7AE12DC5F}"/>
          </ac:spMkLst>
        </pc:spChg>
        <pc:spChg chg="mod">
          <ac:chgData name="島津美波" userId="S::simadu-minami-plusdojo2022@seplus2016.onmicrosoft.com::81270c88-8d65-4af2-9013-fafbeef24367" providerId="AD" clId="Web-{D417A1B7-6261-BD8D-0CC2-6D2FD82AF0D9}" dt="2022-06-09T08:49:21.053" v="842" actId="20577"/>
          <ac:spMkLst>
            <pc:docMk/>
            <pc:sldMk cId="2569552278" sldId="278"/>
            <ac:spMk id="38" creationId="{1A6606A1-90B1-A7D0-CA27-D94A8F7D7840}"/>
          </ac:spMkLst>
        </pc:spChg>
        <pc:spChg chg="mod">
          <ac:chgData name="島津美波" userId="S::simadu-minami-plusdojo2022@seplus2016.onmicrosoft.com::81270c88-8d65-4af2-9013-fafbeef24367" providerId="AD" clId="Web-{D417A1B7-6261-BD8D-0CC2-6D2FD82AF0D9}" dt="2022-06-09T08:49:40.179" v="853" actId="20577"/>
          <ac:spMkLst>
            <pc:docMk/>
            <pc:sldMk cId="2569552278" sldId="278"/>
            <ac:spMk id="39" creationId="{1A155036-4C4C-9542-6E59-09F1EE213DFD}"/>
          </ac:spMkLst>
        </pc:spChg>
        <pc:spChg chg="add mod ord">
          <ac:chgData name="島津美波" userId="S::simadu-minami-plusdojo2022@seplus2016.onmicrosoft.com::81270c88-8d65-4af2-9013-fafbeef24367" providerId="AD" clId="Web-{D417A1B7-6261-BD8D-0CC2-6D2FD82AF0D9}" dt="2022-06-09T08:49:08.959" v="836" actId="1076"/>
          <ac:spMkLst>
            <pc:docMk/>
            <pc:sldMk cId="2569552278" sldId="278"/>
            <ac:spMk id="49" creationId="{BE022CB2-1AD6-F777-EA32-BD5A2DC26493}"/>
          </ac:spMkLst>
        </pc:spChg>
        <pc:graphicFrameChg chg="add mod">
          <ac:chgData name="島津美波" userId="S::simadu-minami-plusdojo2022@seplus2016.onmicrosoft.com::81270c88-8d65-4af2-9013-fafbeef24367" providerId="AD" clId="Web-{D417A1B7-6261-BD8D-0CC2-6D2FD82AF0D9}" dt="2022-06-09T08:48:55.381" v="829" actId="1076"/>
          <ac:graphicFrameMkLst>
            <pc:docMk/>
            <pc:sldMk cId="2569552278" sldId="278"/>
            <ac:graphicFrameMk id="19" creationId="{8ECE1789-5829-41B6-47E3-8D361388B2DF}"/>
          </ac:graphicFrameMkLst>
        </pc:graphicFrameChg>
        <pc:picChg chg="add mod">
          <ac:chgData name="島津美波" userId="S::simadu-minami-plusdojo2022@seplus2016.onmicrosoft.com::81270c88-8d65-4af2-9013-fafbeef24367" providerId="AD" clId="Web-{D417A1B7-6261-BD8D-0CC2-6D2FD82AF0D9}" dt="2022-06-09T08:48:55.475" v="833" actId="1076"/>
          <ac:picMkLst>
            <pc:docMk/>
            <pc:sldMk cId="2569552278" sldId="278"/>
            <ac:picMk id="25" creationId="{1CA903D7-E845-DA4B-25E5-872076A3B836}"/>
          </ac:picMkLst>
        </pc:picChg>
        <pc:cxnChg chg="add mod">
          <ac:chgData name="島津美波" userId="S::simadu-minami-plusdojo2022@seplus2016.onmicrosoft.com::81270c88-8d65-4af2-9013-fafbeef24367" providerId="AD" clId="Web-{D417A1B7-6261-BD8D-0CC2-6D2FD82AF0D9}" dt="2022-06-09T08:48:55.397" v="830" actId="1076"/>
          <ac:cxnSpMkLst>
            <pc:docMk/>
            <pc:sldMk cId="2569552278" sldId="278"/>
            <ac:cxnSpMk id="21" creationId="{7532031E-0EE3-2169-20D4-A943AD043655}"/>
          </ac:cxnSpMkLst>
        </pc:cxnChg>
      </pc:sldChg>
      <pc:sldChg chg="addSp delSp modSp">
        <pc:chgData name="島津美波" userId="S::simadu-minami-plusdojo2022@seplus2016.onmicrosoft.com::81270c88-8d65-4af2-9013-fafbeef24367" providerId="AD" clId="Web-{D417A1B7-6261-BD8D-0CC2-6D2FD82AF0D9}" dt="2022-06-09T14:32:48.220" v="990" actId="1076"/>
        <pc:sldMkLst>
          <pc:docMk/>
          <pc:sldMk cId="1650968540" sldId="285"/>
        </pc:sldMkLst>
        <pc:spChg chg="mod">
          <ac:chgData name="島津美波" userId="S::simadu-minami-plusdojo2022@seplus2016.onmicrosoft.com::81270c88-8d65-4af2-9013-fafbeef24367" providerId="AD" clId="Web-{D417A1B7-6261-BD8D-0CC2-6D2FD82AF0D9}" dt="2022-06-09T08:52:49.902" v="859" actId="20577"/>
          <ac:spMkLst>
            <pc:docMk/>
            <pc:sldMk cId="1650968540" sldId="285"/>
            <ac:spMk id="4" creationId="{B57ADE45-16E2-F491-D92C-E37AEA2F8F2D}"/>
          </ac:spMkLst>
        </pc:spChg>
        <pc:spChg chg="mod">
          <ac:chgData name="島津美波" userId="S::simadu-minami-plusdojo2022@seplus2016.onmicrosoft.com::81270c88-8d65-4af2-9013-fafbeef24367" providerId="AD" clId="Web-{D417A1B7-6261-BD8D-0CC2-6D2FD82AF0D9}" dt="2022-06-09T08:59:18.192" v="866" actId="20577"/>
          <ac:spMkLst>
            <pc:docMk/>
            <pc:sldMk cId="1650968540" sldId="285"/>
            <ac:spMk id="9" creationId="{E5AC429C-B574-A759-3600-33771E0ECCC4}"/>
          </ac:spMkLst>
        </pc:spChg>
        <pc:spChg chg="mod">
          <ac:chgData name="島津美波" userId="S::simadu-minami-plusdojo2022@seplus2016.onmicrosoft.com::81270c88-8d65-4af2-9013-fafbeef24367" providerId="AD" clId="Web-{D417A1B7-6261-BD8D-0CC2-6D2FD82AF0D9}" dt="2022-06-09T06:39:57.565" v="245" actId="1076"/>
          <ac:spMkLst>
            <pc:docMk/>
            <pc:sldMk cId="1650968540" sldId="285"/>
            <ac:spMk id="12" creationId="{1C695E6A-5355-1C2B-38D4-1CC0FBA128F7}"/>
          </ac:spMkLst>
        </pc:spChg>
        <pc:spChg chg="mod">
          <ac:chgData name="島津美波" userId="S::simadu-minami-plusdojo2022@seplus2016.onmicrosoft.com::81270c88-8d65-4af2-9013-fafbeef24367" providerId="AD" clId="Web-{D417A1B7-6261-BD8D-0CC2-6D2FD82AF0D9}" dt="2022-06-09T14:32:22.485" v="983" actId="1076"/>
          <ac:spMkLst>
            <pc:docMk/>
            <pc:sldMk cId="1650968540" sldId="285"/>
            <ac:spMk id="13" creationId="{0D10D36E-56D4-1580-1379-892C3886E8AE}"/>
          </ac:spMkLst>
        </pc:spChg>
        <pc:spChg chg="del mod">
          <ac:chgData name="島津美波" userId="S::simadu-minami-plusdojo2022@seplus2016.onmicrosoft.com::81270c88-8d65-4af2-9013-fafbeef24367" providerId="AD" clId="Web-{D417A1B7-6261-BD8D-0CC2-6D2FD82AF0D9}" dt="2022-06-09T06:40:09.096" v="250"/>
          <ac:spMkLst>
            <pc:docMk/>
            <pc:sldMk cId="1650968540" sldId="285"/>
            <ac:spMk id="13" creationId="{2F099AA2-492D-12EC-2DDF-33BFB852C4FB}"/>
          </ac:spMkLst>
        </pc:spChg>
        <pc:spChg chg="mod">
          <ac:chgData name="島津美波" userId="S::simadu-minami-plusdojo2022@seplus2016.onmicrosoft.com::81270c88-8d65-4af2-9013-fafbeef24367" providerId="AD" clId="Web-{D417A1B7-6261-BD8D-0CC2-6D2FD82AF0D9}" dt="2022-06-09T14:32:42.064" v="988" actId="1076"/>
          <ac:spMkLst>
            <pc:docMk/>
            <pc:sldMk cId="1650968540" sldId="285"/>
            <ac:spMk id="14" creationId="{B295F4C7-D9C0-626E-E074-8F34FC1EE1BF}"/>
          </ac:spMkLst>
        </pc:spChg>
        <pc:spChg chg="mod">
          <ac:chgData name="島津美波" userId="S::simadu-minami-plusdojo2022@seplus2016.onmicrosoft.com::81270c88-8d65-4af2-9013-fafbeef24367" providerId="AD" clId="Web-{D417A1B7-6261-BD8D-0CC2-6D2FD82AF0D9}" dt="2022-06-09T06:35:40.762" v="239" actId="20577"/>
          <ac:spMkLst>
            <pc:docMk/>
            <pc:sldMk cId="1650968540" sldId="285"/>
            <ac:spMk id="15" creationId="{F7F6026A-5656-B0F4-4A4D-E3518F3B0407}"/>
          </ac:spMkLst>
        </pc:spChg>
        <pc:spChg chg="del mod">
          <ac:chgData name="島津美波" userId="S::simadu-minami-plusdojo2022@seplus2016.onmicrosoft.com::81270c88-8d65-4af2-9013-fafbeef24367" providerId="AD" clId="Web-{D417A1B7-6261-BD8D-0CC2-6D2FD82AF0D9}" dt="2022-06-09T06:40:07.581" v="249"/>
          <ac:spMkLst>
            <pc:docMk/>
            <pc:sldMk cId="1650968540" sldId="285"/>
            <ac:spMk id="17" creationId="{953889D1-97E6-4C32-278A-6304ED8573CA}"/>
          </ac:spMkLst>
        </pc:spChg>
        <pc:spChg chg="add mod">
          <ac:chgData name="島津美波" userId="S::simadu-minami-plusdojo2022@seplus2016.onmicrosoft.com::81270c88-8d65-4af2-9013-fafbeef24367" providerId="AD" clId="Web-{D417A1B7-6261-BD8D-0CC2-6D2FD82AF0D9}" dt="2022-06-09T07:19:40.697" v="391" actId="20577"/>
          <ac:spMkLst>
            <pc:docMk/>
            <pc:sldMk cId="1650968540" sldId="285"/>
            <ac:spMk id="21" creationId="{4C50E909-61CC-DA65-8263-2B9BAE17DE84}"/>
          </ac:spMkLst>
        </pc:spChg>
        <pc:spChg chg="add del mod">
          <ac:chgData name="島津美波" userId="S::simadu-minami-plusdojo2022@seplus2016.onmicrosoft.com::81270c88-8d65-4af2-9013-fafbeef24367" providerId="AD" clId="Web-{D417A1B7-6261-BD8D-0CC2-6D2FD82AF0D9}" dt="2022-06-09T07:44:56.060" v="531"/>
          <ac:spMkLst>
            <pc:docMk/>
            <pc:sldMk cId="1650968540" sldId="285"/>
            <ac:spMk id="24" creationId="{705636D7-444C-13A0-A9BF-A370B39A87B3}"/>
          </ac:spMkLst>
        </pc:spChg>
        <pc:spChg chg="add mod">
          <ac:chgData name="島津美波" userId="S::simadu-minami-plusdojo2022@seplus2016.onmicrosoft.com::81270c88-8d65-4af2-9013-fafbeef24367" providerId="AD" clId="Web-{D417A1B7-6261-BD8D-0CC2-6D2FD82AF0D9}" dt="2022-06-09T07:19:49.713" v="395" actId="20577"/>
          <ac:spMkLst>
            <pc:docMk/>
            <pc:sldMk cId="1650968540" sldId="285"/>
            <ac:spMk id="30" creationId="{9E4D269A-5974-466E-B3B0-F7D2E6088A5A}"/>
          </ac:spMkLst>
        </pc:spChg>
        <pc:spChg chg="add del">
          <ac:chgData name="島津美波" userId="S::simadu-minami-plusdojo2022@seplus2016.onmicrosoft.com::81270c88-8d65-4af2-9013-fafbeef24367" providerId="AD" clId="Web-{D417A1B7-6261-BD8D-0CC2-6D2FD82AF0D9}" dt="2022-06-09T07:56:09.684" v="624"/>
          <ac:spMkLst>
            <pc:docMk/>
            <pc:sldMk cId="1650968540" sldId="285"/>
            <ac:spMk id="38" creationId="{3BA896CF-8060-6D90-79F3-92B119D287B4}"/>
          </ac:spMkLst>
        </pc:spChg>
        <pc:spChg chg="mod">
          <ac:chgData name="島津美波" userId="S::simadu-minami-plusdojo2022@seplus2016.onmicrosoft.com::81270c88-8d65-4af2-9013-fafbeef24367" providerId="AD" clId="Web-{D417A1B7-6261-BD8D-0CC2-6D2FD82AF0D9}" dt="2022-06-09T14:32:34.954" v="986" actId="1076"/>
          <ac:spMkLst>
            <pc:docMk/>
            <pc:sldMk cId="1650968540" sldId="285"/>
            <ac:spMk id="39" creationId="{5A3FA156-F2DB-9244-33FC-E5EBB42D9DC4}"/>
          </ac:spMkLst>
        </pc:spChg>
        <pc:spChg chg="add mod">
          <ac:chgData name="島津美波" userId="S::simadu-minami-plusdojo2022@seplus2016.onmicrosoft.com::81270c88-8d65-4af2-9013-fafbeef24367" providerId="AD" clId="Web-{D417A1B7-6261-BD8D-0CC2-6D2FD82AF0D9}" dt="2022-06-09T07:20:02.448" v="397" actId="1076"/>
          <ac:spMkLst>
            <pc:docMk/>
            <pc:sldMk cId="1650968540" sldId="285"/>
            <ac:spMk id="44" creationId="{AD732D2D-4D92-3AD9-B380-B11E81882E1B}"/>
          </ac:spMkLst>
        </pc:spChg>
        <pc:spChg chg="add del mod">
          <ac:chgData name="島津美波" userId="S::simadu-minami-plusdojo2022@seplus2016.onmicrosoft.com::81270c88-8d65-4af2-9013-fafbeef24367" providerId="AD" clId="Web-{D417A1B7-6261-BD8D-0CC2-6D2FD82AF0D9}" dt="2022-06-09T14:31:48.094" v="970"/>
          <ac:spMkLst>
            <pc:docMk/>
            <pc:sldMk cId="1650968540" sldId="285"/>
            <ac:spMk id="46" creationId="{91FF208C-3162-C114-CE49-EC7412F6147D}"/>
          </ac:spMkLst>
        </pc:spChg>
        <pc:grpChg chg="mod">
          <ac:chgData name="島津美波" userId="S::simadu-minami-plusdojo2022@seplus2016.onmicrosoft.com::81270c88-8d65-4af2-9013-fafbeef24367" providerId="AD" clId="Web-{D417A1B7-6261-BD8D-0CC2-6D2FD82AF0D9}" dt="2022-06-09T14:32:48.220" v="990" actId="1076"/>
          <ac:grpSpMkLst>
            <pc:docMk/>
            <pc:sldMk cId="1650968540" sldId="285"/>
            <ac:grpSpMk id="23" creationId="{E5A44A8F-2D96-B125-29EE-B78C2A5FC594}"/>
          </ac:grpSpMkLst>
        </pc:grpChg>
        <pc:picChg chg="mod">
          <ac:chgData name="島津美波" userId="S::simadu-minami-plusdojo2022@seplus2016.onmicrosoft.com::81270c88-8d65-4af2-9013-fafbeef24367" providerId="AD" clId="Web-{D417A1B7-6261-BD8D-0CC2-6D2FD82AF0D9}" dt="2022-06-09T14:32:45.892" v="989" actId="1076"/>
          <ac:picMkLst>
            <pc:docMk/>
            <pc:sldMk cId="1650968540" sldId="285"/>
            <ac:picMk id="25" creationId="{55A45017-ADD2-2455-984C-0AC66516FD12}"/>
          </ac:picMkLst>
        </pc:picChg>
        <pc:picChg chg="mod">
          <ac:chgData name="島津美波" userId="S::simadu-minami-plusdojo2022@seplus2016.onmicrosoft.com::81270c88-8d65-4af2-9013-fafbeef24367" providerId="AD" clId="Web-{D417A1B7-6261-BD8D-0CC2-6D2FD82AF0D9}" dt="2022-06-09T06:39:57.580" v="246" actId="1076"/>
          <ac:picMkLst>
            <pc:docMk/>
            <pc:sldMk cId="1650968540" sldId="285"/>
            <ac:picMk id="27" creationId="{34C65D51-651D-EF6C-A972-B3E1566C8584}"/>
          </ac:picMkLst>
        </pc:picChg>
      </pc:sldChg>
      <pc:sldChg chg="addSp delSp modSp">
        <pc:chgData name="島津美波" userId="S::simadu-minami-plusdojo2022@seplus2016.onmicrosoft.com::81270c88-8d65-4af2-9013-fafbeef24367" providerId="AD" clId="Web-{D417A1B7-6261-BD8D-0CC2-6D2FD82AF0D9}" dt="2022-06-09T07:56:12.700" v="625"/>
        <pc:sldMkLst>
          <pc:docMk/>
          <pc:sldMk cId="371301402" sldId="286"/>
        </pc:sldMkLst>
        <pc:spChg chg="add mod">
          <ac:chgData name="島津美波" userId="S::simadu-minami-plusdojo2022@seplus2016.onmicrosoft.com::81270c88-8d65-4af2-9013-fafbeef24367" providerId="AD" clId="Web-{D417A1B7-6261-BD8D-0CC2-6D2FD82AF0D9}" dt="2022-06-09T06:23:42.933" v="164" actId="1076"/>
          <ac:spMkLst>
            <pc:docMk/>
            <pc:sldMk cId="371301402" sldId="286"/>
            <ac:spMk id="4" creationId="{4CCC8CCE-AE56-E661-D081-B96DE0FF6292}"/>
          </ac:spMkLst>
        </pc:spChg>
        <pc:spChg chg="mod">
          <ac:chgData name="島津美波" userId="S::simadu-minami-plusdojo2022@seplus2016.onmicrosoft.com::81270c88-8d65-4af2-9013-fafbeef24367" providerId="AD" clId="Web-{D417A1B7-6261-BD8D-0CC2-6D2FD82AF0D9}" dt="2022-06-09T06:24:10.340" v="168" actId="1076"/>
          <ac:spMkLst>
            <pc:docMk/>
            <pc:sldMk cId="371301402" sldId="286"/>
            <ac:spMk id="7" creationId="{723CC991-2A86-E73E-08AA-86345D4B369E}"/>
          </ac:spMkLst>
        </pc:spChg>
        <pc:spChg chg="del">
          <ac:chgData name="島津美波" userId="S::simadu-minami-plusdojo2022@seplus2016.onmicrosoft.com::81270c88-8d65-4af2-9013-fafbeef24367" providerId="AD" clId="Web-{D417A1B7-6261-BD8D-0CC2-6D2FD82AF0D9}" dt="2022-06-09T06:23:32.214" v="161"/>
          <ac:spMkLst>
            <pc:docMk/>
            <pc:sldMk cId="371301402" sldId="286"/>
            <ac:spMk id="12" creationId="{AFF81632-BB92-5887-73F8-5854ECE5CDBB}"/>
          </ac:spMkLst>
        </pc:spChg>
        <pc:spChg chg="add del">
          <ac:chgData name="島津美波" userId="S::simadu-minami-plusdojo2022@seplus2016.onmicrosoft.com::81270c88-8d65-4af2-9013-fafbeef24367" providerId="AD" clId="Web-{D417A1B7-6261-BD8D-0CC2-6D2FD82AF0D9}" dt="2022-06-09T07:56:12.700" v="625"/>
          <ac:spMkLst>
            <pc:docMk/>
            <pc:sldMk cId="371301402" sldId="286"/>
            <ac:spMk id="14" creationId="{1A3CA519-DF2C-AA76-2632-D687FDFF9E9F}"/>
          </ac:spMkLst>
        </pc:spChg>
        <pc:spChg chg="mod">
          <ac:chgData name="島津美波" userId="S::simadu-minami-plusdojo2022@seplus2016.onmicrosoft.com::81270c88-8d65-4af2-9013-fafbeef24367" providerId="AD" clId="Web-{D417A1B7-6261-BD8D-0CC2-6D2FD82AF0D9}" dt="2022-06-09T06:35:48.996" v="242" actId="20577"/>
          <ac:spMkLst>
            <pc:docMk/>
            <pc:sldMk cId="371301402" sldId="286"/>
            <ac:spMk id="15" creationId="{F7F6026A-5656-B0F4-4A4D-E3518F3B0407}"/>
          </ac:spMkLst>
        </pc:spChg>
        <pc:spChg chg="add mod">
          <ac:chgData name="島津美波" userId="S::simadu-minami-plusdojo2022@seplus2016.onmicrosoft.com::81270c88-8d65-4af2-9013-fafbeef24367" providerId="AD" clId="Web-{D417A1B7-6261-BD8D-0CC2-6D2FD82AF0D9}" dt="2022-06-09T07:45:05.732" v="534" actId="1076"/>
          <ac:spMkLst>
            <pc:docMk/>
            <pc:sldMk cId="371301402" sldId="286"/>
            <ac:spMk id="29" creationId="{C4BF8C39-2A58-09B7-D1C2-8BFEC8D5D567}"/>
          </ac:spMkLst>
        </pc:spChg>
        <pc:spChg chg="add mod">
          <ac:chgData name="島津美波" userId="S::simadu-minami-plusdojo2022@seplus2016.onmicrosoft.com::81270c88-8d65-4af2-9013-fafbeef24367" providerId="AD" clId="Web-{D417A1B7-6261-BD8D-0CC2-6D2FD82AF0D9}" dt="2022-06-09T07:45:27.701" v="538" actId="20577"/>
          <ac:spMkLst>
            <pc:docMk/>
            <pc:sldMk cId="371301402" sldId="286"/>
            <ac:spMk id="30" creationId="{14FB848F-2865-B057-611B-6F7F81ED18C9}"/>
          </ac:spMkLst>
        </pc:spChg>
        <pc:spChg chg="add mod">
          <ac:chgData name="島津美波" userId="S::simadu-minami-plusdojo2022@seplus2016.onmicrosoft.com::81270c88-8d65-4af2-9013-fafbeef24367" providerId="AD" clId="Web-{D417A1B7-6261-BD8D-0CC2-6D2FD82AF0D9}" dt="2022-06-09T07:45:34.232" v="542" actId="20577"/>
          <ac:spMkLst>
            <pc:docMk/>
            <pc:sldMk cId="371301402" sldId="286"/>
            <ac:spMk id="31" creationId="{D48025E4-572D-49DB-173D-9C9C4A9C8A64}"/>
          </ac:spMkLst>
        </pc:spChg>
        <pc:spChg chg="add del">
          <ac:chgData name="島津美波" userId="S::simadu-minami-plusdojo2022@seplus2016.onmicrosoft.com::81270c88-8d65-4af2-9013-fafbeef24367" providerId="AD" clId="Web-{D417A1B7-6261-BD8D-0CC2-6D2FD82AF0D9}" dt="2022-06-09T07:45:37.732" v="544"/>
          <ac:spMkLst>
            <pc:docMk/>
            <pc:sldMk cId="371301402" sldId="286"/>
            <ac:spMk id="32" creationId="{489DA82B-AABB-74C4-7899-39711EC0B102}"/>
          </ac:spMkLst>
        </pc:spChg>
        <pc:spChg chg="add mod">
          <ac:chgData name="島津美波" userId="S::simadu-minami-plusdojo2022@seplus2016.onmicrosoft.com::81270c88-8d65-4af2-9013-fafbeef24367" providerId="AD" clId="Web-{D417A1B7-6261-BD8D-0CC2-6D2FD82AF0D9}" dt="2022-06-09T07:45:44.733" v="548" actId="20577"/>
          <ac:spMkLst>
            <pc:docMk/>
            <pc:sldMk cId="371301402" sldId="286"/>
            <ac:spMk id="33" creationId="{01765D67-06B4-FC1E-D54D-C10FC01B5EBD}"/>
          </ac:spMkLst>
        </pc:spChg>
        <pc:spChg chg="add mod">
          <ac:chgData name="島津美波" userId="S::simadu-minami-plusdojo2022@seplus2016.onmicrosoft.com::81270c88-8d65-4af2-9013-fafbeef24367" providerId="AD" clId="Web-{D417A1B7-6261-BD8D-0CC2-6D2FD82AF0D9}" dt="2022-06-09T07:45:52.514" v="552" actId="20577"/>
          <ac:spMkLst>
            <pc:docMk/>
            <pc:sldMk cId="371301402" sldId="286"/>
            <ac:spMk id="34" creationId="{B393C1CE-57E6-C917-2A9E-05238676FADC}"/>
          </ac:spMkLst>
        </pc:spChg>
        <pc:spChg chg="add mod">
          <ac:chgData name="島津美波" userId="S::simadu-minami-plusdojo2022@seplus2016.onmicrosoft.com::81270c88-8d65-4af2-9013-fafbeef24367" providerId="AD" clId="Web-{D417A1B7-6261-BD8D-0CC2-6D2FD82AF0D9}" dt="2022-06-09T07:46:09.718" v="558" actId="1076"/>
          <ac:spMkLst>
            <pc:docMk/>
            <pc:sldMk cId="371301402" sldId="286"/>
            <ac:spMk id="35" creationId="{315BEE93-2039-C503-1AF5-1A81561AA728}"/>
          </ac:spMkLst>
        </pc:spChg>
        <pc:grpChg chg="add del mod">
          <ac:chgData name="島津美波" userId="S::simadu-minami-plusdojo2022@seplus2016.onmicrosoft.com::81270c88-8d65-4af2-9013-fafbeef24367" providerId="AD" clId="Web-{D417A1B7-6261-BD8D-0CC2-6D2FD82AF0D9}" dt="2022-06-09T06:24:04.902" v="167"/>
          <ac:grpSpMkLst>
            <pc:docMk/>
            <pc:sldMk cId="371301402" sldId="286"/>
            <ac:grpSpMk id="11" creationId="{D6FDEE54-4E8D-770B-8AC2-04BB35BC51A0}"/>
          </ac:grpSpMkLst>
        </pc:grpChg>
        <pc:picChg chg="add del mod">
          <ac:chgData name="島津美波" userId="S::simadu-minami-plusdojo2022@seplus2016.onmicrosoft.com::81270c88-8d65-4af2-9013-fafbeef24367" providerId="AD" clId="Web-{D417A1B7-6261-BD8D-0CC2-6D2FD82AF0D9}" dt="2022-06-09T07:44:50.216" v="530"/>
          <ac:picMkLst>
            <pc:docMk/>
            <pc:sldMk cId="371301402" sldId="286"/>
            <ac:picMk id="9" creationId="{762D2CF4-27E1-F394-9925-6BBB2BEF50C9}"/>
          </ac:picMkLst>
        </pc:picChg>
        <pc:picChg chg="mod">
          <ac:chgData name="島津美波" userId="S::simadu-minami-plusdojo2022@seplus2016.onmicrosoft.com::81270c88-8d65-4af2-9013-fafbeef24367" providerId="AD" clId="Web-{D417A1B7-6261-BD8D-0CC2-6D2FD82AF0D9}" dt="2022-06-09T06:24:12.090" v="169" actId="1076"/>
          <ac:picMkLst>
            <pc:docMk/>
            <pc:sldMk cId="371301402" sldId="286"/>
            <ac:picMk id="10" creationId="{D5C18953-8AA1-6934-78E9-589BF6834B19}"/>
          </ac:picMkLst>
        </pc:picChg>
      </pc:sldChg>
      <pc:sldChg chg="addSp delSp modSp del ord">
        <pc:chgData name="島津美波" userId="S::simadu-minami-plusdojo2022@seplus2016.onmicrosoft.com::81270c88-8d65-4af2-9013-fafbeef24367" providerId="AD" clId="Web-{D417A1B7-6261-BD8D-0CC2-6D2FD82AF0D9}" dt="2022-06-09T07:58:30.609" v="671"/>
        <pc:sldMkLst>
          <pc:docMk/>
          <pc:sldMk cId="2617855188" sldId="292"/>
        </pc:sldMkLst>
        <pc:spChg chg="mod">
          <ac:chgData name="島津美波" userId="S::simadu-minami-plusdojo2022@seplus2016.onmicrosoft.com::81270c88-8d65-4af2-9013-fafbeef24367" providerId="AD" clId="Web-{D417A1B7-6261-BD8D-0CC2-6D2FD82AF0D9}" dt="2022-06-09T07:57:56.577" v="638" actId="20577"/>
          <ac:spMkLst>
            <pc:docMk/>
            <pc:sldMk cId="2617855188" sldId="292"/>
            <ac:spMk id="4" creationId="{295E7607-A1C4-69F0-6E53-63C8BB8802E7}"/>
          </ac:spMkLst>
        </pc:spChg>
        <pc:spChg chg="add mod">
          <ac:chgData name="島津美波" userId="S::simadu-minami-plusdojo2022@seplus2016.onmicrosoft.com::81270c88-8d65-4af2-9013-fafbeef24367" providerId="AD" clId="Web-{D417A1B7-6261-BD8D-0CC2-6D2FD82AF0D9}" dt="2022-06-09T07:48:35.283" v="565" actId="1076"/>
          <ac:spMkLst>
            <pc:docMk/>
            <pc:sldMk cId="2617855188" sldId="292"/>
            <ac:spMk id="7" creationId="{659430A3-DDA0-A4B6-C1DE-BB7D9AFD962D}"/>
          </ac:spMkLst>
        </pc:spChg>
        <pc:spChg chg="del">
          <ac:chgData name="島津美波" userId="S::simadu-minami-plusdojo2022@seplus2016.onmicrosoft.com::81270c88-8d65-4af2-9013-fafbeef24367" providerId="AD" clId="Web-{D417A1B7-6261-BD8D-0CC2-6D2FD82AF0D9}" dt="2022-06-09T07:56:30.403" v="626"/>
          <ac:spMkLst>
            <pc:docMk/>
            <pc:sldMk cId="2617855188" sldId="292"/>
            <ac:spMk id="19" creationId="{E4CC6BB6-C0C5-ED0E-F48C-D1491C9193D4}"/>
          </ac:spMkLst>
        </pc:spChg>
      </pc:sldChg>
      <pc:sldChg chg="addSp modSp">
        <pc:chgData name="島津美波" userId="S::simadu-minami-plusdojo2022@seplus2016.onmicrosoft.com::81270c88-8d65-4af2-9013-fafbeef24367" providerId="AD" clId="Web-{D417A1B7-6261-BD8D-0CC2-6D2FD82AF0D9}" dt="2022-06-09T06:24:50.888" v="173" actId="20577"/>
        <pc:sldMkLst>
          <pc:docMk/>
          <pc:sldMk cId="1258411651" sldId="293"/>
        </pc:sldMkLst>
        <pc:spChg chg="add mod">
          <ac:chgData name="島津美波" userId="S::simadu-minami-plusdojo2022@seplus2016.onmicrosoft.com::81270c88-8d65-4af2-9013-fafbeef24367" providerId="AD" clId="Web-{D417A1B7-6261-BD8D-0CC2-6D2FD82AF0D9}" dt="2022-06-09T06:24:50.888" v="173" actId="20577"/>
          <ac:spMkLst>
            <pc:docMk/>
            <pc:sldMk cId="1258411651" sldId="293"/>
            <ac:spMk id="5" creationId="{1DBA5177-8401-65B4-027C-0E87601F5C63}"/>
          </ac:spMkLst>
        </pc:spChg>
      </pc:sldChg>
      <pc:sldChg chg="addSp modSp">
        <pc:chgData name="島津美波" userId="S::simadu-minami-plusdojo2022@seplus2016.onmicrosoft.com::81270c88-8d65-4af2-9013-fafbeef24367" providerId="AD" clId="Web-{D417A1B7-6261-BD8D-0CC2-6D2FD82AF0D9}" dt="2022-06-09T06:25:12.576" v="179" actId="20577"/>
        <pc:sldMkLst>
          <pc:docMk/>
          <pc:sldMk cId="1630522328" sldId="295"/>
        </pc:sldMkLst>
        <pc:spChg chg="mod">
          <ac:chgData name="島津美波" userId="S::simadu-minami-plusdojo2022@seplus2016.onmicrosoft.com::81270c88-8d65-4af2-9013-fafbeef24367" providerId="AD" clId="Web-{D417A1B7-6261-BD8D-0CC2-6D2FD82AF0D9}" dt="2022-06-09T06:25:03.966" v="175" actId="20577"/>
          <ac:spMkLst>
            <pc:docMk/>
            <pc:sldMk cId="1630522328" sldId="295"/>
            <ac:spMk id="5" creationId="{E0D61D50-4389-8CA8-2A7C-CDBE3F0BD168}"/>
          </ac:spMkLst>
        </pc:spChg>
        <pc:spChg chg="add mod">
          <ac:chgData name="島津美波" userId="S::simadu-minami-plusdojo2022@seplus2016.onmicrosoft.com::81270c88-8d65-4af2-9013-fafbeef24367" providerId="AD" clId="Web-{D417A1B7-6261-BD8D-0CC2-6D2FD82AF0D9}" dt="2022-06-09T06:25:12.576" v="179" actId="20577"/>
          <ac:spMkLst>
            <pc:docMk/>
            <pc:sldMk cId="1630522328" sldId="295"/>
            <ac:spMk id="6" creationId="{282384F0-B10F-7632-1ADF-A5D8DB308110}"/>
          </ac:spMkLst>
        </pc:spChg>
      </pc:sldChg>
      <pc:sldChg chg="addSp modSp">
        <pc:chgData name="島津美波" userId="S::simadu-minami-plusdojo2022@seplus2016.onmicrosoft.com::81270c88-8d65-4af2-9013-fafbeef24367" providerId="AD" clId="Web-{D417A1B7-6261-BD8D-0CC2-6D2FD82AF0D9}" dt="2022-06-09T06:26:56.375" v="194" actId="1076"/>
        <pc:sldMkLst>
          <pc:docMk/>
          <pc:sldMk cId="1539663151" sldId="296"/>
        </pc:sldMkLst>
        <pc:spChg chg="mod">
          <ac:chgData name="島津美波" userId="S::simadu-minami-plusdojo2022@seplus2016.onmicrosoft.com::81270c88-8d65-4af2-9013-fafbeef24367" providerId="AD" clId="Web-{D417A1B7-6261-BD8D-0CC2-6D2FD82AF0D9}" dt="2022-06-09T06:26:12.108" v="192" actId="20577"/>
          <ac:spMkLst>
            <pc:docMk/>
            <pc:sldMk cId="1539663151" sldId="296"/>
            <ac:spMk id="5" creationId="{E0D61D50-4389-8CA8-2A7C-CDBE3F0BD168}"/>
          </ac:spMkLst>
        </pc:spChg>
        <pc:spChg chg="add mod">
          <ac:chgData name="島津美波" userId="S::simadu-minami-plusdojo2022@seplus2016.onmicrosoft.com::81270c88-8d65-4af2-9013-fafbeef24367" providerId="AD" clId="Web-{D417A1B7-6261-BD8D-0CC2-6D2FD82AF0D9}" dt="2022-06-09T06:26:56.375" v="194" actId="1076"/>
          <ac:spMkLst>
            <pc:docMk/>
            <pc:sldMk cId="1539663151" sldId="296"/>
            <ac:spMk id="8" creationId="{2C902CE3-8F7E-B810-FB5D-018CAE8EC558}"/>
          </ac:spMkLst>
        </pc:spChg>
      </pc:sldChg>
      <pc:sldChg chg="addSp modSp">
        <pc:chgData name="島津美波" userId="S::simadu-minami-plusdojo2022@seplus2016.onmicrosoft.com::81270c88-8d65-4af2-9013-fafbeef24367" providerId="AD" clId="Web-{D417A1B7-6261-BD8D-0CC2-6D2FD82AF0D9}" dt="2022-06-09T06:27:40.126" v="206" actId="1076"/>
        <pc:sldMkLst>
          <pc:docMk/>
          <pc:sldMk cId="2504604620" sldId="297"/>
        </pc:sldMkLst>
        <pc:spChg chg="add mod">
          <ac:chgData name="島津美波" userId="S::simadu-minami-plusdojo2022@seplus2016.onmicrosoft.com::81270c88-8d65-4af2-9013-fafbeef24367" providerId="AD" clId="Web-{D417A1B7-6261-BD8D-0CC2-6D2FD82AF0D9}" dt="2022-06-09T06:27:40.126" v="206" actId="1076"/>
          <ac:spMkLst>
            <pc:docMk/>
            <pc:sldMk cId="2504604620" sldId="297"/>
            <ac:spMk id="8" creationId="{72F9F96E-0388-B480-621E-5FA0A3518D1F}"/>
          </ac:spMkLst>
        </pc:spChg>
      </pc:sldChg>
      <pc:sldChg chg="modSp">
        <pc:chgData name="島津美波" userId="S::simadu-minami-plusdojo2022@seplus2016.onmicrosoft.com::81270c88-8d65-4af2-9013-fafbeef24367" providerId="AD" clId="Web-{D417A1B7-6261-BD8D-0CC2-6D2FD82AF0D9}" dt="2022-06-09T14:39:11.259" v="1037" actId="20577"/>
        <pc:sldMkLst>
          <pc:docMk/>
          <pc:sldMk cId="520649047" sldId="298"/>
        </pc:sldMkLst>
        <pc:spChg chg="mod">
          <ac:chgData name="島津美波" userId="S::simadu-minami-plusdojo2022@seplus2016.onmicrosoft.com::81270c88-8d65-4af2-9013-fafbeef24367" providerId="AD" clId="Web-{D417A1B7-6261-BD8D-0CC2-6D2FD82AF0D9}" dt="2022-06-09T14:17:28.061" v="954" actId="20577"/>
          <ac:spMkLst>
            <pc:docMk/>
            <pc:sldMk cId="520649047" sldId="298"/>
            <ac:spMk id="2" creationId="{F2424A80-AAD0-B231-CD3A-76AC5B94A567}"/>
          </ac:spMkLst>
        </pc:spChg>
        <pc:spChg chg="mod">
          <ac:chgData name="島津美波" userId="S::simadu-minami-plusdojo2022@seplus2016.onmicrosoft.com::81270c88-8d65-4af2-9013-fafbeef24367" providerId="AD" clId="Web-{D417A1B7-6261-BD8D-0CC2-6D2FD82AF0D9}" dt="2022-06-09T14:39:11.259" v="1037" actId="20577"/>
          <ac:spMkLst>
            <pc:docMk/>
            <pc:sldMk cId="520649047" sldId="298"/>
            <ac:spMk id="3" creationId="{A8D47A0E-0789-68A5-B9E5-ADF6B5089635}"/>
          </ac:spMkLst>
        </pc:spChg>
      </pc:sldChg>
      <pc:sldChg chg="addSp modSp">
        <pc:chgData name="島津美波" userId="S::simadu-minami-plusdojo2022@seplus2016.onmicrosoft.com::81270c88-8d65-4af2-9013-fafbeef24367" providerId="AD" clId="Web-{D417A1B7-6261-BD8D-0CC2-6D2FD82AF0D9}" dt="2022-06-09T06:30:05.410" v="215" actId="20577"/>
        <pc:sldMkLst>
          <pc:docMk/>
          <pc:sldMk cId="753507671" sldId="299"/>
        </pc:sldMkLst>
        <pc:spChg chg="add mod">
          <ac:chgData name="島津美波" userId="S::simadu-minami-plusdojo2022@seplus2016.onmicrosoft.com::81270c88-8d65-4af2-9013-fafbeef24367" providerId="AD" clId="Web-{D417A1B7-6261-BD8D-0CC2-6D2FD82AF0D9}" dt="2022-06-09T06:30:05.410" v="215" actId="20577"/>
          <ac:spMkLst>
            <pc:docMk/>
            <pc:sldMk cId="753507671" sldId="299"/>
            <ac:spMk id="6" creationId="{FE136101-528E-DDDD-1ACC-9857EF005785}"/>
          </ac:spMkLst>
        </pc:spChg>
      </pc:sldChg>
      <pc:sldChg chg="addSp modSp">
        <pc:chgData name="島津美波" userId="S::simadu-minami-plusdojo2022@seplus2016.onmicrosoft.com::81270c88-8d65-4af2-9013-fafbeef24367" providerId="AD" clId="Web-{D417A1B7-6261-BD8D-0CC2-6D2FD82AF0D9}" dt="2022-06-09T06:56:25.509" v="262" actId="1076"/>
        <pc:sldMkLst>
          <pc:docMk/>
          <pc:sldMk cId="881258731" sldId="300"/>
        </pc:sldMkLst>
        <pc:spChg chg="add mod">
          <ac:chgData name="島津美波" userId="S::simadu-minami-plusdojo2022@seplus2016.onmicrosoft.com::81270c88-8d65-4af2-9013-fafbeef24367" providerId="AD" clId="Web-{D417A1B7-6261-BD8D-0CC2-6D2FD82AF0D9}" dt="2022-06-09T06:56:25.509" v="262" actId="1076"/>
          <ac:spMkLst>
            <pc:docMk/>
            <pc:sldMk cId="881258731" sldId="300"/>
            <ac:spMk id="17" creationId="{CA94A3D7-5C2D-82CB-4E2A-7F276FBF8D09}"/>
          </ac:spMkLst>
        </pc:spChg>
      </pc:sldChg>
      <pc:sldChg chg="addSp modSp">
        <pc:chgData name="島津美波" userId="S::simadu-minami-plusdojo2022@seplus2016.onmicrosoft.com::81270c88-8d65-4af2-9013-fafbeef24367" providerId="AD" clId="Web-{D417A1B7-6261-BD8D-0CC2-6D2FD82AF0D9}" dt="2022-06-09T08:38:13.460" v="728" actId="1076"/>
        <pc:sldMkLst>
          <pc:docMk/>
          <pc:sldMk cId="3947329628" sldId="307"/>
        </pc:sldMkLst>
        <pc:spChg chg="add mod">
          <ac:chgData name="島津美波" userId="S::simadu-minami-plusdojo2022@seplus2016.onmicrosoft.com::81270c88-8d65-4af2-9013-fafbeef24367" providerId="AD" clId="Web-{D417A1B7-6261-BD8D-0CC2-6D2FD82AF0D9}" dt="2022-06-09T08:38:03.616" v="727" actId="20577"/>
          <ac:spMkLst>
            <pc:docMk/>
            <pc:sldMk cId="3947329628" sldId="307"/>
            <ac:spMk id="45" creationId="{EBC21301-D261-B5F4-DD31-DA41AFC5BE95}"/>
          </ac:spMkLst>
        </pc:spChg>
        <pc:spChg chg="mod">
          <ac:chgData name="島津美波" userId="S::simadu-minami-plusdojo2022@seplus2016.onmicrosoft.com::81270c88-8d65-4af2-9013-fafbeef24367" providerId="AD" clId="Web-{D417A1B7-6261-BD8D-0CC2-6D2FD82AF0D9}" dt="2022-06-09T08:36:39.364" v="706" actId="1076"/>
          <ac:spMkLst>
            <pc:docMk/>
            <pc:sldMk cId="3947329628" sldId="307"/>
            <ac:spMk id="46" creationId="{E50469EC-FD04-0119-A6A3-D6ADFA5BEF64}"/>
          </ac:spMkLst>
        </pc:spChg>
        <pc:spChg chg="mod">
          <ac:chgData name="島津美波" userId="S::simadu-minami-plusdojo2022@seplus2016.onmicrosoft.com::81270c88-8d65-4af2-9013-fafbeef24367" providerId="AD" clId="Web-{D417A1B7-6261-BD8D-0CC2-6D2FD82AF0D9}" dt="2022-06-09T08:37:14.287" v="711" actId="1076"/>
          <ac:spMkLst>
            <pc:docMk/>
            <pc:sldMk cId="3947329628" sldId="307"/>
            <ac:spMk id="47" creationId="{9EAD6570-0914-76BB-3605-DACBB2880183}"/>
          </ac:spMkLst>
        </pc:spChg>
        <pc:spChg chg="mod">
          <ac:chgData name="島津美波" userId="S::simadu-minami-plusdojo2022@seplus2016.onmicrosoft.com::81270c88-8d65-4af2-9013-fafbeef24367" providerId="AD" clId="Web-{D417A1B7-6261-BD8D-0CC2-6D2FD82AF0D9}" dt="2022-06-09T08:36:42.411" v="708" actId="20577"/>
          <ac:spMkLst>
            <pc:docMk/>
            <pc:sldMk cId="3947329628" sldId="307"/>
            <ac:spMk id="48" creationId="{15EB91C2-4D86-D3A6-CCDD-1316D7433B82}"/>
          </ac:spMkLst>
        </pc:spChg>
        <pc:spChg chg="mod">
          <ac:chgData name="島津美波" userId="S::simadu-minami-plusdojo2022@seplus2016.onmicrosoft.com::81270c88-8d65-4af2-9013-fafbeef24367" providerId="AD" clId="Web-{D417A1B7-6261-BD8D-0CC2-6D2FD82AF0D9}" dt="2022-06-09T08:37:29.256" v="716" actId="20577"/>
          <ac:spMkLst>
            <pc:docMk/>
            <pc:sldMk cId="3947329628" sldId="307"/>
            <ac:spMk id="49" creationId="{B278CF31-228A-CF78-3156-9A3115384413}"/>
          </ac:spMkLst>
        </pc:spChg>
        <pc:spChg chg="mod">
          <ac:chgData name="島津美波" userId="S::simadu-minami-plusdojo2022@seplus2016.onmicrosoft.com::81270c88-8d65-4af2-9013-fafbeef24367" providerId="AD" clId="Web-{D417A1B7-6261-BD8D-0CC2-6D2FD82AF0D9}" dt="2022-06-09T08:37:21.490" v="714" actId="20577"/>
          <ac:spMkLst>
            <pc:docMk/>
            <pc:sldMk cId="3947329628" sldId="307"/>
            <ac:spMk id="50" creationId="{5C8C410D-5623-B76C-DF71-4057C15AB1F7}"/>
          </ac:spMkLst>
        </pc:spChg>
        <pc:spChg chg="mod">
          <ac:chgData name="島津美波" userId="S::simadu-minami-plusdojo2022@seplus2016.onmicrosoft.com::81270c88-8d65-4af2-9013-fafbeef24367" providerId="AD" clId="Web-{D417A1B7-6261-BD8D-0CC2-6D2FD82AF0D9}" dt="2022-06-09T08:37:35.412" v="719" actId="20577"/>
          <ac:spMkLst>
            <pc:docMk/>
            <pc:sldMk cId="3947329628" sldId="307"/>
            <ac:spMk id="51" creationId="{30641961-66E9-4BC8-19ED-647FC5DE67F0}"/>
          </ac:spMkLst>
        </pc:spChg>
        <pc:spChg chg="mod">
          <ac:chgData name="島津美波" userId="S::simadu-minami-plusdojo2022@seplus2016.onmicrosoft.com::81270c88-8d65-4af2-9013-fafbeef24367" providerId="AD" clId="Web-{D417A1B7-6261-BD8D-0CC2-6D2FD82AF0D9}" dt="2022-06-09T08:38:13.460" v="728" actId="1076"/>
          <ac:spMkLst>
            <pc:docMk/>
            <pc:sldMk cId="3947329628" sldId="307"/>
            <ac:spMk id="52" creationId="{37B345CF-DC23-4F85-DD74-C7BD8BC8C688}"/>
          </ac:spMkLst>
        </pc:spChg>
        <pc:grpChg chg="mod">
          <ac:chgData name="島津美波" userId="S::simadu-minami-plusdojo2022@seplus2016.onmicrosoft.com::81270c88-8d65-4af2-9013-fafbeef24367" providerId="AD" clId="Web-{D417A1B7-6261-BD8D-0CC2-6D2FD82AF0D9}" dt="2022-06-09T07:26:48.723" v="407" actId="1076"/>
          <ac:grpSpMkLst>
            <pc:docMk/>
            <pc:sldMk cId="3947329628" sldId="307"/>
            <ac:grpSpMk id="6" creationId="{55B507B4-B909-F3DF-E8FC-34FAA2D441B3}"/>
          </ac:grpSpMkLst>
        </pc:grpChg>
      </pc:sldChg>
      <pc:sldChg chg="addSp modSp">
        <pc:chgData name="島津美波" userId="S::simadu-minami-plusdojo2022@seplus2016.onmicrosoft.com::81270c88-8d65-4af2-9013-fafbeef24367" providerId="AD" clId="Web-{D417A1B7-6261-BD8D-0CC2-6D2FD82AF0D9}" dt="2022-06-09T06:28:16.189" v="210" actId="20577"/>
        <pc:sldMkLst>
          <pc:docMk/>
          <pc:sldMk cId="2462461545" sldId="308"/>
        </pc:sldMkLst>
        <pc:spChg chg="add mod">
          <ac:chgData name="島津美波" userId="S::simadu-minami-plusdojo2022@seplus2016.onmicrosoft.com::81270c88-8d65-4af2-9013-fafbeef24367" providerId="AD" clId="Web-{D417A1B7-6261-BD8D-0CC2-6D2FD82AF0D9}" dt="2022-06-09T06:28:16.189" v="210" actId="20577"/>
          <ac:spMkLst>
            <pc:docMk/>
            <pc:sldMk cId="2462461545" sldId="308"/>
            <ac:spMk id="5" creationId="{BAD4FBAB-A3E4-F8A8-855B-F6DE2E5F4060}"/>
          </ac:spMkLst>
        </pc:spChg>
      </pc:sldChg>
      <pc:sldChg chg="modSp">
        <pc:chgData name="島津美波" userId="S::simadu-minami-plusdojo2022@seplus2016.onmicrosoft.com::81270c88-8d65-4af2-9013-fafbeef24367" providerId="AD" clId="Web-{D417A1B7-6261-BD8D-0CC2-6D2FD82AF0D9}" dt="2022-06-09T14:38:37.680" v="1016" actId="20577"/>
        <pc:sldMkLst>
          <pc:docMk/>
          <pc:sldMk cId="1082366049" sldId="312"/>
        </pc:sldMkLst>
        <pc:spChg chg="mod">
          <ac:chgData name="島津美波" userId="S::simadu-minami-plusdojo2022@seplus2016.onmicrosoft.com::81270c88-8d65-4af2-9013-fafbeef24367" providerId="AD" clId="Web-{D417A1B7-6261-BD8D-0CC2-6D2FD82AF0D9}" dt="2022-06-09T14:38:37.680" v="1016" actId="20577"/>
          <ac:spMkLst>
            <pc:docMk/>
            <pc:sldMk cId="1082366049" sldId="312"/>
            <ac:spMk id="9" creationId="{FF2F243A-0534-FC40-9785-187492B1CF43}"/>
          </ac:spMkLst>
        </pc:spChg>
      </pc:sldChg>
      <pc:sldChg chg="modSp del">
        <pc:chgData name="島津美波" userId="S::simadu-minami-plusdojo2022@seplus2016.onmicrosoft.com::81270c88-8d65-4af2-9013-fafbeef24367" providerId="AD" clId="Web-{D417A1B7-6261-BD8D-0CC2-6D2FD82AF0D9}" dt="2022-06-09T14:39:22.291" v="1038"/>
        <pc:sldMkLst>
          <pc:docMk/>
          <pc:sldMk cId="1036906525" sldId="313"/>
        </pc:sldMkLst>
        <pc:spChg chg="mod">
          <ac:chgData name="島津美波" userId="S::simadu-minami-plusdojo2022@seplus2016.onmicrosoft.com::81270c88-8d65-4af2-9013-fafbeef24367" providerId="AD" clId="Web-{D417A1B7-6261-BD8D-0CC2-6D2FD82AF0D9}" dt="2022-06-09T07:43:41.417" v="528" actId="20577"/>
          <ac:spMkLst>
            <pc:docMk/>
            <pc:sldMk cId="1036906525" sldId="313"/>
            <ac:spMk id="9" creationId="{FF2F243A-0534-FC40-9785-187492B1CF43}"/>
          </ac:spMkLst>
        </pc:spChg>
      </pc:sldChg>
      <pc:sldChg chg="modSp add ord replId">
        <pc:chgData name="島津美波" userId="S::simadu-minami-plusdojo2022@seplus2016.onmicrosoft.com::81270c88-8d65-4af2-9013-fafbeef24367" providerId="AD" clId="Web-{D417A1B7-6261-BD8D-0CC2-6D2FD82AF0D9}" dt="2022-06-09T06:26:01.295" v="191" actId="1076"/>
        <pc:sldMkLst>
          <pc:docMk/>
          <pc:sldMk cId="1047106598" sldId="315"/>
        </pc:sldMkLst>
        <pc:spChg chg="mod">
          <ac:chgData name="島津美波" userId="S::simadu-minami-plusdojo2022@seplus2016.onmicrosoft.com::81270c88-8d65-4af2-9013-fafbeef24367" providerId="AD" clId="Web-{D417A1B7-6261-BD8D-0CC2-6D2FD82AF0D9}" dt="2022-06-09T06:26:01.295" v="191" actId="1076"/>
          <ac:spMkLst>
            <pc:docMk/>
            <pc:sldMk cId="1047106598" sldId="315"/>
            <ac:spMk id="5" creationId="{1DBA5177-8401-65B4-027C-0E87601F5C63}"/>
          </ac:spMkLst>
        </pc:spChg>
        <pc:spChg chg="mod">
          <ac:chgData name="島津美波" userId="S::simadu-minami-plusdojo2022@seplus2016.onmicrosoft.com::81270c88-8d65-4af2-9013-fafbeef24367" providerId="AD" clId="Web-{D417A1B7-6261-BD8D-0CC2-6D2FD82AF0D9}" dt="2022-06-09T06:25:48.436" v="187" actId="1076"/>
          <ac:spMkLst>
            <pc:docMk/>
            <pc:sldMk cId="1047106598" sldId="315"/>
            <ac:spMk id="19" creationId="{8264B5E5-F986-D343-A5B4-2A050700B70A}"/>
          </ac:spMkLst>
        </pc:spChg>
      </pc:sldChg>
      <pc:sldChg chg="modSp add ord replId">
        <pc:chgData name="島津美波" userId="S::simadu-minami-plusdojo2022@seplus2016.onmicrosoft.com::81270c88-8d65-4af2-9013-fafbeef24367" providerId="AD" clId="Web-{D417A1B7-6261-BD8D-0CC2-6D2FD82AF0D9}" dt="2022-06-09T06:27:18.047" v="199" actId="20577"/>
        <pc:sldMkLst>
          <pc:docMk/>
          <pc:sldMk cId="4216167595" sldId="316"/>
        </pc:sldMkLst>
        <pc:spChg chg="mod">
          <ac:chgData name="島津美波" userId="S::simadu-minami-plusdojo2022@seplus2016.onmicrosoft.com::81270c88-8d65-4af2-9013-fafbeef24367" providerId="AD" clId="Web-{D417A1B7-6261-BD8D-0CC2-6D2FD82AF0D9}" dt="2022-06-09T06:27:18.047" v="199" actId="20577"/>
          <ac:spMkLst>
            <pc:docMk/>
            <pc:sldMk cId="4216167595" sldId="316"/>
            <ac:spMk id="5" creationId="{1DBA5177-8401-65B4-027C-0E87601F5C63}"/>
          </ac:spMkLst>
        </pc:spChg>
      </pc:sldChg>
      <pc:sldChg chg="addSp delSp modSp add replId">
        <pc:chgData name="島津美波" userId="S::simadu-minami-plusdojo2022@seplus2016.onmicrosoft.com::81270c88-8d65-4af2-9013-fafbeef24367" providerId="AD" clId="Web-{D417A1B7-6261-BD8D-0CC2-6D2FD82AF0D9}" dt="2022-06-09T07:38:53.552" v="470" actId="20577"/>
        <pc:sldMkLst>
          <pc:docMk/>
          <pc:sldMk cId="93915995" sldId="317"/>
        </pc:sldMkLst>
        <pc:spChg chg="del mod">
          <ac:chgData name="島津美波" userId="S::simadu-minami-plusdojo2022@seplus2016.onmicrosoft.com::81270c88-8d65-4af2-9013-fafbeef24367" providerId="AD" clId="Web-{D417A1B7-6261-BD8D-0CC2-6D2FD82AF0D9}" dt="2022-06-09T07:34:13.654" v="439"/>
          <ac:spMkLst>
            <pc:docMk/>
            <pc:sldMk cId="93915995" sldId="317"/>
            <ac:spMk id="4" creationId="{1CC1A76B-678E-6D1D-73F8-5F300D2DA3C2}"/>
          </ac:spMkLst>
        </pc:spChg>
        <pc:spChg chg="mod">
          <ac:chgData name="島津美波" userId="S::simadu-minami-plusdojo2022@seplus2016.onmicrosoft.com::81270c88-8d65-4af2-9013-fafbeef24367" providerId="AD" clId="Web-{D417A1B7-6261-BD8D-0CC2-6D2FD82AF0D9}" dt="2022-06-09T07:16:13.739" v="381" actId="20577"/>
          <ac:spMkLst>
            <pc:docMk/>
            <pc:sldMk cId="93915995" sldId="317"/>
            <ac:spMk id="6" creationId="{96393581-F4C3-6F3D-12E3-756C81123548}"/>
          </ac:spMkLst>
        </pc:spChg>
        <pc:spChg chg="del mod">
          <ac:chgData name="島津美波" userId="S::simadu-minami-plusdojo2022@seplus2016.onmicrosoft.com::81270c88-8d65-4af2-9013-fafbeef24367" providerId="AD" clId="Web-{D417A1B7-6261-BD8D-0CC2-6D2FD82AF0D9}" dt="2022-06-09T06:59:15.201" v="289"/>
          <ac:spMkLst>
            <pc:docMk/>
            <pc:sldMk cId="93915995" sldId="317"/>
            <ac:spMk id="7" creationId="{B064F03E-7B29-D515-5B69-8897D417320D}"/>
          </ac:spMkLst>
        </pc:spChg>
        <pc:spChg chg="add del">
          <ac:chgData name="島津美波" userId="S::simadu-minami-plusdojo2022@seplus2016.onmicrosoft.com::81270c88-8d65-4af2-9013-fafbeef24367" providerId="AD" clId="Web-{D417A1B7-6261-BD8D-0CC2-6D2FD82AF0D9}" dt="2022-06-09T06:59:12.326" v="287"/>
          <ac:spMkLst>
            <pc:docMk/>
            <pc:sldMk cId="93915995" sldId="317"/>
            <ac:spMk id="8" creationId="{49552D9B-C539-5967-8D56-C635402FF73F}"/>
          </ac:spMkLst>
        </pc:spChg>
        <pc:spChg chg="add mod">
          <ac:chgData name="島津美波" userId="S::simadu-minami-plusdojo2022@seplus2016.onmicrosoft.com::81270c88-8d65-4af2-9013-fafbeef24367" providerId="AD" clId="Web-{D417A1B7-6261-BD8D-0CC2-6D2FD82AF0D9}" dt="2022-06-09T07:36:56.658" v="458" actId="20577"/>
          <ac:spMkLst>
            <pc:docMk/>
            <pc:sldMk cId="93915995" sldId="317"/>
            <ac:spMk id="9" creationId="{D32CA154-1B8D-0E98-1600-F44730173577}"/>
          </ac:spMkLst>
        </pc:spChg>
        <pc:spChg chg="add mod">
          <ac:chgData name="島津美波" userId="S::simadu-minami-plusdojo2022@seplus2016.onmicrosoft.com::81270c88-8d65-4af2-9013-fafbeef24367" providerId="AD" clId="Web-{D417A1B7-6261-BD8D-0CC2-6D2FD82AF0D9}" dt="2022-06-09T07:34:07.654" v="436" actId="1076"/>
          <ac:spMkLst>
            <pc:docMk/>
            <pc:sldMk cId="93915995" sldId="317"/>
            <ac:spMk id="18" creationId="{B28F12D5-6A08-AC1F-0E86-31FD24E43F07}"/>
          </ac:spMkLst>
        </pc:spChg>
        <pc:spChg chg="add del mod">
          <ac:chgData name="島津美波" userId="S::simadu-minami-plusdojo2022@seplus2016.onmicrosoft.com::81270c88-8d65-4af2-9013-fafbeef24367" providerId="AD" clId="Web-{D417A1B7-6261-BD8D-0CC2-6D2FD82AF0D9}" dt="2022-06-09T07:34:09.998" v="437"/>
          <ac:spMkLst>
            <pc:docMk/>
            <pc:sldMk cId="93915995" sldId="317"/>
            <ac:spMk id="20" creationId="{94B6C228-A1F6-8C07-F5E0-2D67DEF3F846}"/>
          </ac:spMkLst>
        </pc:spChg>
        <pc:spChg chg="add del mod">
          <ac:chgData name="島津美波" userId="S::simadu-minami-plusdojo2022@seplus2016.onmicrosoft.com::81270c88-8d65-4af2-9013-fafbeef24367" providerId="AD" clId="Web-{D417A1B7-6261-BD8D-0CC2-6D2FD82AF0D9}" dt="2022-06-09T07:34:12.748" v="438"/>
          <ac:spMkLst>
            <pc:docMk/>
            <pc:sldMk cId="93915995" sldId="317"/>
            <ac:spMk id="24" creationId="{BF360A09-F1A2-0782-916B-51D6639C0419}"/>
          </ac:spMkLst>
        </pc:spChg>
        <pc:spChg chg="add del">
          <ac:chgData name="島津美波" userId="S::simadu-minami-plusdojo2022@seplus2016.onmicrosoft.com::81270c88-8d65-4af2-9013-fafbeef24367" providerId="AD" clId="Web-{D417A1B7-6261-BD8D-0CC2-6D2FD82AF0D9}" dt="2022-06-09T07:37:39.190" v="463"/>
          <ac:spMkLst>
            <pc:docMk/>
            <pc:sldMk cId="93915995" sldId="317"/>
            <ac:spMk id="26" creationId="{451366BC-4E73-D631-CBA2-8CA369636677}"/>
          </ac:spMkLst>
        </pc:spChg>
        <pc:spChg chg="add mod">
          <ac:chgData name="島津美波" userId="S::simadu-minami-plusdojo2022@seplus2016.onmicrosoft.com::81270c88-8d65-4af2-9013-fafbeef24367" providerId="AD" clId="Web-{D417A1B7-6261-BD8D-0CC2-6D2FD82AF0D9}" dt="2022-06-09T07:38:53.552" v="470" actId="20577"/>
          <ac:spMkLst>
            <pc:docMk/>
            <pc:sldMk cId="93915995" sldId="317"/>
            <ac:spMk id="28" creationId="{2A3BC536-D85E-2E20-ED8C-DDA1697CAD50}"/>
          </ac:spMkLst>
        </pc:spChg>
        <pc:spChg chg="mod">
          <ac:chgData name="島津美波" userId="S::simadu-minami-plusdojo2022@seplus2016.onmicrosoft.com::81270c88-8d65-4af2-9013-fafbeef24367" providerId="AD" clId="Web-{D417A1B7-6261-BD8D-0CC2-6D2FD82AF0D9}" dt="2022-06-09T07:33:21.200" v="430" actId="20577"/>
          <ac:spMkLst>
            <pc:docMk/>
            <pc:sldMk cId="93915995" sldId="317"/>
            <ac:spMk id="30" creationId="{381A1FD5-3CD7-5903-EA02-C50682D0190F}"/>
          </ac:spMkLst>
        </pc:spChg>
        <pc:spChg chg="mod">
          <ac:chgData name="島津美波" userId="S::simadu-minami-plusdojo2022@seplus2016.onmicrosoft.com::81270c88-8d65-4af2-9013-fafbeef24367" providerId="AD" clId="Web-{D417A1B7-6261-BD8D-0CC2-6D2FD82AF0D9}" dt="2022-06-09T07:33:23.935" v="431" actId="20577"/>
          <ac:spMkLst>
            <pc:docMk/>
            <pc:sldMk cId="93915995" sldId="317"/>
            <ac:spMk id="34" creationId="{F8184F03-2840-68C2-7411-F27DCFD05D6E}"/>
          </ac:spMkLst>
        </pc:spChg>
      </pc:sldChg>
      <pc:sldChg chg="addSp delSp modSp add ord replId">
        <pc:chgData name="島津美波" userId="S::simadu-minami-plusdojo2022@seplus2016.onmicrosoft.com::81270c88-8d65-4af2-9013-fafbeef24367" providerId="AD" clId="Web-{D417A1B7-6261-BD8D-0CC2-6D2FD82AF0D9}" dt="2022-06-09T08:50:28.180" v="857" actId="1076"/>
        <pc:sldMkLst>
          <pc:docMk/>
          <pc:sldMk cId="3618545018" sldId="318"/>
        </pc:sldMkLst>
        <pc:spChg chg="del">
          <ac:chgData name="島津美波" userId="S::simadu-minami-plusdojo2022@seplus2016.onmicrosoft.com::81270c88-8d65-4af2-9013-fafbeef24367" providerId="AD" clId="Web-{D417A1B7-6261-BD8D-0CC2-6D2FD82AF0D9}" dt="2022-06-09T08:10:01.547" v="697"/>
          <ac:spMkLst>
            <pc:docMk/>
            <pc:sldMk cId="3618545018" sldId="318"/>
            <ac:spMk id="2" creationId="{33BD4D52-D3EA-C0F0-9FFF-432C370967D6}"/>
          </ac:spMkLst>
        </pc:spChg>
        <pc:spChg chg="mod">
          <ac:chgData name="島津美波" userId="S::simadu-minami-plusdojo2022@seplus2016.onmicrosoft.com::81270c88-8d65-4af2-9013-fafbeef24367" providerId="AD" clId="Web-{D417A1B7-6261-BD8D-0CC2-6D2FD82AF0D9}" dt="2022-06-09T08:50:28.180" v="857" actId="1076"/>
          <ac:spMkLst>
            <pc:docMk/>
            <pc:sldMk cId="3618545018" sldId="318"/>
            <ac:spMk id="6" creationId="{846E1121-FFE0-C7BC-3F27-44DC2866AF52}"/>
          </ac:spMkLst>
        </pc:spChg>
        <pc:spChg chg="del mod">
          <ac:chgData name="島津美波" userId="S::simadu-minami-plusdojo2022@seplus2016.onmicrosoft.com::81270c88-8d65-4af2-9013-fafbeef24367" providerId="AD" clId="Web-{D417A1B7-6261-BD8D-0CC2-6D2FD82AF0D9}" dt="2022-06-09T08:50:04.211" v="856"/>
          <ac:spMkLst>
            <pc:docMk/>
            <pc:sldMk cId="3618545018" sldId="318"/>
            <ac:spMk id="8" creationId="{EC1321F2-D663-8892-7C2C-E68540E80C2A}"/>
          </ac:spMkLst>
        </pc:spChg>
        <pc:spChg chg="add mod">
          <ac:chgData name="島津美波" userId="S::simadu-minami-plusdojo2022@seplus2016.onmicrosoft.com::81270c88-8d65-4af2-9013-fafbeef24367" providerId="AD" clId="Web-{D417A1B7-6261-BD8D-0CC2-6D2FD82AF0D9}" dt="2022-06-09T07:31:56.230" v="413" actId="1076"/>
          <ac:spMkLst>
            <pc:docMk/>
            <pc:sldMk cId="3618545018" sldId="318"/>
            <ac:spMk id="12" creationId="{3CC59F24-87FC-12A5-674E-08BC363D6BFC}"/>
          </ac:spMkLst>
        </pc:spChg>
        <pc:spChg chg="add mod">
          <ac:chgData name="島津美波" userId="S::simadu-minami-plusdojo2022@seplus2016.onmicrosoft.com::81270c88-8d65-4af2-9013-fafbeef24367" providerId="AD" clId="Web-{D417A1B7-6261-BD8D-0CC2-6D2FD82AF0D9}" dt="2022-06-09T07:31:56.245" v="414" actId="1076"/>
          <ac:spMkLst>
            <pc:docMk/>
            <pc:sldMk cId="3618545018" sldId="318"/>
            <ac:spMk id="13" creationId="{37ADE673-B2AE-0C44-E548-6140C6C071AE}"/>
          </ac:spMkLst>
        </pc:spChg>
        <pc:spChg chg="del">
          <ac:chgData name="島津美波" userId="S::simadu-minami-plusdojo2022@seplus2016.onmicrosoft.com::81270c88-8d65-4af2-9013-fafbeef24367" providerId="AD" clId="Web-{D417A1B7-6261-BD8D-0CC2-6D2FD82AF0D9}" dt="2022-06-09T08:10:01.547" v="696"/>
          <ac:spMkLst>
            <pc:docMk/>
            <pc:sldMk cId="3618545018" sldId="318"/>
            <ac:spMk id="26" creationId="{BC3147B4-AD5D-19FE-0527-46F48E19DF41}"/>
          </ac:spMkLst>
        </pc:spChg>
        <pc:spChg chg="del">
          <ac:chgData name="島津美波" userId="S::simadu-minami-plusdojo2022@seplus2016.onmicrosoft.com::81270c88-8d65-4af2-9013-fafbeef24367" providerId="AD" clId="Web-{D417A1B7-6261-BD8D-0CC2-6D2FD82AF0D9}" dt="2022-06-09T08:10:01.547" v="695"/>
          <ac:spMkLst>
            <pc:docMk/>
            <pc:sldMk cId="3618545018" sldId="318"/>
            <ac:spMk id="29" creationId="{F3F76637-81DF-648F-D4CA-E1D1B258338E}"/>
          </ac:spMkLst>
        </pc:spChg>
        <pc:spChg chg="del">
          <ac:chgData name="島津美波" userId="S::simadu-minami-plusdojo2022@seplus2016.onmicrosoft.com::81270c88-8d65-4af2-9013-fafbeef24367" providerId="AD" clId="Web-{D417A1B7-6261-BD8D-0CC2-6D2FD82AF0D9}" dt="2022-06-09T08:10:01.547" v="694"/>
          <ac:spMkLst>
            <pc:docMk/>
            <pc:sldMk cId="3618545018" sldId="318"/>
            <ac:spMk id="32" creationId="{F7A5CF3F-4106-4EA9-88E1-F5B6C975E68D}"/>
          </ac:spMkLst>
        </pc:spChg>
        <pc:spChg chg="del">
          <ac:chgData name="島津美波" userId="S::simadu-minami-plusdojo2022@seplus2016.onmicrosoft.com::81270c88-8d65-4af2-9013-fafbeef24367" providerId="AD" clId="Web-{D417A1B7-6261-BD8D-0CC2-6D2FD82AF0D9}" dt="2022-06-09T08:10:01.547" v="693"/>
          <ac:spMkLst>
            <pc:docMk/>
            <pc:sldMk cId="3618545018" sldId="318"/>
            <ac:spMk id="33" creationId="{53A98E41-6993-20F2-4CF9-0348B5BC56C0}"/>
          </ac:spMkLst>
        </pc:spChg>
        <pc:spChg chg="del">
          <ac:chgData name="島津美波" userId="S::simadu-minami-plusdojo2022@seplus2016.onmicrosoft.com::81270c88-8d65-4af2-9013-fafbeef24367" providerId="AD" clId="Web-{D417A1B7-6261-BD8D-0CC2-6D2FD82AF0D9}" dt="2022-06-09T08:10:01.547" v="692"/>
          <ac:spMkLst>
            <pc:docMk/>
            <pc:sldMk cId="3618545018" sldId="318"/>
            <ac:spMk id="34" creationId="{1D45A16F-1447-B10A-6DDB-A8E3D532D102}"/>
          </ac:spMkLst>
        </pc:spChg>
        <pc:spChg chg="del">
          <ac:chgData name="島津美波" userId="S::simadu-minami-plusdojo2022@seplus2016.onmicrosoft.com::81270c88-8d65-4af2-9013-fafbeef24367" providerId="AD" clId="Web-{D417A1B7-6261-BD8D-0CC2-6D2FD82AF0D9}" dt="2022-06-09T08:10:01.547" v="691"/>
          <ac:spMkLst>
            <pc:docMk/>
            <pc:sldMk cId="3618545018" sldId="318"/>
            <ac:spMk id="36" creationId="{7529080C-A84E-951E-1F8D-57E31DBD641C}"/>
          </ac:spMkLst>
        </pc:spChg>
        <pc:spChg chg="del">
          <ac:chgData name="島津美波" userId="S::simadu-minami-plusdojo2022@seplus2016.onmicrosoft.com::81270c88-8d65-4af2-9013-fafbeef24367" providerId="AD" clId="Web-{D417A1B7-6261-BD8D-0CC2-6D2FD82AF0D9}" dt="2022-06-09T08:10:01.547" v="690"/>
          <ac:spMkLst>
            <pc:docMk/>
            <pc:sldMk cId="3618545018" sldId="318"/>
            <ac:spMk id="37" creationId="{5895C217-8460-B555-E35A-5BB7AE12DC5F}"/>
          </ac:spMkLst>
        </pc:spChg>
        <pc:spChg chg="del">
          <ac:chgData name="島津美波" userId="S::simadu-minami-plusdojo2022@seplus2016.onmicrosoft.com::81270c88-8d65-4af2-9013-fafbeef24367" providerId="AD" clId="Web-{D417A1B7-6261-BD8D-0CC2-6D2FD82AF0D9}" dt="2022-06-09T08:10:01.547" v="689"/>
          <ac:spMkLst>
            <pc:docMk/>
            <pc:sldMk cId="3618545018" sldId="318"/>
            <ac:spMk id="38" creationId="{1A6606A1-90B1-A7D0-CA27-D94A8F7D7840}"/>
          </ac:spMkLst>
        </pc:spChg>
        <pc:spChg chg="del">
          <ac:chgData name="島津美波" userId="S::simadu-minami-plusdojo2022@seplus2016.onmicrosoft.com::81270c88-8d65-4af2-9013-fafbeef24367" providerId="AD" clId="Web-{D417A1B7-6261-BD8D-0CC2-6D2FD82AF0D9}" dt="2022-06-09T08:09:40.093" v="688"/>
          <ac:spMkLst>
            <pc:docMk/>
            <pc:sldMk cId="3618545018" sldId="318"/>
            <ac:spMk id="39" creationId="{1A155036-4C4C-9542-6E59-09F1EE213DFD}"/>
          </ac:spMkLst>
        </pc:spChg>
        <pc:spChg chg="add mod">
          <ac:chgData name="島津美波" userId="S::simadu-minami-plusdojo2022@seplus2016.onmicrosoft.com::81270c88-8d65-4af2-9013-fafbeef24367" providerId="AD" clId="Web-{D417A1B7-6261-BD8D-0CC2-6D2FD82AF0D9}" dt="2022-06-09T08:09:38.062" v="687" actId="20577"/>
          <ac:spMkLst>
            <pc:docMk/>
            <pc:sldMk cId="3618545018" sldId="318"/>
            <ac:spMk id="49" creationId="{0161747C-DE03-73DD-0B41-1773435305B5}"/>
          </ac:spMkLst>
        </pc:spChg>
      </pc:sldChg>
      <pc:sldChg chg="addSp delSp modSp add replId">
        <pc:chgData name="島津美波" userId="S::simadu-minami-plusdojo2022@seplus2016.onmicrosoft.com::81270c88-8d65-4af2-9013-fafbeef24367" providerId="AD" clId="Web-{D417A1B7-6261-BD8D-0CC2-6D2FD82AF0D9}" dt="2022-06-09T07:38:30.348" v="467" actId="20577"/>
        <pc:sldMkLst>
          <pc:docMk/>
          <pc:sldMk cId="3212751334" sldId="319"/>
        </pc:sldMkLst>
        <pc:spChg chg="del">
          <ac:chgData name="島津美波" userId="S::simadu-minami-plusdojo2022@seplus2016.onmicrosoft.com::81270c88-8d65-4af2-9013-fafbeef24367" providerId="AD" clId="Web-{D417A1B7-6261-BD8D-0CC2-6D2FD82AF0D9}" dt="2022-06-09T07:34:15.217" v="440"/>
          <ac:spMkLst>
            <pc:docMk/>
            <pc:sldMk cId="3212751334" sldId="319"/>
            <ac:spMk id="4" creationId="{1CC1A76B-678E-6D1D-73F8-5F300D2DA3C2}"/>
          </ac:spMkLst>
        </pc:spChg>
        <pc:spChg chg="add mod">
          <ac:chgData name="島津美波" userId="S::simadu-minami-plusdojo2022@seplus2016.onmicrosoft.com::81270c88-8d65-4af2-9013-fafbeef24367" providerId="AD" clId="Web-{D417A1B7-6261-BD8D-0CC2-6D2FD82AF0D9}" dt="2022-06-09T07:38:30.348" v="467" actId="20577"/>
          <ac:spMkLst>
            <pc:docMk/>
            <pc:sldMk cId="3212751334" sldId="319"/>
            <ac:spMk id="7" creationId="{D8A7962D-7D4F-9D32-1101-4DBE16B1554D}"/>
          </ac:spMkLst>
        </pc:spChg>
        <pc:spChg chg="del">
          <ac:chgData name="島津美波" userId="S::simadu-minami-plusdojo2022@seplus2016.onmicrosoft.com::81270c88-8d65-4af2-9013-fafbeef24367" providerId="AD" clId="Web-{D417A1B7-6261-BD8D-0CC2-6D2FD82AF0D9}" dt="2022-06-09T07:33:59.529" v="433"/>
          <ac:spMkLst>
            <pc:docMk/>
            <pc:sldMk cId="3212751334" sldId="319"/>
            <ac:spMk id="9" creationId="{D32CA154-1B8D-0E98-1600-F44730173577}"/>
          </ac:spMkLst>
        </pc:spChg>
        <pc:spChg chg="del">
          <ac:chgData name="島津美波" userId="S::simadu-minami-plusdojo2022@seplus2016.onmicrosoft.com::81270c88-8d65-4af2-9013-fafbeef24367" providerId="AD" clId="Web-{D417A1B7-6261-BD8D-0CC2-6D2FD82AF0D9}" dt="2022-06-09T07:34:00.170" v="434"/>
          <ac:spMkLst>
            <pc:docMk/>
            <pc:sldMk cId="3212751334" sldId="319"/>
            <ac:spMk id="18" creationId="{B28F12D5-6A08-AC1F-0E86-31FD24E43F07}"/>
          </ac:spMkLst>
        </pc:spChg>
      </pc:sldChg>
      <pc:sldChg chg="delSp modSp add ord replId">
        <pc:chgData name="島津美波" userId="S::simadu-minami-plusdojo2022@seplus2016.onmicrosoft.com::81270c88-8d65-4af2-9013-fafbeef24367" providerId="AD" clId="Web-{D417A1B7-6261-BD8D-0CC2-6D2FD82AF0D9}" dt="2022-06-09T08:47:34.207" v="823"/>
        <pc:sldMkLst>
          <pc:docMk/>
          <pc:sldMk cId="3004881605" sldId="320"/>
        </pc:sldMkLst>
        <pc:spChg chg="mod">
          <ac:chgData name="島津美波" userId="S::simadu-minami-plusdojo2022@seplus2016.onmicrosoft.com::81270c88-8d65-4af2-9013-fafbeef24367" providerId="AD" clId="Web-{D417A1B7-6261-BD8D-0CC2-6D2FD82AF0D9}" dt="2022-06-09T07:57:32.155" v="632" actId="1076"/>
          <ac:spMkLst>
            <pc:docMk/>
            <pc:sldMk cId="3004881605" sldId="320"/>
            <ac:spMk id="3" creationId="{9FD1A409-63A5-CA83-5EA2-2F2DA6EA1DD3}"/>
          </ac:spMkLst>
        </pc:spChg>
        <pc:spChg chg="mod">
          <ac:chgData name="島津美波" userId="S::simadu-minami-plusdojo2022@seplus2016.onmicrosoft.com::81270c88-8d65-4af2-9013-fafbeef24367" providerId="AD" clId="Web-{D417A1B7-6261-BD8D-0CC2-6D2FD82AF0D9}" dt="2022-06-09T07:57:41.764" v="635" actId="20577"/>
          <ac:spMkLst>
            <pc:docMk/>
            <pc:sldMk cId="3004881605" sldId="320"/>
            <ac:spMk id="4" creationId="{295E7607-A1C4-69F0-6E53-63C8BB8802E7}"/>
          </ac:spMkLst>
        </pc:spChg>
        <pc:spChg chg="mod">
          <ac:chgData name="島津美波" userId="S::simadu-minami-plusdojo2022@seplus2016.onmicrosoft.com::81270c88-8d65-4af2-9013-fafbeef24367" providerId="AD" clId="Web-{D417A1B7-6261-BD8D-0CC2-6D2FD82AF0D9}" dt="2022-06-09T07:57:34.358" v="633" actId="1076"/>
          <ac:spMkLst>
            <pc:docMk/>
            <pc:sldMk cId="3004881605" sldId="320"/>
            <ac:spMk id="5" creationId="{72065DC2-CDB8-B29D-D5DE-7292276AC499}"/>
          </ac:spMkLst>
        </pc:spChg>
        <pc:spChg chg="mod">
          <ac:chgData name="島津美波" userId="S::simadu-minami-plusdojo2022@seplus2016.onmicrosoft.com::81270c88-8d65-4af2-9013-fafbeef24367" providerId="AD" clId="Web-{D417A1B7-6261-BD8D-0CC2-6D2FD82AF0D9}" dt="2022-06-09T08:35:38.019" v="702" actId="20577"/>
          <ac:spMkLst>
            <pc:docMk/>
            <pc:sldMk cId="3004881605" sldId="320"/>
            <ac:spMk id="7" creationId="{659430A3-DDA0-A4B6-C1DE-BB7D9AFD962D}"/>
          </ac:spMkLst>
        </pc:spChg>
        <pc:spChg chg="mod">
          <ac:chgData name="島津美波" userId="S::simadu-minami-plusdojo2022@seplus2016.onmicrosoft.com::81270c88-8d65-4af2-9013-fafbeef24367" providerId="AD" clId="Web-{D417A1B7-6261-BD8D-0CC2-6D2FD82AF0D9}" dt="2022-06-09T08:47:34.207" v="822"/>
          <ac:spMkLst>
            <pc:docMk/>
            <pc:sldMk cId="3004881605" sldId="320"/>
            <ac:spMk id="15" creationId="{F7F6026A-5656-B0F4-4A4D-E3518F3B0407}"/>
          </ac:spMkLst>
        </pc:spChg>
        <pc:spChg chg="mod">
          <ac:chgData name="島津美波" userId="S::simadu-minami-plusdojo2022@seplus2016.onmicrosoft.com::81270c88-8d65-4af2-9013-fafbeef24367" providerId="AD" clId="Web-{D417A1B7-6261-BD8D-0CC2-6D2FD82AF0D9}" dt="2022-06-09T08:47:34.207" v="823"/>
          <ac:spMkLst>
            <pc:docMk/>
            <pc:sldMk cId="3004881605" sldId="320"/>
            <ac:spMk id="18" creationId="{D98249BE-E899-CB3B-AF63-25B2493AF8DA}"/>
          </ac:spMkLst>
        </pc:spChg>
        <pc:grpChg chg="del">
          <ac:chgData name="島津美波" userId="S::simadu-minami-plusdojo2022@seplus2016.onmicrosoft.com::81270c88-8d65-4af2-9013-fafbeef24367" providerId="AD" clId="Web-{D417A1B7-6261-BD8D-0CC2-6D2FD82AF0D9}" dt="2022-06-09T08:39:07.774" v="734"/>
          <ac:grpSpMkLst>
            <pc:docMk/>
            <pc:sldMk cId="3004881605" sldId="320"/>
            <ac:grpSpMk id="20" creationId="{4CC606B1-F38F-680C-EB3D-63A5AC3BA8DA}"/>
          </ac:grpSpMkLst>
        </pc:grpChg>
        <pc:picChg chg="del">
          <ac:chgData name="島津美波" userId="S::simadu-minami-plusdojo2022@seplus2016.onmicrosoft.com::81270c88-8d65-4af2-9013-fafbeef24367" providerId="AD" clId="Web-{D417A1B7-6261-BD8D-0CC2-6D2FD82AF0D9}" dt="2022-06-09T08:39:06.602" v="733"/>
          <ac:picMkLst>
            <pc:docMk/>
            <pc:sldMk cId="3004881605" sldId="320"/>
            <ac:picMk id="8" creationId="{8E8530D9-02D3-137A-9F00-80962595EFC9}"/>
          </ac:picMkLst>
        </pc:picChg>
      </pc:sldChg>
    </pc:docChg>
  </pc:docChgLst>
  <pc:docChgLst>
    <pc:chgData name="島津美波" userId="S::simadu-minami-plusdojo2022@seplus2016.onmicrosoft.com::81270c88-8d65-4af2-9013-fafbeef24367" providerId="AD" clId="Web-{7D167401-42D6-45E1-CAB1-AA62BB561567}"/>
    <pc:docChg chg="addSld delSld modSld">
      <pc:chgData name="島津美波" userId="S::simadu-minami-plusdojo2022@seplus2016.onmicrosoft.com::81270c88-8d65-4af2-9013-fafbeef24367" providerId="AD" clId="Web-{7D167401-42D6-45E1-CAB1-AA62BB561567}" dt="2022-06-07T04:03:53.620" v="125" actId="20577"/>
      <pc:docMkLst>
        <pc:docMk/>
      </pc:docMkLst>
      <pc:sldChg chg="addSp modSp">
        <pc:chgData name="島津美波" userId="S::simadu-minami-plusdojo2022@seplus2016.onmicrosoft.com::81270c88-8d65-4af2-9013-fafbeef24367" providerId="AD" clId="Web-{7D167401-42D6-45E1-CAB1-AA62BB561567}" dt="2022-06-07T02:33:45.227" v="73" actId="20577"/>
        <pc:sldMkLst>
          <pc:docMk/>
          <pc:sldMk cId="2128380218" sldId="256"/>
        </pc:sldMkLst>
        <pc:spChg chg="mod">
          <ac:chgData name="島津美波" userId="S::simadu-minami-plusdojo2022@seplus2016.onmicrosoft.com::81270c88-8d65-4af2-9013-fafbeef24367" providerId="AD" clId="Web-{7D167401-42D6-45E1-CAB1-AA62BB561567}" dt="2022-06-07T02:33:45.227" v="73" actId="20577"/>
          <ac:spMkLst>
            <pc:docMk/>
            <pc:sldMk cId="2128380218" sldId="256"/>
            <ac:spMk id="3" creationId="{2926F057-2C76-D116-B467-A15DF722CDFE}"/>
          </ac:spMkLst>
        </pc:spChg>
        <pc:spChg chg="add mod">
          <ac:chgData name="島津美波" userId="S::simadu-minami-plusdojo2022@seplus2016.onmicrosoft.com::81270c88-8d65-4af2-9013-fafbeef24367" providerId="AD" clId="Web-{7D167401-42D6-45E1-CAB1-AA62BB561567}" dt="2022-06-07T02:31:54.943" v="55" actId="1076"/>
          <ac:spMkLst>
            <pc:docMk/>
            <pc:sldMk cId="2128380218" sldId="256"/>
            <ac:spMk id="4" creationId="{BC0CFAD6-5083-7382-CA08-8551816FBD06}"/>
          </ac:spMkLst>
        </pc:spChg>
        <pc:spChg chg="add mod">
          <ac:chgData name="島津美波" userId="S::simadu-minami-plusdojo2022@seplus2016.onmicrosoft.com::81270c88-8d65-4af2-9013-fafbeef24367" providerId="AD" clId="Web-{7D167401-42D6-45E1-CAB1-AA62BB561567}" dt="2022-06-07T02:32:28.835" v="62" actId="14100"/>
          <ac:spMkLst>
            <pc:docMk/>
            <pc:sldMk cId="2128380218" sldId="256"/>
            <ac:spMk id="5" creationId="{CB0523A2-D7F9-8EF5-F610-12B3E576FA8E}"/>
          </ac:spMkLst>
        </pc:spChg>
        <pc:grpChg chg="add">
          <ac:chgData name="島津美波" userId="S::simadu-minami-plusdojo2022@seplus2016.onmicrosoft.com::81270c88-8d65-4af2-9013-fafbeef24367" providerId="AD" clId="Web-{7D167401-42D6-45E1-CAB1-AA62BB561567}" dt="2022-06-07T02:32:49.054" v="63"/>
          <ac:grpSpMkLst>
            <pc:docMk/>
            <pc:sldMk cId="2128380218" sldId="256"/>
            <ac:grpSpMk id="7" creationId="{37C5B02A-DEF3-32E4-F5F4-29FF510B83EC}"/>
          </ac:grpSpMkLst>
        </pc:grpChg>
        <pc:picChg chg="mod">
          <ac:chgData name="島津美波" userId="S::simadu-minami-plusdojo2022@seplus2016.onmicrosoft.com::81270c88-8d65-4af2-9013-fafbeef24367" providerId="AD" clId="Web-{7D167401-42D6-45E1-CAB1-AA62BB561567}" dt="2022-06-07T02:31:57.693" v="56" actId="1076"/>
          <ac:picMkLst>
            <pc:docMk/>
            <pc:sldMk cId="2128380218" sldId="256"/>
            <ac:picMk id="6" creationId="{49B811A8-CE8B-1A68-0D14-E1CE5C0CAE43}"/>
          </ac:picMkLst>
        </pc:picChg>
      </pc:sldChg>
      <pc:sldChg chg="modSp">
        <pc:chgData name="島津美波" userId="S::simadu-minami-plusdojo2022@seplus2016.onmicrosoft.com::81270c88-8d65-4af2-9013-fafbeef24367" providerId="AD" clId="Web-{7D167401-42D6-45E1-CAB1-AA62BB561567}" dt="2022-06-07T02:41:27.002" v="83" actId="1076"/>
        <pc:sldMkLst>
          <pc:docMk/>
          <pc:sldMk cId="4164135053" sldId="258"/>
        </pc:sldMkLst>
        <pc:spChg chg="mod">
          <ac:chgData name="島津美波" userId="S::simadu-minami-plusdojo2022@seplus2016.onmicrosoft.com::81270c88-8d65-4af2-9013-fafbeef24367" providerId="AD" clId="Web-{7D167401-42D6-45E1-CAB1-AA62BB561567}" dt="2022-06-07T02:41:27.002" v="83" actId="1076"/>
          <ac:spMkLst>
            <pc:docMk/>
            <pc:sldMk cId="4164135053" sldId="258"/>
            <ac:spMk id="3" creationId="{5CAF7983-80A2-B69D-50BC-9175D31425F8}"/>
          </ac:spMkLst>
        </pc:spChg>
        <pc:spChg chg="mod">
          <ac:chgData name="島津美波" userId="S::simadu-minami-plusdojo2022@seplus2016.onmicrosoft.com::81270c88-8d65-4af2-9013-fafbeef24367" providerId="AD" clId="Web-{7D167401-42D6-45E1-CAB1-AA62BB561567}" dt="2022-06-07T02:41:18.799" v="82"/>
          <ac:spMkLst>
            <pc:docMk/>
            <pc:sldMk cId="4164135053" sldId="258"/>
            <ac:spMk id="5" creationId="{D02EFA58-3748-727F-AFD4-B6EF90AA18FF}"/>
          </ac:spMkLst>
        </pc:spChg>
      </pc:sldChg>
      <pc:sldChg chg="modSp">
        <pc:chgData name="島津美波" userId="S::simadu-minami-plusdojo2022@seplus2016.onmicrosoft.com::81270c88-8d65-4af2-9013-fafbeef24367" providerId="AD" clId="Web-{7D167401-42D6-45E1-CAB1-AA62BB561567}" dt="2022-06-07T02:40:49.220" v="79"/>
        <pc:sldMkLst>
          <pc:docMk/>
          <pc:sldMk cId="3743702039" sldId="263"/>
        </pc:sldMkLst>
        <pc:spChg chg="mod">
          <ac:chgData name="島津美波" userId="S::simadu-minami-plusdojo2022@seplus2016.onmicrosoft.com::81270c88-8d65-4af2-9013-fafbeef24367" providerId="AD" clId="Web-{7D167401-42D6-45E1-CAB1-AA62BB561567}" dt="2022-06-07T02:37:58.123" v="74" actId="1076"/>
          <ac:spMkLst>
            <pc:docMk/>
            <pc:sldMk cId="3743702039" sldId="263"/>
            <ac:spMk id="3" creationId="{26C1B9DF-44DC-D81C-163C-92216E9C44FD}"/>
          </ac:spMkLst>
        </pc:spChg>
        <pc:spChg chg="mod">
          <ac:chgData name="島津美波" userId="S::simadu-minami-plusdojo2022@seplus2016.onmicrosoft.com::81270c88-8d65-4af2-9013-fafbeef24367" providerId="AD" clId="Web-{7D167401-42D6-45E1-CAB1-AA62BB561567}" dt="2022-06-07T02:40:49.220" v="79"/>
          <ac:spMkLst>
            <pc:docMk/>
            <pc:sldMk cId="3743702039" sldId="263"/>
            <ac:spMk id="5" creationId="{D02EFA58-3748-727F-AFD4-B6EF90AA18FF}"/>
          </ac:spMkLst>
        </pc:spChg>
      </pc:sldChg>
      <pc:sldChg chg="modSp">
        <pc:chgData name="島津美波" userId="S::simadu-minami-plusdojo2022@seplus2016.onmicrosoft.com::81270c88-8d65-4af2-9013-fafbeef24367" providerId="AD" clId="Web-{7D167401-42D6-45E1-CAB1-AA62BB561567}" dt="2022-06-07T02:14:58.078" v="6" actId="1076"/>
        <pc:sldMkLst>
          <pc:docMk/>
          <pc:sldMk cId="3523937944" sldId="275"/>
        </pc:sldMkLst>
        <pc:spChg chg="mod">
          <ac:chgData name="島津美波" userId="S::simadu-minami-plusdojo2022@seplus2016.onmicrosoft.com::81270c88-8d65-4af2-9013-fafbeef24367" providerId="AD" clId="Web-{7D167401-42D6-45E1-CAB1-AA62BB561567}" dt="2022-06-07T02:14:58.078" v="6" actId="1076"/>
          <ac:spMkLst>
            <pc:docMk/>
            <pc:sldMk cId="3523937944" sldId="275"/>
            <ac:spMk id="4" creationId="{2EC3A338-0764-F8F0-7D8C-B9817BE488EC}"/>
          </ac:spMkLst>
        </pc:spChg>
      </pc:sldChg>
      <pc:sldChg chg="delSp modSp">
        <pc:chgData name="島津美波" userId="S::simadu-minami-plusdojo2022@seplus2016.onmicrosoft.com::81270c88-8d65-4af2-9013-fafbeef24367" providerId="AD" clId="Web-{7D167401-42D6-45E1-CAB1-AA62BB561567}" dt="2022-06-07T02:40:20.891" v="75"/>
        <pc:sldMkLst>
          <pc:docMk/>
          <pc:sldMk cId="4121071717" sldId="276"/>
        </pc:sldMkLst>
        <pc:spChg chg="mod">
          <ac:chgData name="島津美波" userId="S::simadu-minami-plusdojo2022@seplus2016.onmicrosoft.com::81270c88-8d65-4af2-9013-fafbeef24367" providerId="AD" clId="Web-{7D167401-42D6-45E1-CAB1-AA62BB561567}" dt="2022-06-07T02:40:20.891" v="75"/>
          <ac:spMkLst>
            <pc:docMk/>
            <pc:sldMk cId="4121071717" sldId="276"/>
            <ac:spMk id="2" creationId="{3FCDB451-153C-7173-916B-EFA40F41B435}"/>
          </ac:spMkLst>
        </pc:spChg>
        <pc:spChg chg="mod">
          <ac:chgData name="島津美波" userId="S::simadu-minami-plusdojo2022@seplus2016.onmicrosoft.com::81270c88-8d65-4af2-9013-fafbeef24367" providerId="AD" clId="Web-{7D167401-42D6-45E1-CAB1-AA62BB561567}" dt="2022-06-07T02:15:04.360" v="7" actId="20577"/>
          <ac:spMkLst>
            <pc:docMk/>
            <pc:sldMk cId="4121071717" sldId="276"/>
            <ac:spMk id="4" creationId="{2EC3A338-0764-F8F0-7D8C-B9817BE488EC}"/>
          </ac:spMkLst>
        </pc:spChg>
        <pc:spChg chg="del">
          <ac:chgData name="島津美波" userId="S::simadu-minami-plusdojo2022@seplus2016.onmicrosoft.com::81270c88-8d65-4af2-9013-fafbeef24367" providerId="AD" clId="Web-{7D167401-42D6-45E1-CAB1-AA62BB561567}" dt="2022-06-07T02:15:09.313" v="8"/>
          <ac:spMkLst>
            <pc:docMk/>
            <pc:sldMk cId="4121071717" sldId="276"/>
            <ac:spMk id="5" creationId="{03E2B447-0C31-03BD-FA32-69E648B9E29F}"/>
          </ac:spMkLst>
        </pc:spChg>
      </pc:sldChg>
      <pc:sldChg chg="addSp modSp add replId">
        <pc:chgData name="島津美波" userId="S::simadu-minami-plusdojo2022@seplus2016.onmicrosoft.com::81270c88-8d65-4af2-9013-fafbeef24367" providerId="AD" clId="Web-{7D167401-42D6-45E1-CAB1-AA62BB561567}" dt="2022-06-07T04:02:29.134" v="119" actId="20577"/>
        <pc:sldMkLst>
          <pc:docMk/>
          <pc:sldMk cId="309820886" sldId="279"/>
        </pc:sldMkLst>
        <pc:spChg chg="mod">
          <ac:chgData name="島津美波" userId="S::simadu-minami-plusdojo2022@seplus2016.onmicrosoft.com::81270c88-8d65-4af2-9013-fafbeef24367" providerId="AD" clId="Web-{7D167401-42D6-45E1-CAB1-AA62BB561567}" dt="2022-06-07T02:40:23.845" v="76"/>
          <ac:spMkLst>
            <pc:docMk/>
            <pc:sldMk cId="309820886" sldId="279"/>
            <ac:spMk id="2" creationId="{3FCDB451-153C-7173-916B-EFA40F41B435}"/>
          </ac:spMkLst>
        </pc:spChg>
        <pc:spChg chg="mod">
          <ac:chgData name="島津美波" userId="S::simadu-minami-plusdojo2022@seplus2016.onmicrosoft.com::81270c88-8d65-4af2-9013-fafbeef24367" providerId="AD" clId="Web-{7D167401-42D6-45E1-CAB1-AA62BB561567}" dt="2022-06-07T02:18:31.442" v="10" actId="20577"/>
          <ac:spMkLst>
            <pc:docMk/>
            <pc:sldMk cId="309820886" sldId="279"/>
            <ac:spMk id="4" creationId="{2EC3A338-0764-F8F0-7D8C-B9817BE488EC}"/>
          </ac:spMkLst>
        </pc:spChg>
        <pc:spChg chg="add mod">
          <ac:chgData name="島津美波" userId="S::simadu-minami-plusdojo2022@seplus2016.onmicrosoft.com::81270c88-8d65-4af2-9013-fafbeef24367" providerId="AD" clId="Web-{7D167401-42D6-45E1-CAB1-AA62BB561567}" dt="2022-06-07T02:19:48.866" v="19" actId="14100"/>
          <ac:spMkLst>
            <pc:docMk/>
            <pc:sldMk cId="309820886" sldId="279"/>
            <ac:spMk id="6" creationId="{27CD77FF-8B5C-3F01-1719-1D14A06EA9D8}"/>
          </ac:spMkLst>
        </pc:spChg>
        <pc:spChg chg="mod">
          <ac:chgData name="島津美波" userId="S::simadu-minami-plusdojo2022@seplus2016.onmicrosoft.com::81270c88-8d65-4af2-9013-fafbeef24367" providerId="AD" clId="Web-{7D167401-42D6-45E1-CAB1-AA62BB561567}" dt="2022-06-07T04:02:29.134" v="119" actId="20577"/>
          <ac:spMkLst>
            <pc:docMk/>
            <pc:sldMk cId="309820886" sldId="279"/>
            <ac:spMk id="7" creationId="{AEF809A3-AC45-B504-8DF9-6286258B0AD3}"/>
          </ac:spMkLst>
        </pc:spChg>
        <pc:spChg chg="add mod">
          <ac:chgData name="島津美波" userId="S::simadu-minami-plusdojo2022@seplus2016.onmicrosoft.com::81270c88-8d65-4af2-9013-fafbeef24367" providerId="AD" clId="Web-{7D167401-42D6-45E1-CAB1-AA62BB561567}" dt="2022-06-07T02:58:17.914" v="106"/>
          <ac:spMkLst>
            <pc:docMk/>
            <pc:sldMk cId="309820886" sldId="279"/>
            <ac:spMk id="8" creationId="{4AE4D11B-56C5-7C57-CD62-4CB260E0484A}"/>
          </ac:spMkLst>
        </pc:spChg>
      </pc:sldChg>
      <pc:sldChg chg="delSp new del">
        <pc:chgData name="島津美波" userId="S::simadu-minami-plusdojo2022@seplus2016.onmicrosoft.com::81270c88-8d65-4af2-9013-fafbeef24367" providerId="AD" clId="Web-{7D167401-42D6-45E1-CAB1-AA62BB561567}" dt="2022-06-07T02:57:05.225" v="88"/>
        <pc:sldMkLst>
          <pc:docMk/>
          <pc:sldMk cId="1318285673" sldId="280"/>
        </pc:sldMkLst>
        <pc:spChg chg="del">
          <ac:chgData name="島津美波" userId="S::simadu-minami-plusdojo2022@seplus2016.onmicrosoft.com::81270c88-8d65-4af2-9013-fafbeef24367" providerId="AD" clId="Web-{7D167401-42D6-45E1-CAB1-AA62BB561567}" dt="2022-06-07T02:56:48.787" v="86"/>
          <ac:spMkLst>
            <pc:docMk/>
            <pc:sldMk cId="1318285673" sldId="280"/>
            <ac:spMk id="2" creationId="{5BB2A998-7C06-45B1-BB05-5C1DC3577453}"/>
          </ac:spMkLst>
        </pc:spChg>
        <pc:spChg chg="del">
          <ac:chgData name="島津美波" userId="S::simadu-minami-plusdojo2022@seplus2016.onmicrosoft.com::81270c88-8d65-4af2-9013-fafbeef24367" providerId="AD" clId="Web-{7D167401-42D6-45E1-CAB1-AA62BB561567}" dt="2022-06-07T02:56:46.178" v="85"/>
          <ac:spMkLst>
            <pc:docMk/>
            <pc:sldMk cId="1318285673" sldId="280"/>
            <ac:spMk id="3" creationId="{5199B5D4-B446-C30C-D87B-2CF2F3878879}"/>
          </ac:spMkLst>
        </pc:spChg>
      </pc:sldChg>
      <pc:sldChg chg="modSp add replId">
        <pc:chgData name="島津美波" userId="S::simadu-minami-plusdojo2022@seplus2016.onmicrosoft.com::81270c88-8d65-4af2-9013-fafbeef24367" providerId="AD" clId="Web-{7D167401-42D6-45E1-CAB1-AA62BB561567}" dt="2022-06-07T04:02:16.774" v="115" actId="20577"/>
        <pc:sldMkLst>
          <pc:docMk/>
          <pc:sldMk cId="2367115530" sldId="281"/>
        </pc:sldMkLst>
        <pc:spChg chg="mod">
          <ac:chgData name="島津美波" userId="S::simadu-minami-plusdojo2022@seplus2016.onmicrosoft.com::81270c88-8d65-4af2-9013-fafbeef24367" providerId="AD" clId="Web-{7D167401-42D6-45E1-CAB1-AA62BB561567}" dt="2022-06-07T04:02:16.774" v="115" actId="20577"/>
          <ac:spMkLst>
            <pc:docMk/>
            <pc:sldMk cId="2367115530" sldId="281"/>
            <ac:spMk id="7" creationId="{AEF809A3-AC45-B504-8DF9-6286258B0AD3}"/>
          </ac:spMkLst>
        </pc:spChg>
        <pc:spChg chg="mod">
          <ac:chgData name="島津美波" userId="S::simadu-minami-plusdojo2022@seplus2016.onmicrosoft.com::81270c88-8d65-4af2-9013-fafbeef24367" providerId="AD" clId="Web-{7D167401-42D6-45E1-CAB1-AA62BB561567}" dt="2022-06-07T04:02:00.008" v="108" actId="1076"/>
          <ac:spMkLst>
            <pc:docMk/>
            <pc:sldMk cId="2367115530" sldId="281"/>
            <ac:spMk id="8" creationId="{4AE4D11B-56C5-7C57-CD62-4CB260E0484A}"/>
          </ac:spMkLst>
        </pc:spChg>
      </pc:sldChg>
      <pc:sldChg chg="modSp add replId">
        <pc:chgData name="島津美波" userId="S::simadu-minami-plusdojo2022@seplus2016.onmicrosoft.com::81270c88-8d65-4af2-9013-fafbeef24367" providerId="AD" clId="Web-{7D167401-42D6-45E1-CAB1-AA62BB561567}" dt="2022-06-07T04:03:53.620" v="125" actId="20577"/>
        <pc:sldMkLst>
          <pc:docMk/>
          <pc:sldMk cId="1846817907" sldId="282"/>
        </pc:sldMkLst>
        <pc:spChg chg="mod">
          <ac:chgData name="島津美波" userId="S::simadu-minami-plusdojo2022@seplus2016.onmicrosoft.com::81270c88-8d65-4af2-9013-fafbeef24367" providerId="AD" clId="Web-{7D167401-42D6-45E1-CAB1-AA62BB561567}" dt="2022-06-07T04:03:53.620" v="125" actId="20577"/>
          <ac:spMkLst>
            <pc:docMk/>
            <pc:sldMk cId="1846817907" sldId="282"/>
            <ac:spMk id="3" creationId="{2926F057-2C76-D116-B467-A15DF722CDFE}"/>
          </ac:spMkLst>
        </pc:spChg>
      </pc:sldChg>
    </pc:docChg>
  </pc:docChgLst>
  <pc:docChgLst>
    <pc:chgData name="陰山晃太郎" userId="S::kageyama-kohtaro-plusdojo2022@seplus2016.onmicrosoft.com::ac9bfb0d-d17a-478b-9524-de7089afbb7c" providerId="AD" clId="Web-{B68C5533-D64C-09E5-89ED-B9C3035C0630}"/>
    <pc:docChg chg="modSld">
      <pc:chgData name="陰山晃太郎" userId="S::kageyama-kohtaro-plusdojo2022@seplus2016.onmicrosoft.com::ac9bfb0d-d17a-478b-9524-de7089afbb7c" providerId="AD" clId="Web-{B68C5533-D64C-09E5-89ED-B9C3035C0630}" dt="2022-06-06T05:31:34.115" v="181" actId="20577"/>
      <pc:docMkLst>
        <pc:docMk/>
      </pc:docMkLst>
      <pc:sldChg chg="modSp">
        <pc:chgData name="陰山晃太郎" userId="S::kageyama-kohtaro-plusdojo2022@seplus2016.onmicrosoft.com::ac9bfb0d-d17a-478b-9524-de7089afbb7c" providerId="AD" clId="Web-{B68C5533-D64C-09E5-89ED-B9C3035C0630}" dt="2022-06-06T04:37:58.704" v="162" actId="20577"/>
        <pc:sldMkLst>
          <pc:docMk/>
          <pc:sldMk cId="3735572861" sldId="257"/>
        </pc:sldMkLst>
        <pc:spChg chg="mod">
          <ac:chgData name="陰山晃太郎" userId="S::kageyama-kohtaro-plusdojo2022@seplus2016.onmicrosoft.com::ac9bfb0d-d17a-478b-9524-de7089afbb7c" providerId="AD" clId="Web-{B68C5533-D64C-09E5-89ED-B9C3035C0630}" dt="2022-06-06T04:37:58.704" v="162" actId="20577"/>
          <ac:spMkLst>
            <pc:docMk/>
            <pc:sldMk cId="3735572861" sldId="257"/>
            <ac:spMk id="12" creationId="{95CA2FA0-FD00-4B76-8CFC-1AAD3C8F6FD6}"/>
          </ac:spMkLst>
        </pc:spChg>
      </pc:sldChg>
      <pc:sldChg chg="addSp delSp modSp">
        <pc:chgData name="陰山晃太郎" userId="S::kageyama-kohtaro-plusdojo2022@seplus2016.onmicrosoft.com::ac9bfb0d-d17a-478b-9524-de7089afbb7c" providerId="AD" clId="Web-{B68C5533-D64C-09E5-89ED-B9C3035C0630}" dt="2022-06-06T05:31:34.115" v="181" actId="20577"/>
        <pc:sldMkLst>
          <pc:docMk/>
          <pc:sldMk cId="3155477368" sldId="261"/>
        </pc:sldMkLst>
        <pc:spChg chg="mod">
          <ac:chgData name="陰山晃太郎" userId="S::kageyama-kohtaro-plusdojo2022@seplus2016.onmicrosoft.com::ac9bfb0d-d17a-478b-9524-de7089afbb7c" providerId="AD" clId="Web-{B68C5533-D64C-09E5-89ED-B9C3035C0630}" dt="2022-06-06T05:31:34.115" v="181" actId="20577"/>
          <ac:spMkLst>
            <pc:docMk/>
            <pc:sldMk cId="3155477368" sldId="261"/>
            <ac:spMk id="2" creationId="{6404A5B5-BBF1-F793-66AE-C74B9606C264}"/>
          </ac:spMkLst>
        </pc:spChg>
        <pc:spChg chg="add del mod">
          <ac:chgData name="陰山晃太郎" userId="S::kageyama-kohtaro-plusdojo2022@seplus2016.onmicrosoft.com::ac9bfb0d-d17a-478b-9524-de7089afbb7c" providerId="AD" clId="Web-{B68C5533-D64C-09E5-89ED-B9C3035C0630}" dt="2022-06-06T05:31:08.521" v="168"/>
          <ac:spMkLst>
            <pc:docMk/>
            <pc:sldMk cId="3155477368" sldId="261"/>
            <ac:spMk id="16" creationId="{49F9753B-A7F9-ACCF-708D-9DA2758F9456}"/>
          </ac:spMkLst>
        </pc:spChg>
      </pc:sldChg>
      <pc:sldChg chg="modSp">
        <pc:chgData name="陰山晃太郎" userId="S::kageyama-kohtaro-plusdojo2022@seplus2016.onmicrosoft.com::ac9bfb0d-d17a-478b-9524-de7089afbb7c" providerId="AD" clId="Web-{B68C5533-D64C-09E5-89ED-B9C3035C0630}" dt="2022-06-06T05:11:41.815" v="163" actId="1076"/>
        <pc:sldMkLst>
          <pc:docMk/>
          <pc:sldMk cId="2392510997" sldId="264"/>
        </pc:sldMkLst>
        <pc:spChg chg="mod">
          <ac:chgData name="陰山晃太郎" userId="S::kageyama-kohtaro-plusdojo2022@seplus2016.onmicrosoft.com::ac9bfb0d-d17a-478b-9524-de7089afbb7c" providerId="AD" clId="Web-{B68C5533-D64C-09E5-89ED-B9C3035C0630}" dt="2022-06-06T05:11:41.815" v="163" actId="1076"/>
          <ac:spMkLst>
            <pc:docMk/>
            <pc:sldMk cId="2392510997" sldId="264"/>
            <ac:spMk id="11" creationId="{F761DF73-9FEA-7AA2-9BE8-F62FAD9C165B}"/>
          </ac:spMkLst>
        </pc:spChg>
      </pc:sldChg>
    </pc:docChg>
  </pc:docChgLst>
  <pc:docChgLst>
    <pc:chgData name="大木里奈" userId="S::oki-rina-plusdojo2022@seplus2016.onmicrosoft.com::b02fed60-775a-4635-9abb-eaca5d1f87f2" providerId="AD" clId="Web-{D34BFDF9-8098-D7B9-ACD7-847EA4257E3C}"/>
    <pc:docChg chg="modSld">
      <pc:chgData name="大木里奈" userId="S::oki-rina-plusdojo2022@seplus2016.onmicrosoft.com::b02fed60-775a-4635-9abb-eaca5d1f87f2" providerId="AD" clId="Web-{D34BFDF9-8098-D7B9-ACD7-847EA4257E3C}" dt="2022-06-09T07:16:22.018" v="1" actId="1076"/>
      <pc:docMkLst>
        <pc:docMk/>
      </pc:docMkLst>
      <pc:sldChg chg="modSp">
        <pc:chgData name="大木里奈" userId="S::oki-rina-plusdojo2022@seplus2016.onmicrosoft.com::b02fed60-775a-4635-9abb-eaca5d1f87f2" providerId="AD" clId="Web-{D34BFDF9-8098-D7B9-ACD7-847EA4257E3C}" dt="2022-06-09T07:16:22.018" v="1" actId="1076"/>
        <pc:sldMkLst>
          <pc:docMk/>
          <pc:sldMk cId="93915995" sldId="317"/>
        </pc:sldMkLst>
        <pc:spChg chg="mod">
          <ac:chgData name="大木里奈" userId="S::oki-rina-plusdojo2022@seplus2016.onmicrosoft.com::b02fed60-775a-4635-9abb-eaca5d1f87f2" providerId="AD" clId="Web-{D34BFDF9-8098-D7B9-ACD7-847EA4257E3C}" dt="2022-06-09T07:16:19.752" v="0" actId="1076"/>
          <ac:spMkLst>
            <pc:docMk/>
            <pc:sldMk cId="93915995" sldId="317"/>
            <ac:spMk id="9" creationId="{D32CA154-1B8D-0E98-1600-F44730173577}"/>
          </ac:spMkLst>
        </pc:spChg>
        <pc:spChg chg="mod">
          <ac:chgData name="大木里奈" userId="S::oki-rina-plusdojo2022@seplus2016.onmicrosoft.com::b02fed60-775a-4635-9abb-eaca5d1f87f2" providerId="AD" clId="Web-{D34BFDF9-8098-D7B9-ACD7-847EA4257E3C}" dt="2022-06-09T07:16:22.018" v="1" actId="1076"/>
          <ac:spMkLst>
            <pc:docMk/>
            <pc:sldMk cId="93915995" sldId="317"/>
            <ac:spMk id="18" creationId="{B28F12D5-6A08-AC1F-0E86-31FD24E43F07}"/>
          </ac:spMkLst>
        </pc:spChg>
      </pc:sldChg>
    </pc:docChg>
  </pc:docChgLst>
  <pc:docChgLst>
    <pc:chgData name="爲近瑛太" userId="S::tamechika-yuta-plusdojo2022@seplus2016.onmicrosoft.com::88123f4d-ebcf-4781-93ad-42cd829c2a07" providerId="AD" clId="Web-{13EF3A9F-5386-716F-BC9A-8BB305046C64}"/>
    <pc:docChg chg="modSld">
      <pc:chgData name="爲近瑛太" userId="S::tamechika-yuta-plusdojo2022@seplus2016.onmicrosoft.com::88123f4d-ebcf-4781-93ad-42cd829c2a07" providerId="AD" clId="Web-{13EF3A9F-5386-716F-BC9A-8BB305046C64}" dt="2022-06-09T09:05:11.231" v="76" actId="20577"/>
      <pc:docMkLst>
        <pc:docMk/>
      </pc:docMkLst>
      <pc:sldChg chg="addSp delSp modSp">
        <pc:chgData name="爲近瑛太" userId="S::tamechika-yuta-plusdojo2022@seplus2016.onmicrosoft.com::88123f4d-ebcf-4781-93ad-42cd829c2a07" providerId="AD" clId="Web-{13EF3A9F-5386-716F-BC9A-8BB305046C64}" dt="2022-06-09T09:05:11.231" v="76" actId="20577"/>
        <pc:sldMkLst>
          <pc:docMk/>
          <pc:sldMk cId="1650968540" sldId="285"/>
        </pc:sldMkLst>
        <pc:spChg chg="mod">
          <ac:chgData name="爲近瑛太" userId="S::tamechika-yuta-plusdojo2022@seplus2016.onmicrosoft.com::88123f4d-ebcf-4781-93ad-42cd829c2a07" providerId="AD" clId="Web-{13EF3A9F-5386-716F-BC9A-8BB305046C64}" dt="2022-06-09T09:05:11.231" v="76" actId="20577"/>
          <ac:spMkLst>
            <pc:docMk/>
            <pc:sldMk cId="1650968540" sldId="285"/>
            <ac:spMk id="9" creationId="{E5AC429C-B574-A759-3600-33771E0ECCC4}"/>
          </ac:spMkLst>
        </pc:spChg>
        <pc:spChg chg="add del mod">
          <ac:chgData name="爲近瑛太" userId="S::tamechika-yuta-plusdojo2022@seplus2016.onmicrosoft.com::88123f4d-ebcf-4781-93ad-42cd829c2a07" providerId="AD" clId="Web-{13EF3A9F-5386-716F-BC9A-8BB305046C64}" dt="2022-06-09T09:03:53.042" v="69"/>
          <ac:spMkLst>
            <pc:docMk/>
            <pc:sldMk cId="1650968540" sldId="285"/>
            <ac:spMk id="13" creationId="{0D10D36E-56D4-1580-1379-892C3886E8AE}"/>
          </ac:spMkLst>
        </pc:spChg>
        <pc:spChg chg="add del mod">
          <ac:chgData name="爲近瑛太" userId="S::tamechika-yuta-plusdojo2022@seplus2016.onmicrosoft.com::88123f4d-ebcf-4781-93ad-42cd829c2a07" providerId="AD" clId="Web-{13EF3A9F-5386-716F-BC9A-8BB305046C64}" dt="2022-06-09T09:03:50.932" v="68"/>
          <ac:spMkLst>
            <pc:docMk/>
            <pc:sldMk cId="1650968540" sldId="285"/>
            <ac:spMk id="39" creationId="{5A3FA156-F2DB-9244-33FC-E5EBB42D9DC4}"/>
          </ac:spMkLst>
        </pc:spChg>
        <pc:spChg chg="add mod">
          <ac:chgData name="爲近瑛太" userId="S::tamechika-yuta-plusdojo2022@seplus2016.onmicrosoft.com::88123f4d-ebcf-4781-93ad-42cd829c2a07" providerId="AD" clId="Web-{13EF3A9F-5386-716F-BC9A-8BB305046C64}" dt="2022-06-09T09:00:22.006" v="31" actId="20577"/>
          <ac:spMkLst>
            <pc:docMk/>
            <pc:sldMk cId="1650968540" sldId="285"/>
            <ac:spMk id="43" creationId="{19BC42E6-2FFD-2663-5163-9527D527CCBF}"/>
          </ac:spMkLst>
        </pc:spChg>
        <pc:spChg chg="mod">
          <ac:chgData name="爲近瑛太" userId="S::tamechika-yuta-plusdojo2022@seplus2016.onmicrosoft.com::88123f4d-ebcf-4781-93ad-42cd829c2a07" providerId="AD" clId="Web-{13EF3A9F-5386-716F-BC9A-8BB305046C64}" dt="2022-06-09T09:00:17.475" v="22" actId="1076"/>
          <ac:spMkLst>
            <pc:docMk/>
            <pc:sldMk cId="1650968540" sldId="285"/>
            <ac:spMk id="44" creationId="{AD732D2D-4D92-3AD9-B380-B11E81882E1B}"/>
          </ac:spMkLst>
        </pc:spChg>
      </pc:sldChg>
    </pc:docChg>
  </pc:docChgLst>
  <pc:docChgLst>
    <pc:chgData name="島津美波" userId="S::simadu-minami-plusdojo2022@seplus2016.onmicrosoft.com::81270c88-8d65-4af2-9013-fafbeef24367" providerId="AD" clId="Web-{1EC74F75-81E4-BE27-B527-C56BBBEE750A}"/>
    <pc:docChg chg="modSld">
      <pc:chgData name="島津美波" userId="S::simadu-minami-plusdojo2022@seplus2016.onmicrosoft.com::81270c88-8d65-4af2-9013-fafbeef24367" providerId="AD" clId="Web-{1EC74F75-81E4-BE27-B527-C56BBBEE750A}" dt="2022-06-07T09:19:29.761" v="107"/>
      <pc:docMkLst>
        <pc:docMk/>
      </pc:docMkLst>
      <pc:sldChg chg="delSp">
        <pc:chgData name="島津美波" userId="S::simadu-minami-plusdojo2022@seplus2016.onmicrosoft.com::81270c88-8d65-4af2-9013-fafbeef24367" providerId="AD" clId="Web-{1EC74F75-81E4-BE27-B527-C56BBBEE750A}" dt="2022-06-07T09:13:05.783" v="16"/>
        <pc:sldMkLst>
          <pc:docMk/>
          <pc:sldMk cId="3196210130" sldId="272"/>
        </pc:sldMkLst>
        <pc:spChg chg="del">
          <ac:chgData name="島津美波" userId="S::simadu-minami-plusdojo2022@seplus2016.onmicrosoft.com::81270c88-8d65-4af2-9013-fafbeef24367" providerId="AD" clId="Web-{1EC74F75-81E4-BE27-B527-C56BBBEE750A}" dt="2022-06-07T09:13:02.064" v="14"/>
          <ac:spMkLst>
            <pc:docMk/>
            <pc:sldMk cId="3196210130" sldId="272"/>
            <ac:spMk id="18" creationId="{71727664-B0FD-2990-B47F-529B14D18B1A}"/>
          </ac:spMkLst>
        </pc:spChg>
        <pc:spChg chg="del">
          <ac:chgData name="島津美波" userId="S::simadu-minami-plusdojo2022@seplus2016.onmicrosoft.com::81270c88-8d65-4af2-9013-fafbeef24367" providerId="AD" clId="Web-{1EC74F75-81E4-BE27-B527-C56BBBEE750A}" dt="2022-06-07T09:13:02.721" v="15"/>
          <ac:spMkLst>
            <pc:docMk/>
            <pc:sldMk cId="3196210130" sldId="272"/>
            <ac:spMk id="25" creationId="{69523EB0-AFF8-B7CC-7A2B-A0526439C80C}"/>
          </ac:spMkLst>
        </pc:spChg>
        <pc:spChg chg="del">
          <ac:chgData name="島津美波" userId="S::simadu-minami-plusdojo2022@seplus2016.onmicrosoft.com::81270c88-8d65-4af2-9013-fafbeef24367" providerId="AD" clId="Web-{1EC74F75-81E4-BE27-B527-C56BBBEE750A}" dt="2022-06-07T09:13:05.783" v="16"/>
          <ac:spMkLst>
            <pc:docMk/>
            <pc:sldMk cId="3196210130" sldId="272"/>
            <ac:spMk id="27" creationId="{82FDA671-B1AE-147E-55C9-8EB8E80B354C}"/>
          </ac:spMkLst>
        </pc:spChg>
      </pc:sldChg>
      <pc:sldChg chg="addSp delSp modSp">
        <pc:chgData name="島津美波" userId="S::simadu-minami-plusdojo2022@seplus2016.onmicrosoft.com::81270c88-8d65-4af2-9013-fafbeef24367" providerId="AD" clId="Web-{1EC74F75-81E4-BE27-B527-C56BBBEE750A}" dt="2022-06-07T09:19:29.761" v="107"/>
        <pc:sldMkLst>
          <pc:docMk/>
          <pc:sldMk cId="2569552278" sldId="278"/>
        </pc:sldMkLst>
        <pc:spChg chg="add mod">
          <ac:chgData name="島津美波" userId="S::simadu-minami-plusdojo2022@seplus2016.onmicrosoft.com::81270c88-8d65-4af2-9013-fafbeef24367" providerId="AD" clId="Web-{1EC74F75-81E4-BE27-B527-C56BBBEE750A}" dt="2022-06-07T09:15:24.161" v="46" actId="1076"/>
          <ac:spMkLst>
            <pc:docMk/>
            <pc:sldMk cId="2569552278" sldId="278"/>
            <ac:spMk id="3" creationId="{CCA3007E-0122-B53B-BBDB-83782B697AE6}"/>
          </ac:spMkLst>
        </pc:spChg>
        <pc:spChg chg="add mod">
          <ac:chgData name="島津美波" userId="S::simadu-minami-plusdojo2022@seplus2016.onmicrosoft.com::81270c88-8d65-4af2-9013-fafbeef24367" providerId="AD" clId="Web-{1EC74F75-81E4-BE27-B527-C56BBBEE750A}" dt="2022-06-07T09:15:10.145" v="41" actId="1076"/>
          <ac:spMkLst>
            <pc:docMk/>
            <pc:sldMk cId="2569552278" sldId="278"/>
            <ac:spMk id="5" creationId="{CC710940-1783-0EA2-FAF4-D2DCFA86463B}"/>
          </ac:spMkLst>
        </pc:spChg>
        <pc:spChg chg="add mod">
          <ac:chgData name="島津美波" userId="S::simadu-minami-plusdojo2022@seplus2016.onmicrosoft.com::81270c88-8d65-4af2-9013-fafbeef24367" providerId="AD" clId="Web-{1EC74F75-81E4-BE27-B527-C56BBBEE750A}" dt="2022-06-07T09:15:30.302" v="47" actId="1076"/>
          <ac:spMkLst>
            <pc:docMk/>
            <pc:sldMk cId="2569552278" sldId="278"/>
            <ac:spMk id="8" creationId="{2A988A6E-9691-0A42-08A4-C6ED2775E230}"/>
          </ac:spMkLst>
        </pc:spChg>
        <pc:spChg chg="add del mod">
          <ac:chgData name="島津美波" userId="S::simadu-minami-plusdojo2022@seplus2016.onmicrosoft.com::81270c88-8d65-4af2-9013-fafbeef24367" providerId="AD" clId="Web-{1EC74F75-81E4-BE27-B527-C56BBBEE750A}" dt="2022-06-07T09:17:30.492" v="62"/>
          <ac:spMkLst>
            <pc:docMk/>
            <pc:sldMk cId="2569552278" sldId="278"/>
            <ac:spMk id="12" creationId="{C60C812A-72B0-D6A7-6891-2E2479150272}"/>
          </ac:spMkLst>
        </pc:spChg>
        <pc:spChg chg="add del">
          <ac:chgData name="島津美波" userId="S::simadu-minami-plusdojo2022@seplus2016.onmicrosoft.com::81270c88-8d65-4af2-9013-fafbeef24367" providerId="AD" clId="Web-{1EC74F75-81E4-BE27-B527-C56BBBEE750A}" dt="2022-06-07T09:16:53.288" v="60"/>
          <ac:spMkLst>
            <pc:docMk/>
            <pc:sldMk cId="2569552278" sldId="278"/>
            <ac:spMk id="15" creationId="{E9DD4351-812F-8CC0-D962-A58DD11A4BCA}"/>
          </ac:spMkLst>
        </pc:spChg>
        <pc:spChg chg="add mod">
          <ac:chgData name="島津美波" userId="S::simadu-minami-plusdojo2022@seplus2016.onmicrosoft.com::81270c88-8d65-4af2-9013-fafbeef24367" providerId="AD" clId="Web-{1EC74F75-81E4-BE27-B527-C56BBBEE750A}" dt="2022-06-07T09:19:29.745" v="105"/>
          <ac:spMkLst>
            <pc:docMk/>
            <pc:sldMk cId="2569552278" sldId="278"/>
            <ac:spMk id="16" creationId="{B6CAFB6C-959F-92E2-2A72-CF4B6CEF6DA4}"/>
          </ac:spMkLst>
        </pc:spChg>
        <pc:spChg chg="add mod">
          <ac:chgData name="島津美波" userId="S::simadu-minami-plusdojo2022@seplus2016.onmicrosoft.com::81270c88-8d65-4af2-9013-fafbeef24367" providerId="AD" clId="Web-{1EC74F75-81E4-BE27-B527-C56BBBEE750A}" dt="2022-06-07T09:19:29.745" v="106"/>
          <ac:spMkLst>
            <pc:docMk/>
            <pc:sldMk cId="2569552278" sldId="278"/>
            <ac:spMk id="17" creationId="{FEBDC341-C599-B2DF-751A-B4FCB3536D28}"/>
          </ac:spMkLst>
        </pc:spChg>
        <pc:spChg chg="add mod">
          <ac:chgData name="島津美波" userId="S::simadu-minami-plusdojo2022@seplus2016.onmicrosoft.com::81270c88-8d65-4af2-9013-fafbeef24367" providerId="AD" clId="Web-{1EC74F75-81E4-BE27-B527-C56BBBEE750A}" dt="2022-06-07T09:19:29.761" v="107"/>
          <ac:spMkLst>
            <pc:docMk/>
            <pc:sldMk cId="2569552278" sldId="278"/>
            <ac:spMk id="18" creationId="{5C5BB1F0-164F-6573-5E9A-6BB7B3287D9D}"/>
          </ac:spMkLst>
        </pc:spChg>
        <pc:grpChg chg="add del mod">
          <ac:chgData name="島津美波" userId="S::simadu-minami-plusdojo2022@seplus2016.onmicrosoft.com::81270c88-8d65-4af2-9013-fafbeef24367" providerId="AD" clId="Web-{1EC74F75-81E4-BE27-B527-C56BBBEE750A}" dt="2022-06-07T09:16:01.318" v="53"/>
          <ac:grpSpMkLst>
            <pc:docMk/>
            <pc:sldMk cId="2569552278" sldId="278"/>
            <ac:grpSpMk id="9" creationId="{3AC96934-4225-F0D5-BAE0-8C0B2ECC5CBA}"/>
          </ac:grpSpMkLst>
        </pc:grpChg>
        <pc:grpChg chg="add mod">
          <ac:chgData name="島津美波" userId="S::simadu-minami-plusdojo2022@seplus2016.onmicrosoft.com::81270c88-8d65-4af2-9013-fafbeef24367" providerId="AD" clId="Web-{1EC74F75-81E4-BE27-B527-C56BBBEE750A}" dt="2022-06-07T09:18:50.619" v="89" actId="1076"/>
          <ac:grpSpMkLst>
            <pc:docMk/>
            <pc:sldMk cId="2569552278" sldId="278"/>
            <ac:grpSpMk id="20" creationId="{2BB35933-0428-59E5-7093-F16C28BDA0F5}"/>
          </ac:grpSpMkLst>
        </pc:grpChg>
        <pc:picChg chg="add del mod">
          <ac:chgData name="島津美波" userId="S::simadu-minami-plusdojo2022@seplus2016.onmicrosoft.com::81270c88-8d65-4af2-9013-fafbeef24367" providerId="AD" clId="Web-{1EC74F75-81E4-BE27-B527-C56BBBEE750A}" dt="2022-06-07T09:17:31.445" v="63"/>
          <ac:picMkLst>
            <pc:docMk/>
            <pc:sldMk cId="2569552278" sldId="278"/>
            <ac:picMk id="11" creationId="{0ED422E5-1861-6201-85CD-FBF664BED6FA}"/>
          </ac:picMkLst>
        </pc:picChg>
        <pc:picChg chg="add del">
          <ac:chgData name="島津美波" userId="S::simadu-minami-plusdojo2022@seplus2016.onmicrosoft.com::81270c88-8d65-4af2-9013-fafbeef24367" providerId="AD" clId="Web-{1EC74F75-81E4-BE27-B527-C56BBBEE750A}" dt="2022-06-07T09:16:53.288" v="61"/>
          <ac:picMkLst>
            <pc:docMk/>
            <pc:sldMk cId="2569552278" sldId="278"/>
            <ac:picMk id="13" creationId="{F957FDB9-CAB9-DE85-48F3-3FE84C035589}"/>
          </ac:picMkLst>
        </pc:picChg>
        <pc:cxnChg chg="add del">
          <ac:chgData name="島津美波" userId="S::simadu-minami-plusdojo2022@seplus2016.onmicrosoft.com::81270c88-8d65-4af2-9013-fafbeef24367" providerId="AD" clId="Web-{1EC74F75-81E4-BE27-B527-C56BBBEE750A}" dt="2022-06-07T09:13:26.737" v="18"/>
          <ac:cxnSpMkLst>
            <pc:docMk/>
            <pc:sldMk cId="2569552278" sldId="278"/>
            <ac:cxnSpMk id="2" creationId="{F2F99B5D-DAD5-3794-F14C-BF553A232895}"/>
          </ac:cxnSpMkLst>
        </pc:cxnChg>
      </pc:sldChg>
      <pc:sldChg chg="delSp modSp">
        <pc:chgData name="島津美波" userId="S::simadu-minami-plusdojo2022@seplus2016.onmicrosoft.com::81270c88-8d65-4af2-9013-fafbeef24367" providerId="AD" clId="Web-{1EC74F75-81E4-BE27-B527-C56BBBEE750A}" dt="2022-06-07T09:11:54.188" v="13" actId="20577"/>
        <pc:sldMkLst>
          <pc:docMk/>
          <pc:sldMk cId="520649047" sldId="298"/>
        </pc:sldMkLst>
        <pc:spChg chg="mod">
          <ac:chgData name="島津美波" userId="S::simadu-minami-plusdojo2022@seplus2016.onmicrosoft.com::81270c88-8d65-4af2-9013-fafbeef24367" providerId="AD" clId="Web-{1EC74F75-81E4-BE27-B527-C56BBBEE750A}" dt="2022-06-07T09:11:49.891" v="12" actId="20577"/>
          <ac:spMkLst>
            <pc:docMk/>
            <pc:sldMk cId="520649047" sldId="298"/>
            <ac:spMk id="2" creationId="{F2424A80-AAD0-B231-CD3A-76AC5B94A567}"/>
          </ac:spMkLst>
        </pc:spChg>
        <pc:spChg chg="mod">
          <ac:chgData name="島津美波" userId="S::simadu-minami-plusdojo2022@seplus2016.onmicrosoft.com::81270c88-8d65-4af2-9013-fafbeef24367" providerId="AD" clId="Web-{1EC74F75-81E4-BE27-B527-C56BBBEE750A}" dt="2022-06-07T09:11:54.188" v="13" actId="20577"/>
          <ac:spMkLst>
            <pc:docMk/>
            <pc:sldMk cId="520649047" sldId="298"/>
            <ac:spMk id="3" creationId="{A8D47A0E-0789-68A5-B9E5-ADF6B5089635}"/>
          </ac:spMkLst>
        </pc:spChg>
        <pc:spChg chg="del">
          <ac:chgData name="島津美波" userId="S::simadu-minami-plusdojo2022@seplus2016.onmicrosoft.com::81270c88-8d65-4af2-9013-fafbeef24367" providerId="AD" clId="Web-{1EC74F75-81E4-BE27-B527-C56BBBEE750A}" dt="2022-06-07T09:11:33.641" v="5"/>
          <ac:spMkLst>
            <pc:docMk/>
            <pc:sldMk cId="520649047" sldId="298"/>
            <ac:spMk id="4" creationId="{AB2614FB-10A6-32B7-8582-E98556342894}"/>
          </ac:spMkLst>
        </pc:spChg>
        <pc:spChg chg="del">
          <ac:chgData name="島津美波" userId="S::simadu-minami-plusdojo2022@seplus2016.onmicrosoft.com::81270c88-8d65-4af2-9013-fafbeef24367" providerId="AD" clId="Web-{1EC74F75-81E4-BE27-B527-C56BBBEE750A}" dt="2022-06-07T09:11:33.094" v="4"/>
          <ac:spMkLst>
            <pc:docMk/>
            <pc:sldMk cId="520649047" sldId="298"/>
            <ac:spMk id="5" creationId="{464242FC-A958-9458-327B-533B0DF1169A}"/>
          </ac:spMkLst>
        </pc:spChg>
        <pc:spChg chg="del">
          <ac:chgData name="島津美波" userId="S::simadu-minami-plusdojo2022@seplus2016.onmicrosoft.com::81270c88-8d65-4af2-9013-fafbeef24367" providerId="AD" clId="Web-{1EC74F75-81E4-BE27-B527-C56BBBEE750A}" dt="2022-06-07T09:11:32.609" v="3"/>
          <ac:spMkLst>
            <pc:docMk/>
            <pc:sldMk cId="520649047" sldId="298"/>
            <ac:spMk id="6" creationId="{360096E9-37DC-FD83-A321-5DA3234EF197}"/>
          </ac:spMkLst>
        </pc:spChg>
        <pc:spChg chg="del">
          <ac:chgData name="島津美波" userId="S::simadu-minami-plusdojo2022@seplus2016.onmicrosoft.com::81270c88-8d65-4af2-9013-fafbeef24367" providerId="AD" clId="Web-{1EC74F75-81E4-BE27-B527-C56BBBEE750A}" dt="2022-06-07T09:11:34.203" v="6"/>
          <ac:spMkLst>
            <pc:docMk/>
            <pc:sldMk cId="520649047" sldId="298"/>
            <ac:spMk id="7" creationId="{1533F4CD-D3EC-2BD5-D492-F59E75148F2A}"/>
          </ac:spMkLst>
        </pc:spChg>
        <pc:spChg chg="del">
          <ac:chgData name="島津美波" userId="S::simadu-minami-plusdojo2022@seplus2016.onmicrosoft.com::81270c88-8d65-4af2-9013-fafbeef24367" providerId="AD" clId="Web-{1EC74F75-81E4-BE27-B527-C56BBBEE750A}" dt="2022-06-07T09:11:32.094" v="2"/>
          <ac:spMkLst>
            <pc:docMk/>
            <pc:sldMk cId="520649047" sldId="298"/>
            <ac:spMk id="8" creationId="{6622FFBC-405B-CC9B-704C-3AB047DD60A2}"/>
          </ac:spMkLst>
        </pc:spChg>
        <pc:spChg chg="del mod">
          <ac:chgData name="島津美波" userId="S::simadu-minami-plusdojo2022@seplus2016.onmicrosoft.com::81270c88-8d65-4af2-9013-fafbeef24367" providerId="AD" clId="Web-{1EC74F75-81E4-BE27-B527-C56BBBEE750A}" dt="2022-06-07T09:11:35.344" v="8"/>
          <ac:spMkLst>
            <pc:docMk/>
            <pc:sldMk cId="520649047" sldId="298"/>
            <ac:spMk id="9" creationId="{C2E2B4D8-C3DD-E591-CE44-1E750D1A3CDE}"/>
          </ac:spMkLst>
        </pc:spChg>
        <pc:spChg chg="del mod">
          <ac:chgData name="島津美波" userId="S::simadu-minami-plusdojo2022@seplus2016.onmicrosoft.com::81270c88-8d65-4af2-9013-fafbeef24367" providerId="AD" clId="Web-{1EC74F75-81E4-BE27-B527-C56BBBEE750A}" dt="2022-06-07T09:11:31.078" v="1"/>
          <ac:spMkLst>
            <pc:docMk/>
            <pc:sldMk cId="520649047" sldId="298"/>
            <ac:spMk id="10" creationId="{9FD4D194-7E38-8B47-8D73-31A0856B8020}"/>
          </ac:spMkLst>
        </pc:spChg>
      </pc:sldChg>
    </pc:docChg>
  </pc:docChgLst>
  <pc:docChgLst>
    <pc:chgData name="島津美波" userId="S::simadu-minami-plusdojo2022@seplus2016.onmicrosoft.com::81270c88-8d65-4af2-9013-fafbeef24367" providerId="AD" clId="Web-{CB3003D1-4548-D3C3-2352-C53CFE81FF53}"/>
    <pc:docChg chg="addSld modSld">
      <pc:chgData name="島津美波" userId="S::simadu-minami-plusdojo2022@seplus2016.onmicrosoft.com::81270c88-8d65-4af2-9013-fafbeef24367" providerId="AD" clId="Web-{CB3003D1-4548-D3C3-2352-C53CFE81FF53}" dt="2022-06-08T08:10:32.749" v="315"/>
      <pc:docMkLst>
        <pc:docMk/>
      </pc:docMkLst>
      <pc:sldChg chg="addSp modSp">
        <pc:chgData name="島津美波" userId="S::simadu-minami-plusdojo2022@seplus2016.onmicrosoft.com::81270c88-8d65-4af2-9013-fafbeef24367" providerId="AD" clId="Web-{CB3003D1-4548-D3C3-2352-C53CFE81FF53}" dt="2022-06-08T07:40:23.227" v="143" actId="20577"/>
        <pc:sldMkLst>
          <pc:docMk/>
          <pc:sldMk cId="3155477368" sldId="261"/>
        </pc:sldMkLst>
        <pc:spChg chg="mod">
          <ac:chgData name="島津美波" userId="S::simadu-minami-plusdojo2022@seplus2016.onmicrosoft.com::81270c88-8d65-4af2-9013-fafbeef24367" providerId="AD" clId="Web-{CB3003D1-4548-D3C3-2352-C53CFE81FF53}" dt="2022-06-08T07:40:10.852" v="138" actId="20577"/>
          <ac:spMkLst>
            <pc:docMk/>
            <pc:sldMk cId="3155477368" sldId="261"/>
            <ac:spMk id="6" creationId="{F7273D26-5E85-F1DA-8EC6-45AEC4118C1C}"/>
          </ac:spMkLst>
        </pc:spChg>
        <pc:spChg chg="add mod">
          <ac:chgData name="島津美波" userId="S::simadu-minami-plusdojo2022@seplus2016.onmicrosoft.com::81270c88-8d65-4af2-9013-fafbeef24367" providerId="AD" clId="Web-{CB3003D1-4548-D3C3-2352-C53CFE81FF53}" dt="2022-06-08T07:40:23.227" v="143" actId="20577"/>
          <ac:spMkLst>
            <pc:docMk/>
            <pc:sldMk cId="3155477368" sldId="261"/>
            <ac:spMk id="25" creationId="{CDB97CA0-1A15-176B-E675-FE8B5758579B}"/>
          </ac:spMkLst>
        </pc:spChg>
      </pc:sldChg>
      <pc:sldChg chg="addSp modSp">
        <pc:chgData name="島津美波" userId="S::simadu-minami-plusdojo2022@seplus2016.onmicrosoft.com::81270c88-8d65-4af2-9013-fafbeef24367" providerId="AD" clId="Web-{CB3003D1-4548-D3C3-2352-C53CFE81FF53}" dt="2022-06-08T07:55:59.903" v="247" actId="1076"/>
        <pc:sldMkLst>
          <pc:docMk/>
          <pc:sldMk cId="2776495978" sldId="266"/>
        </pc:sldMkLst>
        <pc:spChg chg="add mod">
          <ac:chgData name="島津美波" userId="S::simadu-minami-plusdojo2022@seplus2016.onmicrosoft.com::81270c88-8d65-4af2-9013-fafbeef24367" providerId="AD" clId="Web-{CB3003D1-4548-D3C3-2352-C53CFE81FF53}" dt="2022-06-08T07:54:25.619" v="232" actId="1076"/>
          <ac:spMkLst>
            <pc:docMk/>
            <pc:sldMk cId="2776495978" sldId="266"/>
            <ac:spMk id="2" creationId="{1DAF2E62-BE57-F440-CC30-545885B7A210}"/>
          </ac:spMkLst>
        </pc:spChg>
        <pc:spChg chg="add mod">
          <ac:chgData name="島津美波" userId="S::simadu-minami-plusdojo2022@seplus2016.onmicrosoft.com::81270c88-8d65-4af2-9013-fafbeef24367" providerId="AD" clId="Web-{CB3003D1-4548-D3C3-2352-C53CFE81FF53}" dt="2022-06-08T07:54:03.588" v="226" actId="1076"/>
          <ac:spMkLst>
            <pc:docMk/>
            <pc:sldMk cId="2776495978" sldId="266"/>
            <ac:spMk id="31" creationId="{E6D3A87C-0A0D-8227-51FE-113AD4134E38}"/>
          </ac:spMkLst>
        </pc:spChg>
        <pc:spChg chg="add mod">
          <ac:chgData name="島津美波" userId="S::simadu-minami-plusdojo2022@seplus2016.onmicrosoft.com::81270c88-8d65-4af2-9013-fafbeef24367" providerId="AD" clId="Web-{CB3003D1-4548-D3C3-2352-C53CFE81FF53}" dt="2022-06-08T07:54:39.573" v="233" actId="1076"/>
          <ac:spMkLst>
            <pc:docMk/>
            <pc:sldMk cId="2776495978" sldId="266"/>
            <ac:spMk id="33" creationId="{09DA9EAD-46D0-B969-EF38-A2FB63CEA304}"/>
          </ac:spMkLst>
        </pc:spChg>
        <pc:spChg chg="add mod">
          <ac:chgData name="島津美波" userId="S::simadu-minami-plusdojo2022@seplus2016.onmicrosoft.com::81270c88-8d65-4af2-9013-fafbeef24367" providerId="AD" clId="Web-{CB3003D1-4548-D3C3-2352-C53CFE81FF53}" dt="2022-06-08T07:54:45.542" v="237" actId="20577"/>
          <ac:spMkLst>
            <pc:docMk/>
            <pc:sldMk cId="2776495978" sldId="266"/>
            <ac:spMk id="35" creationId="{FE1D69EB-F7D9-DD16-4CC4-4BC13F0EA34F}"/>
          </ac:spMkLst>
        </pc:spChg>
        <pc:spChg chg="add mod">
          <ac:chgData name="島津美波" userId="S::simadu-minami-plusdojo2022@seplus2016.onmicrosoft.com::81270c88-8d65-4af2-9013-fafbeef24367" providerId="AD" clId="Web-{CB3003D1-4548-D3C3-2352-C53CFE81FF53}" dt="2022-06-08T07:55:35.512" v="241" actId="20577"/>
          <ac:spMkLst>
            <pc:docMk/>
            <pc:sldMk cId="2776495978" sldId="266"/>
            <ac:spMk id="41" creationId="{86F2561B-C1AC-A1EB-6F92-2E349229F3FE}"/>
          </ac:spMkLst>
        </pc:spChg>
        <pc:spChg chg="add mod">
          <ac:chgData name="島津美波" userId="S::simadu-minami-plusdojo2022@seplus2016.onmicrosoft.com::81270c88-8d65-4af2-9013-fafbeef24367" providerId="AD" clId="Web-{CB3003D1-4548-D3C3-2352-C53CFE81FF53}" dt="2022-06-08T07:55:59.903" v="247" actId="1076"/>
          <ac:spMkLst>
            <pc:docMk/>
            <pc:sldMk cId="2776495978" sldId="266"/>
            <ac:spMk id="42" creationId="{B2D0158E-9CC7-10BC-6CA6-6FCF7134EB8B}"/>
          </ac:spMkLst>
        </pc:spChg>
      </pc:sldChg>
      <pc:sldChg chg="addSp delSp modSp">
        <pc:chgData name="島津美波" userId="S::simadu-minami-plusdojo2022@seplus2016.onmicrosoft.com::81270c88-8d65-4af2-9013-fafbeef24367" providerId="AD" clId="Web-{CB3003D1-4548-D3C3-2352-C53CFE81FF53}" dt="2022-06-08T08:00:26.049" v="296" actId="20577"/>
        <pc:sldMkLst>
          <pc:docMk/>
          <pc:sldMk cId="3456666601" sldId="269"/>
        </pc:sldMkLst>
        <pc:spChg chg="add mod ord">
          <ac:chgData name="島津美波" userId="S::simadu-minami-plusdojo2022@seplus2016.onmicrosoft.com::81270c88-8d65-4af2-9013-fafbeef24367" providerId="AD" clId="Web-{CB3003D1-4548-D3C3-2352-C53CFE81FF53}" dt="2022-06-08T07:57:44.077" v="253" actId="1076"/>
          <ac:spMkLst>
            <pc:docMk/>
            <pc:sldMk cId="3456666601" sldId="269"/>
            <ac:spMk id="2" creationId="{3DB86710-EFD4-9BBA-F417-D9AF249D1C1F}"/>
          </ac:spMkLst>
        </pc:spChg>
        <pc:spChg chg="add mod">
          <ac:chgData name="島津美波" userId="S::simadu-minami-plusdojo2022@seplus2016.onmicrosoft.com::81270c88-8d65-4af2-9013-fafbeef24367" providerId="AD" clId="Web-{CB3003D1-4548-D3C3-2352-C53CFE81FF53}" dt="2022-06-08T07:57:44.045" v="250" actId="1076"/>
          <ac:spMkLst>
            <pc:docMk/>
            <pc:sldMk cId="3456666601" sldId="269"/>
            <ac:spMk id="6" creationId="{68E7D32B-06DD-32D1-21AD-931B78DB2C1A}"/>
          </ac:spMkLst>
        </pc:spChg>
        <pc:spChg chg="del">
          <ac:chgData name="島津美波" userId="S::simadu-minami-plusdojo2022@seplus2016.onmicrosoft.com::81270c88-8d65-4af2-9013-fafbeef24367" providerId="AD" clId="Web-{CB3003D1-4548-D3C3-2352-C53CFE81FF53}" dt="2022-06-08T07:36:58.660" v="97"/>
          <ac:spMkLst>
            <pc:docMk/>
            <pc:sldMk cId="3456666601" sldId="269"/>
            <ac:spMk id="11" creationId="{B3D4BB75-497B-F145-6CB4-5363F186BE00}"/>
          </ac:spMkLst>
        </pc:spChg>
        <pc:spChg chg="mod">
          <ac:chgData name="島津美波" userId="S::simadu-minami-plusdojo2022@seplus2016.onmicrosoft.com::81270c88-8d65-4af2-9013-fafbeef24367" providerId="AD" clId="Web-{CB3003D1-4548-D3C3-2352-C53CFE81FF53}" dt="2022-06-08T07:26:18.662" v="24" actId="20577"/>
          <ac:spMkLst>
            <pc:docMk/>
            <pc:sldMk cId="3456666601" sldId="269"/>
            <ac:spMk id="12" creationId="{E48DD963-1F88-A093-9BEE-6F5FEE3DD2C4}"/>
          </ac:spMkLst>
        </pc:spChg>
        <pc:spChg chg="add mod">
          <ac:chgData name="島津美波" userId="S::simadu-minami-plusdojo2022@seplus2016.onmicrosoft.com::81270c88-8d65-4af2-9013-fafbeef24367" providerId="AD" clId="Web-{CB3003D1-4548-D3C3-2352-C53CFE81FF53}" dt="2022-06-08T07:57:44.045" v="249" actId="1076"/>
          <ac:spMkLst>
            <pc:docMk/>
            <pc:sldMk cId="3456666601" sldId="269"/>
            <ac:spMk id="13" creationId="{BE724745-86E0-8814-5BF7-5453A641A810}"/>
          </ac:spMkLst>
        </pc:spChg>
        <pc:spChg chg="add mod">
          <ac:chgData name="島津美波" userId="S::simadu-minami-plusdojo2022@seplus2016.onmicrosoft.com::81270c88-8d65-4af2-9013-fafbeef24367" providerId="AD" clId="Web-{CB3003D1-4548-D3C3-2352-C53CFE81FF53}" dt="2022-06-08T07:58:25.843" v="271" actId="1076"/>
          <ac:spMkLst>
            <pc:docMk/>
            <pc:sldMk cId="3456666601" sldId="269"/>
            <ac:spMk id="14" creationId="{136F2A7C-4AFD-ED42-D030-F73877386C33}"/>
          </ac:spMkLst>
        </pc:spChg>
        <pc:spChg chg="add del">
          <ac:chgData name="島津美波" userId="S::simadu-minami-plusdojo2022@seplus2016.onmicrosoft.com::81270c88-8d65-4af2-9013-fafbeef24367" providerId="AD" clId="Web-{CB3003D1-4548-D3C3-2352-C53CFE81FF53}" dt="2022-06-08T07:57:58.468" v="264"/>
          <ac:spMkLst>
            <pc:docMk/>
            <pc:sldMk cId="3456666601" sldId="269"/>
            <ac:spMk id="15" creationId="{0EE3AB92-CB8C-EC43-6AF5-1AE41CD957A0}"/>
          </ac:spMkLst>
        </pc:spChg>
        <pc:spChg chg="add mod">
          <ac:chgData name="島津美波" userId="S::simadu-minami-plusdojo2022@seplus2016.onmicrosoft.com::81270c88-8d65-4af2-9013-fafbeef24367" providerId="AD" clId="Web-{CB3003D1-4548-D3C3-2352-C53CFE81FF53}" dt="2022-06-08T07:57:44.061" v="251" actId="1076"/>
          <ac:spMkLst>
            <pc:docMk/>
            <pc:sldMk cId="3456666601" sldId="269"/>
            <ac:spMk id="16" creationId="{6F0931DB-EC99-5DD2-37AF-BD9FCD209537}"/>
          </ac:spMkLst>
        </pc:spChg>
        <pc:spChg chg="add del mod">
          <ac:chgData name="島津美波" userId="S::simadu-minami-plusdojo2022@seplus2016.onmicrosoft.com::81270c88-8d65-4af2-9013-fafbeef24367" providerId="AD" clId="Web-{CB3003D1-4548-D3C3-2352-C53CFE81FF53}" dt="2022-06-08T07:57:44.061" v="252" actId="1076"/>
          <ac:spMkLst>
            <pc:docMk/>
            <pc:sldMk cId="3456666601" sldId="269"/>
            <ac:spMk id="17" creationId="{4AF152BC-12E6-EB05-C010-737CCC3F6820}"/>
          </ac:spMkLst>
        </pc:spChg>
        <pc:spChg chg="add del">
          <ac:chgData name="島津美波" userId="S::simadu-minami-plusdojo2022@seplus2016.onmicrosoft.com::81270c88-8d65-4af2-9013-fafbeef24367" providerId="AD" clId="Web-{CB3003D1-4548-D3C3-2352-C53CFE81FF53}" dt="2022-06-08T07:57:58.483" v="265"/>
          <ac:spMkLst>
            <pc:docMk/>
            <pc:sldMk cId="3456666601" sldId="269"/>
            <ac:spMk id="21" creationId="{5CE507B1-796D-9BBD-1BC6-1EFED4828555}"/>
          </ac:spMkLst>
        </pc:spChg>
        <pc:spChg chg="add del">
          <ac:chgData name="島津美波" userId="S::simadu-minami-plusdojo2022@seplus2016.onmicrosoft.com::81270c88-8d65-4af2-9013-fafbeef24367" providerId="AD" clId="Web-{CB3003D1-4548-D3C3-2352-C53CFE81FF53}" dt="2022-06-08T07:57:58.483" v="266"/>
          <ac:spMkLst>
            <pc:docMk/>
            <pc:sldMk cId="3456666601" sldId="269"/>
            <ac:spMk id="23" creationId="{1E0692A3-8A1B-6631-E5D0-8CAD89F8741C}"/>
          </ac:spMkLst>
        </pc:spChg>
        <pc:spChg chg="add del">
          <ac:chgData name="島津美波" userId="S::simadu-minami-plusdojo2022@seplus2016.onmicrosoft.com::81270c88-8d65-4af2-9013-fafbeef24367" providerId="AD" clId="Web-{CB3003D1-4548-D3C3-2352-C53CFE81FF53}" dt="2022-06-08T07:58:08.077" v="269"/>
          <ac:spMkLst>
            <pc:docMk/>
            <pc:sldMk cId="3456666601" sldId="269"/>
            <ac:spMk id="32" creationId="{C7BBC0F0-F2E6-061E-0866-23696B48150D}"/>
          </ac:spMkLst>
        </pc:spChg>
        <pc:spChg chg="add">
          <ac:chgData name="島津美波" userId="S::simadu-minami-plusdojo2022@seplus2016.onmicrosoft.com::81270c88-8d65-4af2-9013-fafbeef24367" providerId="AD" clId="Web-{CB3003D1-4548-D3C3-2352-C53CFE81FF53}" dt="2022-06-08T07:58:13.562" v="270"/>
          <ac:spMkLst>
            <pc:docMk/>
            <pc:sldMk cId="3456666601" sldId="269"/>
            <ac:spMk id="34" creationId="{70DD6E58-9EAE-8432-8BC2-9010BF37A682}"/>
          </ac:spMkLst>
        </pc:spChg>
        <pc:spChg chg="add mod">
          <ac:chgData name="島津美波" userId="S::simadu-minami-plusdojo2022@seplus2016.onmicrosoft.com::81270c88-8d65-4af2-9013-fafbeef24367" providerId="AD" clId="Web-{CB3003D1-4548-D3C3-2352-C53CFE81FF53}" dt="2022-06-08T08:00:18.596" v="292" actId="1076"/>
          <ac:spMkLst>
            <pc:docMk/>
            <pc:sldMk cId="3456666601" sldId="269"/>
            <ac:spMk id="35" creationId="{71CB23FD-F5E0-A49A-152B-1C31053A50FC}"/>
          </ac:spMkLst>
        </pc:spChg>
        <pc:spChg chg="add mod">
          <ac:chgData name="島津美波" userId="S::simadu-minami-plusdojo2022@seplus2016.onmicrosoft.com::81270c88-8d65-4af2-9013-fafbeef24367" providerId="AD" clId="Web-{CB3003D1-4548-D3C3-2352-C53CFE81FF53}" dt="2022-06-08T08:00:26.049" v="296" actId="20577"/>
          <ac:spMkLst>
            <pc:docMk/>
            <pc:sldMk cId="3456666601" sldId="269"/>
            <ac:spMk id="40" creationId="{E86EB131-24B4-EC49-DE89-4A175C15E9B0}"/>
          </ac:spMkLst>
        </pc:spChg>
        <pc:grpChg chg="add del">
          <ac:chgData name="島津美波" userId="S::simadu-minami-plusdojo2022@seplus2016.onmicrosoft.com::81270c88-8d65-4af2-9013-fafbeef24367" providerId="AD" clId="Web-{CB3003D1-4548-D3C3-2352-C53CFE81FF53}" dt="2022-06-08T07:57:58.483" v="267"/>
          <ac:grpSpMkLst>
            <pc:docMk/>
            <pc:sldMk cId="3456666601" sldId="269"/>
            <ac:grpSpMk id="30" creationId="{7F86E592-6BA8-33B8-2D10-AD73C861DEE5}"/>
          </ac:grpSpMkLst>
        </pc:grpChg>
        <pc:picChg chg="add">
          <ac:chgData name="島津美波" userId="S::simadu-minami-plusdojo2022@seplus2016.onmicrosoft.com::81270c88-8d65-4af2-9013-fafbeef24367" providerId="AD" clId="Web-{CB3003D1-4548-D3C3-2352-C53CFE81FF53}" dt="2022-06-08T07:59:54.361" v="286"/>
          <ac:picMkLst>
            <pc:docMk/>
            <pc:sldMk cId="3456666601" sldId="269"/>
            <ac:picMk id="37" creationId="{300F9596-95E5-97A4-04DF-54EF0F5BA406}"/>
          </ac:picMkLst>
        </pc:picChg>
        <pc:picChg chg="add mod">
          <ac:chgData name="島津美波" userId="S::simadu-minami-plusdojo2022@seplus2016.onmicrosoft.com::81270c88-8d65-4af2-9013-fafbeef24367" providerId="AD" clId="Web-{CB3003D1-4548-D3C3-2352-C53CFE81FF53}" dt="2022-06-08T08:00:00.142" v="288" actId="1076"/>
          <ac:picMkLst>
            <pc:docMk/>
            <pc:sldMk cId="3456666601" sldId="269"/>
            <ac:picMk id="39" creationId="{DBDC3D35-A2E4-5063-2F76-368FB9EA261D}"/>
          </ac:picMkLst>
        </pc:picChg>
      </pc:sldChg>
      <pc:sldChg chg="addSp delSp modSp">
        <pc:chgData name="島津美波" userId="S::simadu-minami-plusdojo2022@seplus2016.onmicrosoft.com::81270c88-8d65-4af2-9013-fafbeef24367" providerId="AD" clId="Web-{CB3003D1-4548-D3C3-2352-C53CFE81FF53}" dt="2022-06-08T08:00:43.190" v="299" actId="1076"/>
        <pc:sldMkLst>
          <pc:docMk/>
          <pc:sldMk cId="1650968540" sldId="285"/>
        </pc:sldMkLst>
        <pc:spChg chg="add mod ord">
          <ac:chgData name="島津美波" userId="S::simadu-minami-plusdojo2022@seplus2016.onmicrosoft.com::81270c88-8d65-4af2-9013-fafbeef24367" providerId="AD" clId="Web-{CB3003D1-4548-D3C3-2352-C53CFE81FF53}" dt="2022-06-08T07:58:43.203" v="276" actId="1076"/>
          <ac:spMkLst>
            <pc:docMk/>
            <pc:sldMk cId="1650968540" sldId="285"/>
            <ac:spMk id="2" creationId="{EB2FA81A-8288-2E5B-7EF4-6B0E606FA080}"/>
          </ac:spMkLst>
        </pc:spChg>
        <pc:spChg chg="del">
          <ac:chgData name="島津美波" userId="S::simadu-minami-plusdojo2022@seplus2016.onmicrosoft.com::81270c88-8d65-4af2-9013-fafbeef24367" providerId="AD" clId="Web-{CB3003D1-4548-D3C3-2352-C53CFE81FF53}" dt="2022-06-08T07:37:26.489" v="104"/>
          <ac:spMkLst>
            <pc:docMk/>
            <pc:sldMk cId="1650968540" sldId="285"/>
            <ac:spMk id="4" creationId="{E43F4DD3-D9BD-1FDD-8DA7-E5514E23F87A}"/>
          </ac:spMkLst>
        </pc:spChg>
        <pc:spChg chg="add mod">
          <ac:chgData name="島津美波" userId="S::simadu-minami-plusdojo2022@seplus2016.onmicrosoft.com::81270c88-8d65-4af2-9013-fafbeef24367" providerId="AD" clId="Web-{CB3003D1-4548-D3C3-2352-C53CFE81FF53}" dt="2022-06-08T07:58:43.172" v="272" actId="1076"/>
          <ac:spMkLst>
            <pc:docMk/>
            <pc:sldMk cId="1650968540" sldId="285"/>
            <ac:spMk id="5" creationId="{EB64FF69-AD6B-6385-07E5-F6538F17B711}"/>
          </ac:spMkLst>
        </pc:spChg>
        <pc:spChg chg="add mod">
          <ac:chgData name="島津美波" userId="S::simadu-minami-plusdojo2022@seplus2016.onmicrosoft.com::81270c88-8d65-4af2-9013-fafbeef24367" providerId="AD" clId="Web-{CB3003D1-4548-D3C3-2352-C53CFE81FF53}" dt="2022-06-08T07:58:43.187" v="273" actId="1076"/>
          <ac:spMkLst>
            <pc:docMk/>
            <pc:sldMk cId="1650968540" sldId="285"/>
            <ac:spMk id="7" creationId="{AD7FDB4B-A399-062C-746F-9D9F0A9FF19A}"/>
          </ac:spMkLst>
        </pc:spChg>
        <pc:spChg chg="add mod">
          <ac:chgData name="島津美波" userId="S::simadu-minami-plusdojo2022@seplus2016.onmicrosoft.com::81270c88-8d65-4af2-9013-fafbeef24367" providerId="AD" clId="Web-{CB3003D1-4548-D3C3-2352-C53CFE81FF53}" dt="2022-06-08T07:58:43.187" v="274" actId="1076"/>
          <ac:spMkLst>
            <pc:docMk/>
            <pc:sldMk cId="1650968540" sldId="285"/>
            <ac:spMk id="8" creationId="{516AC26E-7115-4383-E57C-B090E7BA32D9}"/>
          </ac:spMkLst>
        </pc:spChg>
        <pc:spChg chg="add mod">
          <ac:chgData name="島津美波" userId="S::simadu-minami-plusdojo2022@seplus2016.onmicrosoft.com::81270c88-8d65-4af2-9013-fafbeef24367" providerId="AD" clId="Web-{CB3003D1-4548-D3C3-2352-C53CFE81FF53}" dt="2022-06-08T07:58:43.203" v="275" actId="1076"/>
          <ac:spMkLst>
            <pc:docMk/>
            <pc:sldMk cId="1650968540" sldId="285"/>
            <ac:spMk id="9" creationId="{E5AC429C-B574-A759-3600-33771E0ECCC4}"/>
          </ac:spMkLst>
        </pc:spChg>
        <pc:spChg chg="add del mod">
          <ac:chgData name="島津美波" userId="S::simadu-minami-plusdojo2022@seplus2016.onmicrosoft.com::81270c88-8d65-4af2-9013-fafbeef24367" providerId="AD" clId="Web-{CB3003D1-4548-D3C3-2352-C53CFE81FF53}" dt="2022-06-08T07:59:08.828" v="284"/>
          <ac:spMkLst>
            <pc:docMk/>
            <pc:sldMk cId="1650968540" sldId="285"/>
            <ac:spMk id="11" creationId="{6FE5532C-A251-4F76-A3C0-1E9B40637A37}"/>
          </ac:spMkLst>
        </pc:spChg>
        <pc:spChg chg="add">
          <ac:chgData name="島津美波" userId="S::simadu-minami-plusdojo2022@seplus2016.onmicrosoft.com::81270c88-8d65-4af2-9013-fafbeef24367" providerId="AD" clId="Web-{CB3003D1-4548-D3C3-2352-C53CFE81FF53}" dt="2022-06-08T07:59:04.110" v="278"/>
          <ac:spMkLst>
            <pc:docMk/>
            <pc:sldMk cId="1650968540" sldId="285"/>
            <ac:spMk id="12" creationId="{1C695E6A-5355-1C2B-38D4-1CC0FBA128F7}"/>
          </ac:spMkLst>
        </pc:spChg>
        <pc:spChg chg="add">
          <ac:chgData name="島津美波" userId="S::simadu-minami-plusdojo2022@seplus2016.onmicrosoft.com::81270c88-8d65-4af2-9013-fafbeef24367" providerId="AD" clId="Web-{CB3003D1-4548-D3C3-2352-C53CFE81FF53}" dt="2022-06-08T07:59:04.110" v="279"/>
          <ac:spMkLst>
            <pc:docMk/>
            <pc:sldMk cId="1650968540" sldId="285"/>
            <ac:spMk id="13" creationId="{2F099AA2-492D-12EC-2DDF-33BFB852C4FB}"/>
          </ac:spMkLst>
        </pc:spChg>
        <pc:spChg chg="add">
          <ac:chgData name="島津美波" userId="S::simadu-minami-plusdojo2022@seplus2016.onmicrosoft.com::81270c88-8d65-4af2-9013-fafbeef24367" providerId="AD" clId="Web-{CB3003D1-4548-D3C3-2352-C53CFE81FF53}" dt="2022-06-08T07:59:04.125" v="280"/>
          <ac:spMkLst>
            <pc:docMk/>
            <pc:sldMk cId="1650968540" sldId="285"/>
            <ac:spMk id="14" creationId="{B295F4C7-D9C0-626E-E074-8F34FC1EE1BF}"/>
          </ac:spMkLst>
        </pc:spChg>
        <pc:spChg chg="add">
          <ac:chgData name="島津美波" userId="S::simadu-minami-plusdojo2022@seplus2016.onmicrosoft.com::81270c88-8d65-4af2-9013-fafbeef24367" providerId="AD" clId="Web-{CB3003D1-4548-D3C3-2352-C53CFE81FF53}" dt="2022-06-08T07:59:04.141" v="281"/>
          <ac:spMkLst>
            <pc:docMk/>
            <pc:sldMk cId="1650968540" sldId="285"/>
            <ac:spMk id="17" creationId="{953889D1-97E6-4C32-278A-6304ED8573CA}"/>
          </ac:spMkLst>
        </pc:spChg>
        <pc:spChg chg="mod">
          <ac:chgData name="島津美波" userId="S::simadu-minami-plusdojo2022@seplus2016.onmicrosoft.com::81270c88-8d65-4af2-9013-fafbeef24367" providerId="AD" clId="Web-{CB3003D1-4548-D3C3-2352-C53CFE81FF53}" dt="2022-06-08T07:37:14.989" v="102" actId="20577"/>
          <ac:spMkLst>
            <pc:docMk/>
            <pc:sldMk cId="1650968540" sldId="285"/>
            <ac:spMk id="18" creationId="{D98249BE-E899-CB3B-AF63-25B2493AF8DA}"/>
          </ac:spMkLst>
        </pc:spChg>
        <pc:grpChg chg="add">
          <ac:chgData name="島津美波" userId="S::simadu-minami-plusdojo2022@seplus2016.onmicrosoft.com::81270c88-8d65-4af2-9013-fafbeef24367" providerId="AD" clId="Web-{CB3003D1-4548-D3C3-2352-C53CFE81FF53}" dt="2022-06-08T07:59:04.156" v="282"/>
          <ac:grpSpMkLst>
            <pc:docMk/>
            <pc:sldMk cId="1650968540" sldId="285"/>
            <ac:grpSpMk id="23" creationId="{E5A44A8F-2D96-B125-29EE-B78C2A5FC594}"/>
          </ac:grpSpMkLst>
        </pc:grpChg>
        <pc:picChg chg="add">
          <ac:chgData name="島津美波" userId="S::simadu-minami-plusdojo2022@seplus2016.onmicrosoft.com::81270c88-8d65-4af2-9013-fafbeef24367" providerId="AD" clId="Web-{CB3003D1-4548-D3C3-2352-C53CFE81FF53}" dt="2022-06-08T08:00:36.971" v="297"/>
          <ac:picMkLst>
            <pc:docMk/>
            <pc:sldMk cId="1650968540" sldId="285"/>
            <ac:picMk id="25" creationId="{55A45017-ADD2-2455-984C-0AC66516FD12}"/>
          </ac:picMkLst>
        </pc:picChg>
        <pc:picChg chg="add mod">
          <ac:chgData name="島津美波" userId="S::simadu-minami-plusdojo2022@seplus2016.onmicrosoft.com::81270c88-8d65-4af2-9013-fafbeef24367" providerId="AD" clId="Web-{CB3003D1-4548-D3C3-2352-C53CFE81FF53}" dt="2022-06-08T08:00:43.190" v="299" actId="1076"/>
          <ac:picMkLst>
            <pc:docMk/>
            <pc:sldMk cId="1650968540" sldId="285"/>
            <ac:picMk id="27" creationId="{34C65D51-651D-EF6C-A972-B3E1566C8584}"/>
          </ac:picMkLst>
        </pc:picChg>
      </pc:sldChg>
      <pc:sldChg chg="delSp">
        <pc:chgData name="島津美波" userId="S::simadu-minami-plusdojo2022@seplus2016.onmicrosoft.com::81270c88-8d65-4af2-9013-fafbeef24367" providerId="AD" clId="Web-{CB3003D1-4548-D3C3-2352-C53CFE81FF53}" dt="2022-06-08T07:22:34.689" v="2"/>
        <pc:sldMkLst>
          <pc:docMk/>
          <pc:sldMk cId="778880427" sldId="291"/>
        </pc:sldMkLst>
        <pc:spChg chg="del">
          <ac:chgData name="島津美波" userId="S::simadu-minami-plusdojo2022@seplus2016.onmicrosoft.com::81270c88-8d65-4af2-9013-fafbeef24367" providerId="AD" clId="Web-{CB3003D1-4548-D3C3-2352-C53CFE81FF53}" dt="2022-06-08T07:22:34.689" v="2"/>
          <ac:spMkLst>
            <pc:docMk/>
            <pc:sldMk cId="778880427" sldId="291"/>
            <ac:spMk id="20" creationId="{6F6B098B-5350-46E7-9736-A7F5ECD31E89}"/>
          </ac:spMkLst>
        </pc:spChg>
        <pc:spChg chg="del">
          <ac:chgData name="島津美波" userId="S::simadu-minami-plusdojo2022@seplus2016.onmicrosoft.com::81270c88-8d65-4af2-9013-fafbeef24367" providerId="AD" clId="Web-{CB3003D1-4548-D3C3-2352-C53CFE81FF53}" dt="2022-06-08T07:22:29.611" v="0"/>
          <ac:spMkLst>
            <pc:docMk/>
            <pc:sldMk cId="778880427" sldId="291"/>
            <ac:spMk id="25" creationId="{FC5B27A8-7D4E-DAC6-D9BD-290E2DA778FE}"/>
          </ac:spMkLst>
        </pc:spChg>
        <pc:spChg chg="del">
          <ac:chgData name="島津美波" userId="S::simadu-minami-plusdojo2022@seplus2016.onmicrosoft.com::81270c88-8d65-4af2-9013-fafbeef24367" providerId="AD" clId="Web-{CB3003D1-4548-D3C3-2352-C53CFE81FF53}" dt="2022-06-08T07:22:34.033" v="1"/>
          <ac:spMkLst>
            <pc:docMk/>
            <pc:sldMk cId="778880427" sldId="291"/>
            <ac:spMk id="26" creationId="{87B1658A-FD5C-3AA7-E583-8DA42976B144}"/>
          </ac:spMkLst>
        </pc:spChg>
      </pc:sldChg>
      <pc:sldChg chg="modSp">
        <pc:chgData name="島津美波" userId="S::simadu-minami-plusdojo2022@seplus2016.onmicrosoft.com::81270c88-8d65-4af2-9013-fafbeef24367" providerId="AD" clId="Web-{CB3003D1-4548-D3C3-2352-C53CFE81FF53}" dt="2022-06-08T07:38:10.709" v="119" actId="20577"/>
        <pc:sldMkLst>
          <pc:docMk/>
          <pc:sldMk cId="1630522328" sldId="295"/>
        </pc:sldMkLst>
        <pc:spChg chg="mod">
          <ac:chgData name="島津美波" userId="S::simadu-minami-plusdojo2022@seplus2016.onmicrosoft.com::81270c88-8d65-4af2-9013-fafbeef24367" providerId="AD" clId="Web-{CB3003D1-4548-D3C3-2352-C53CFE81FF53}" dt="2022-06-08T07:38:10.709" v="119" actId="20577"/>
          <ac:spMkLst>
            <pc:docMk/>
            <pc:sldMk cId="1630522328" sldId="295"/>
            <ac:spMk id="5" creationId="{E0D61D50-4389-8CA8-2A7C-CDBE3F0BD168}"/>
          </ac:spMkLst>
        </pc:spChg>
      </pc:sldChg>
      <pc:sldChg chg="delSp modSp">
        <pc:chgData name="島津美波" userId="S::simadu-minami-plusdojo2022@seplus2016.onmicrosoft.com::81270c88-8d65-4af2-9013-fafbeef24367" providerId="AD" clId="Web-{CB3003D1-4548-D3C3-2352-C53CFE81FF53}" dt="2022-06-08T07:50:17.724" v="198"/>
        <pc:sldMkLst>
          <pc:docMk/>
          <pc:sldMk cId="2504604620" sldId="297"/>
        </pc:sldMkLst>
        <pc:spChg chg="del">
          <ac:chgData name="島津美波" userId="S::simadu-minami-plusdojo2022@seplus2016.onmicrosoft.com::81270c88-8d65-4af2-9013-fafbeef24367" providerId="AD" clId="Web-{CB3003D1-4548-D3C3-2352-C53CFE81FF53}" dt="2022-06-08T07:50:11.145" v="193"/>
          <ac:spMkLst>
            <pc:docMk/>
            <pc:sldMk cId="2504604620" sldId="297"/>
            <ac:spMk id="9" creationId="{F054A8AD-C7D9-2FB8-14E1-346F30BCCB8B}"/>
          </ac:spMkLst>
        </pc:spChg>
        <pc:spChg chg="del">
          <ac:chgData name="島津美波" userId="S::simadu-minami-plusdojo2022@seplus2016.onmicrosoft.com::81270c88-8d65-4af2-9013-fafbeef24367" providerId="AD" clId="Web-{CB3003D1-4548-D3C3-2352-C53CFE81FF53}" dt="2022-06-08T07:50:13.192" v="194"/>
          <ac:spMkLst>
            <pc:docMk/>
            <pc:sldMk cId="2504604620" sldId="297"/>
            <ac:spMk id="36" creationId="{B58A7913-1EDF-CAEB-49BB-151E75998D74}"/>
          </ac:spMkLst>
        </pc:spChg>
        <pc:spChg chg="del topLvl">
          <ac:chgData name="島津美波" userId="S::simadu-minami-plusdojo2022@seplus2016.onmicrosoft.com::81270c88-8d65-4af2-9013-fafbeef24367" providerId="AD" clId="Web-{CB3003D1-4548-D3C3-2352-C53CFE81FF53}" dt="2022-06-08T07:50:17.724" v="198"/>
          <ac:spMkLst>
            <pc:docMk/>
            <pc:sldMk cId="2504604620" sldId="297"/>
            <ac:spMk id="37" creationId="{C5D9B377-0B86-5EFF-468B-1759AD9F879D}"/>
          </ac:spMkLst>
        </pc:spChg>
        <pc:spChg chg="del topLvl">
          <ac:chgData name="島津美波" userId="S::simadu-minami-plusdojo2022@seplus2016.onmicrosoft.com::81270c88-8d65-4af2-9013-fafbeef24367" providerId="AD" clId="Web-{CB3003D1-4548-D3C3-2352-C53CFE81FF53}" dt="2022-06-08T07:50:17.724" v="197"/>
          <ac:spMkLst>
            <pc:docMk/>
            <pc:sldMk cId="2504604620" sldId="297"/>
            <ac:spMk id="38" creationId="{EEB2E62C-141A-4BE6-059D-1D18984A7288}"/>
          </ac:spMkLst>
        </pc:spChg>
        <pc:spChg chg="del">
          <ac:chgData name="島津美波" userId="S::simadu-minami-plusdojo2022@seplus2016.onmicrosoft.com::81270c88-8d65-4af2-9013-fafbeef24367" providerId="AD" clId="Web-{CB3003D1-4548-D3C3-2352-C53CFE81FF53}" dt="2022-06-08T07:50:17.646" v="196"/>
          <ac:spMkLst>
            <pc:docMk/>
            <pc:sldMk cId="2504604620" sldId="297"/>
            <ac:spMk id="39" creationId="{5BB4E64E-7F7A-ECC2-C9C9-180213291766}"/>
          </ac:spMkLst>
        </pc:spChg>
        <pc:spChg chg="del mod">
          <ac:chgData name="島津美波" userId="S::simadu-minami-plusdojo2022@seplus2016.onmicrosoft.com::81270c88-8d65-4af2-9013-fafbeef24367" providerId="AD" clId="Web-{CB3003D1-4548-D3C3-2352-C53CFE81FF53}" dt="2022-06-08T07:50:14.974" v="195"/>
          <ac:spMkLst>
            <pc:docMk/>
            <pc:sldMk cId="2504604620" sldId="297"/>
            <ac:spMk id="40" creationId="{7A645E64-A209-461E-4DE7-86F1AF64032C}"/>
          </ac:spMkLst>
        </pc:spChg>
        <pc:grpChg chg="del">
          <ac:chgData name="島津美波" userId="S::simadu-minami-plusdojo2022@seplus2016.onmicrosoft.com::81270c88-8d65-4af2-9013-fafbeef24367" providerId="AD" clId="Web-{CB3003D1-4548-D3C3-2352-C53CFE81FF53}" dt="2022-06-08T07:50:17.724" v="197"/>
          <ac:grpSpMkLst>
            <pc:docMk/>
            <pc:sldMk cId="2504604620" sldId="297"/>
            <ac:grpSpMk id="8" creationId="{E46D65A3-1FC3-B7E0-ACBF-7680C4EA99D1}"/>
          </ac:grpSpMkLst>
        </pc:grpChg>
      </pc:sldChg>
      <pc:sldChg chg="delSp modSp">
        <pc:chgData name="島津美波" userId="S::simadu-minami-plusdojo2022@seplus2016.onmicrosoft.com::81270c88-8d65-4af2-9013-fafbeef24367" providerId="AD" clId="Web-{CB3003D1-4548-D3C3-2352-C53CFE81FF53}" dt="2022-06-08T08:10:32.749" v="315"/>
        <pc:sldMkLst>
          <pc:docMk/>
          <pc:sldMk cId="520649047" sldId="298"/>
        </pc:sldMkLst>
        <pc:spChg chg="mod">
          <ac:chgData name="島津美波" userId="S::simadu-minami-plusdojo2022@seplus2016.onmicrosoft.com::81270c88-8d65-4af2-9013-fafbeef24367" providerId="AD" clId="Web-{CB3003D1-4548-D3C3-2352-C53CFE81FF53}" dt="2022-06-08T08:03:22.849" v="313" actId="20577"/>
          <ac:spMkLst>
            <pc:docMk/>
            <pc:sldMk cId="520649047" sldId="298"/>
            <ac:spMk id="2" creationId="{F2424A80-AAD0-B231-CD3A-76AC5B94A567}"/>
          </ac:spMkLst>
        </pc:spChg>
        <pc:spChg chg="mod">
          <ac:chgData name="島津美波" userId="S::simadu-minami-plusdojo2022@seplus2016.onmicrosoft.com::81270c88-8d65-4af2-9013-fafbeef24367" providerId="AD" clId="Web-{CB3003D1-4548-D3C3-2352-C53CFE81FF53}" dt="2022-06-08T08:01:07.393" v="305" actId="20577"/>
          <ac:spMkLst>
            <pc:docMk/>
            <pc:sldMk cId="520649047" sldId="298"/>
            <ac:spMk id="3" creationId="{A8D47A0E-0789-68A5-B9E5-ADF6B5089635}"/>
          </ac:spMkLst>
        </pc:spChg>
        <pc:spChg chg="del mod">
          <ac:chgData name="島津美波" userId="S::simadu-minami-plusdojo2022@seplus2016.onmicrosoft.com::81270c88-8d65-4af2-9013-fafbeef24367" providerId="AD" clId="Web-{CB3003D1-4548-D3C3-2352-C53CFE81FF53}" dt="2022-06-08T08:10:32.749" v="315"/>
          <ac:spMkLst>
            <pc:docMk/>
            <pc:sldMk cId="520649047" sldId="298"/>
            <ac:spMk id="5" creationId="{FD1E17D5-2D85-B597-C52C-BEEB429131D1}"/>
          </ac:spMkLst>
        </pc:spChg>
        <pc:spChg chg="del">
          <ac:chgData name="島津美波" userId="S::simadu-minami-plusdojo2022@seplus2016.onmicrosoft.com::81270c88-8d65-4af2-9013-fafbeef24367" providerId="AD" clId="Web-{CB3003D1-4548-D3C3-2352-C53CFE81FF53}" dt="2022-06-08T08:10:32.749" v="314"/>
          <ac:spMkLst>
            <pc:docMk/>
            <pc:sldMk cId="520649047" sldId="298"/>
            <ac:spMk id="7" creationId="{B75FDAAF-FA3C-3B45-CA8A-0E334F6F24BA}"/>
          </ac:spMkLst>
        </pc:spChg>
      </pc:sldChg>
      <pc:sldChg chg="delSp modSp add replId">
        <pc:chgData name="島津美波" userId="S::simadu-minami-plusdojo2022@seplus2016.onmicrosoft.com::81270c88-8d65-4af2-9013-fafbeef24367" providerId="AD" clId="Web-{CB3003D1-4548-D3C3-2352-C53CFE81FF53}" dt="2022-06-08T07:51:48.819" v="225" actId="1076"/>
        <pc:sldMkLst>
          <pc:docMk/>
          <pc:sldMk cId="2462461545" sldId="308"/>
        </pc:sldMkLst>
        <pc:spChg chg="del">
          <ac:chgData name="島津美波" userId="S::simadu-minami-plusdojo2022@seplus2016.onmicrosoft.com::81270c88-8d65-4af2-9013-fafbeef24367" providerId="AD" clId="Web-{CB3003D1-4548-D3C3-2352-C53CFE81FF53}" dt="2022-06-08T07:50:26.474" v="201"/>
          <ac:spMkLst>
            <pc:docMk/>
            <pc:sldMk cId="2462461545" sldId="308"/>
            <ac:spMk id="4" creationId="{8A49C50E-46FE-B612-80EB-8FC0E669C780}"/>
          </ac:spMkLst>
        </pc:spChg>
        <pc:spChg chg="del mod">
          <ac:chgData name="島津美波" userId="S::simadu-minami-plusdojo2022@seplus2016.onmicrosoft.com::81270c88-8d65-4af2-9013-fafbeef24367" providerId="AD" clId="Web-{CB3003D1-4548-D3C3-2352-C53CFE81FF53}" dt="2022-06-08T07:50:30.427" v="205"/>
          <ac:spMkLst>
            <pc:docMk/>
            <pc:sldMk cId="2462461545" sldId="308"/>
            <ac:spMk id="5" creationId="{E0D61D50-4389-8CA8-2A7C-CDBE3F0BD168}"/>
          </ac:spMkLst>
        </pc:spChg>
        <pc:spChg chg="del">
          <ac:chgData name="島津美波" userId="S::simadu-minami-plusdojo2022@seplus2016.onmicrosoft.com::81270c88-8d65-4af2-9013-fafbeef24367" providerId="AD" clId="Web-{CB3003D1-4548-D3C3-2352-C53CFE81FF53}" dt="2022-06-08T07:50:26.474" v="202"/>
          <ac:spMkLst>
            <pc:docMk/>
            <pc:sldMk cId="2462461545" sldId="308"/>
            <ac:spMk id="7" creationId="{AC3AA24B-E690-A4B2-270E-BCC3E0D691C4}"/>
          </ac:spMkLst>
        </pc:spChg>
        <pc:spChg chg="del">
          <ac:chgData name="島津美波" userId="S::simadu-minami-plusdojo2022@seplus2016.onmicrosoft.com::81270c88-8d65-4af2-9013-fafbeef24367" providerId="AD" clId="Web-{CB3003D1-4548-D3C3-2352-C53CFE81FF53}" dt="2022-06-08T07:50:31.380" v="206"/>
          <ac:spMkLst>
            <pc:docMk/>
            <pc:sldMk cId="2462461545" sldId="308"/>
            <ac:spMk id="9" creationId="{F054A8AD-C7D9-2FB8-14E1-346F30BCCB8B}"/>
          </ac:spMkLst>
        </pc:spChg>
        <pc:spChg chg="del">
          <ac:chgData name="島津美波" userId="S::simadu-minami-plusdojo2022@seplus2016.onmicrosoft.com::81270c88-8d65-4af2-9013-fafbeef24367" providerId="AD" clId="Web-{CB3003D1-4548-D3C3-2352-C53CFE81FF53}" dt="2022-06-08T07:50:26.474" v="199"/>
          <ac:spMkLst>
            <pc:docMk/>
            <pc:sldMk cId="2462461545" sldId="308"/>
            <ac:spMk id="13" creationId="{15AF53E9-D845-8AD8-3539-9D0CC22A05DE}"/>
          </ac:spMkLst>
        </pc:spChg>
        <pc:spChg chg="del">
          <ac:chgData name="島津美波" userId="S::simadu-minami-plusdojo2022@seplus2016.onmicrosoft.com::81270c88-8d65-4af2-9013-fafbeef24367" providerId="AD" clId="Web-{CB3003D1-4548-D3C3-2352-C53CFE81FF53}" dt="2022-06-08T07:50:26.474" v="200"/>
          <ac:spMkLst>
            <pc:docMk/>
            <pc:sldMk cId="2462461545" sldId="308"/>
            <ac:spMk id="34" creationId="{208AC67F-C927-71E7-E1ED-350D11F16E9B}"/>
          </ac:spMkLst>
        </pc:spChg>
        <pc:spChg chg="mod">
          <ac:chgData name="島津美波" userId="S::simadu-minami-plusdojo2022@seplus2016.onmicrosoft.com::81270c88-8d65-4af2-9013-fafbeef24367" providerId="AD" clId="Web-{CB3003D1-4548-D3C3-2352-C53CFE81FF53}" dt="2022-06-08T07:51:48.710" v="222" actId="1076"/>
          <ac:spMkLst>
            <pc:docMk/>
            <pc:sldMk cId="2462461545" sldId="308"/>
            <ac:spMk id="36" creationId="{B58A7913-1EDF-CAEB-49BB-151E75998D74}"/>
          </ac:spMkLst>
        </pc:spChg>
        <pc:spChg chg="mod">
          <ac:chgData name="島津美波" userId="S::simadu-minami-plusdojo2022@seplus2016.onmicrosoft.com::81270c88-8d65-4af2-9013-fafbeef24367" providerId="AD" clId="Web-{CB3003D1-4548-D3C3-2352-C53CFE81FF53}" dt="2022-06-08T07:51:48.741" v="223" actId="1076"/>
          <ac:spMkLst>
            <pc:docMk/>
            <pc:sldMk cId="2462461545" sldId="308"/>
            <ac:spMk id="37" creationId="{C5D9B377-0B86-5EFF-468B-1759AD9F879D}"/>
          </ac:spMkLst>
        </pc:spChg>
        <pc:spChg chg="mod">
          <ac:chgData name="島津美波" userId="S::simadu-minami-plusdojo2022@seplus2016.onmicrosoft.com::81270c88-8d65-4af2-9013-fafbeef24367" providerId="AD" clId="Web-{CB3003D1-4548-D3C3-2352-C53CFE81FF53}" dt="2022-06-08T07:51:48.788" v="224" actId="1076"/>
          <ac:spMkLst>
            <pc:docMk/>
            <pc:sldMk cId="2462461545" sldId="308"/>
            <ac:spMk id="38" creationId="{EEB2E62C-141A-4BE6-059D-1D18984A7288}"/>
          </ac:spMkLst>
        </pc:spChg>
        <pc:spChg chg="mod">
          <ac:chgData name="島津美波" userId="S::simadu-minami-plusdojo2022@seplus2016.onmicrosoft.com::81270c88-8d65-4af2-9013-fafbeef24367" providerId="AD" clId="Web-{CB3003D1-4548-D3C3-2352-C53CFE81FF53}" dt="2022-06-08T07:51:48.819" v="225" actId="1076"/>
          <ac:spMkLst>
            <pc:docMk/>
            <pc:sldMk cId="2462461545" sldId="308"/>
            <ac:spMk id="39" creationId="{5BB4E64E-7F7A-ECC2-C9C9-180213291766}"/>
          </ac:spMkLst>
        </pc:spChg>
        <pc:spChg chg="mod">
          <ac:chgData name="島津美波" userId="S::simadu-minami-plusdojo2022@seplus2016.onmicrosoft.com::81270c88-8d65-4af2-9013-fafbeef24367" providerId="AD" clId="Web-{CB3003D1-4548-D3C3-2352-C53CFE81FF53}" dt="2022-06-08T07:51:33.335" v="221" actId="1076"/>
          <ac:spMkLst>
            <pc:docMk/>
            <pc:sldMk cId="2462461545" sldId="308"/>
            <ac:spMk id="40" creationId="{7A645E64-A209-461E-4DE7-86F1AF64032C}"/>
          </ac:spMkLst>
        </pc:spChg>
      </pc:sldChg>
    </pc:docChg>
  </pc:docChgLst>
  <pc:docChgLst>
    <pc:chgData name="島津美波" userId="S::simadu-minami-plusdojo2022@seplus2016.onmicrosoft.com::81270c88-8d65-4af2-9013-fafbeef24367" providerId="AD" clId="Web-{1679B33D-A3DC-055C-D3AC-2B1A29947FA2}"/>
    <pc:docChg chg="addSld delSld modSld sldOrd">
      <pc:chgData name="島津美波" userId="S::simadu-minami-plusdojo2022@seplus2016.onmicrosoft.com::81270c88-8d65-4af2-9013-fafbeef24367" providerId="AD" clId="Web-{1679B33D-A3DC-055C-D3AC-2B1A29947FA2}" dt="2022-06-06T06:50:09.059" v="550" actId="1076"/>
      <pc:docMkLst>
        <pc:docMk/>
      </pc:docMkLst>
      <pc:sldChg chg="modSp">
        <pc:chgData name="島津美波" userId="S::simadu-minami-plusdojo2022@seplus2016.onmicrosoft.com::81270c88-8d65-4af2-9013-fafbeef24367" providerId="AD" clId="Web-{1679B33D-A3DC-055C-D3AC-2B1A29947FA2}" dt="2022-06-06T05:34:48.691" v="318" actId="20577"/>
        <pc:sldMkLst>
          <pc:docMk/>
          <pc:sldMk cId="3735572861" sldId="257"/>
        </pc:sldMkLst>
        <pc:spChg chg="mod">
          <ac:chgData name="島津美波" userId="S::simadu-minami-plusdojo2022@seplus2016.onmicrosoft.com::81270c88-8d65-4af2-9013-fafbeef24367" providerId="AD" clId="Web-{1679B33D-A3DC-055C-D3AC-2B1A29947FA2}" dt="2022-06-06T05:34:48.691" v="318" actId="20577"/>
          <ac:spMkLst>
            <pc:docMk/>
            <pc:sldMk cId="3735572861" sldId="257"/>
            <ac:spMk id="12" creationId="{95CA2FA0-FD00-4B76-8CFC-1AAD3C8F6FD6}"/>
          </ac:spMkLst>
        </pc:spChg>
      </pc:sldChg>
      <pc:sldChg chg="addSp modSp ord">
        <pc:chgData name="島津美波" userId="S::simadu-minami-plusdojo2022@seplus2016.onmicrosoft.com::81270c88-8d65-4af2-9013-fafbeef24367" providerId="AD" clId="Web-{1679B33D-A3DC-055C-D3AC-2B1A29947FA2}" dt="2022-06-06T05:37:19.538" v="322"/>
        <pc:sldMkLst>
          <pc:docMk/>
          <pc:sldMk cId="4164135053" sldId="258"/>
        </pc:sldMkLst>
        <pc:spChg chg="add mod">
          <ac:chgData name="島津美波" userId="S::simadu-minami-plusdojo2022@seplus2016.onmicrosoft.com::81270c88-8d65-4af2-9013-fafbeef24367" providerId="AD" clId="Web-{1679B33D-A3DC-055C-D3AC-2B1A29947FA2}" dt="2022-06-06T05:30:54.968" v="291" actId="20577"/>
          <ac:spMkLst>
            <pc:docMk/>
            <pc:sldMk cId="4164135053" sldId="258"/>
            <ac:spMk id="3" creationId="{5CAF7983-80A2-B69D-50BC-9175D31425F8}"/>
          </ac:spMkLst>
        </pc:spChg>
        <pc:spChg chg="mod">
          <ac:chgData name="島津美波" userId="S::simadu-minami-plusdojo2022@seplus2016.onmicrosoft.com::81270c88-8d65-4af2-9013-fafbeef24367" providerId="AD" clId="Web-{1679B33D-A3DC-055C-D3AC-2B1A29947FA2}" dt="2022-06-06T05:32:42.158" v="297" actId="14100"/>
          <ac:spMkLst>
            <pc:docMk/>
            <pc:sldMk cId="4164135053" sldId="258"/>
            <ac:spMk id="5" creationId="{D02EFA58-3748-727F-AFD4-B6EF90AA18FF}"/>
          </ac:spMkLst>
        </pc:spChg>
      </pc:sldChg>
      <pc:sldChg chg="addSp delSp modSp">
        <pc:chgData name="島津美波" userId="S::simadu-minami-plusdojo2022@seplus2016.onmicrosoft.com::81270c88-8d65-4af2-9013-fafbeef24367" providerId="AD" clId="Web-{1679B33D-A3DC-055C-D3AC-2B1A29947FA2}" dt="2022-06-06T05:58:59.190" v="545" actId="20577"/>
        <pc:sldMkLst>
          <pc:docMk/>
          <pc:sldMk cId="3159801279" sldId="259"/>
        </pc:sldMkLst>
        <pc:spChg chg="mod">
          <ac:chgData name="島津美波" userId="S::simadu-minami-plusdojo2022@seplus2016.onmicrosoft.com::81270c88-8d65-4af2-9013-fafbeef24367" providerId="AD" clId="Web-{1679B33D-A3DC-055C-D3AC-2B1A29947FA2}" dt="2022-06-06T05:36:13.131" v="319" actId="14100"/>
          <ac:spMkLst>
            <pc:docMk/>
            <pc:sldMk cId="3159801279" sldId="259"/>
            <ac:spMk id="5" creationId="{E4497833-897A-E524-C9C7-4BEB2B210929}"/>
          </ac:spMkLst>
        </pc:spChg>
        <pc:spChg chg="mod">
          <ac:chgData name="島津美波" userId="S::simadu-minami-plusdojo2022@seplus2016.onmicrosoft.com::81270c88-8d65-4af2-9013-fafbeef24367" providerId="AD" clId="Web-{1679B33D-A3DC-055C-D3AC-2B1A29947FA2}" dt="2022-06-06T05:55:57.046" v="515" actId="1076"/>
          <ac:spMkLst>
            <pc:docMk/>
            <pc:sldMk cId="3159801279" sldId="259"/>
            <ac:spMk id="12" creationId="{B1F5EAC8-DC66-B99A-BE42-FFDD5BF26A5E}"/>
          </ac:spMkLst>
        </pc:spChg>
        <pc:spChg chg="add del mod">
          <ac:chgData name="島津美波" userId="S::simadu-minami-plusdojo2022@seplus2016.onmicrosoft.com::81270c88-8d65-4af2-9013-fafbeef24367" providerId="AD" clId="Web-{1679B33D-A3DC-055C-D3AC-2B1A29947FA2}" dt="2022-06-06T05:56:24.093" v="520"/>
          <ac:spMkLst>
            <pc:docMk/>
            <pc:sldMk cId="3159801279" sldId="259"/>
            <ac:spMk id="13" creationId="{98A1A544-5EB5-81A9-8B4B-C4E642D9AF13}"/>
          </ac:spMkLst>
        </pc:spChg>
        <pc:spChg chg="add mod">
          <ac:chgData name="島津美波" userId="S::simadu-minami-plusdojo2022@seplus2016.onmicrosoft.com::81270c88-8d65-4af2-9013-fafbeef24367" providerId="AD" clId="Web-{1679B33D-A3DC-055C-D3AC-2B1A29947FA2}" dt="2022-06-06T05:58:59.190" v="545" actId="20577"/>
          <ac:spMkLst>
            <pc:docMk/>
            <pc:sldMk cId="3159801279" sldId="259"/>
            <ac:spMk id="14" creationId="{C6D02438-7ABC-E30F-4207-2D49D3967FB3}"/>
          </ac:spMkLst>
        </pc:spChg>
      </pc:sldChg>
      <pc:sldChg chg="modSp">
        <pc:chgData name="島津美波" userId="S::simadu-minami-plusdojo2022@seplus2016.onmicrosoft.com::81270c88-8d65-4af2-9013-fafbeef24367" providerId="AD" clId="Web-{1679B33D-A3DC-055C-D3AC-2B1A29947FA2}" dt="2022-06-06T06:13:38.068" v="549" actId="20577"/>
        <pc:sldMkLst>
          <pc:docMk/>
          <pc:sldMk cId="2093251672" sldId="260"/>
        </pc:sldMkLst>
        <pc:spChg chg="mod">
          <ac:chgData name="島津美波" userId="S::simadu-minami-plusdojo2022@seplus2016.onmicrosoft.com::81270c88-8d65-4af2-9013-fafbeef24367" providerId="AD" clId="Web-{1679B33D-A3DC-055C-D3AC-2B1A29947FA2}" dt="2022-06-06T06:13:32.646" v="547" actId="20577"/>
          <ac:spMkLst>
            <pc:docMk/>
            <pc:sldMk cId="2093251672" sldId="260"/>
            <ac:spMk id="3" creationId="{2D1AEABE-66A0-DB45-BF1A-B579D6B5510A}"/>
          </ac:spMkLst>
        </pc:spChg>
        <pc:spChg chg="mod">
          <ac:chgData name="島津美波" userId="S::simadu-minami-plusdojo2022@seplus2016.onmicrosoft.com::81270c88-8d65-4af2-9013-fafbeef24367" providerId="AD" clId="Web-{1679B33D-A3DC-055C-D3AC-2B1A29947FA2}" dt="2022-06-06T06:13:35.708" v="548" actId="20577"/>
          <ac:spMkLst>
            <pc:docMk/>
            <pc:sldMk cId="2093251672" sldId="260"/>
            <ac:spMk id="4" creationId="{FBE41E0E-E39C-F227-9942-2702A7FAD106}"/>
          </ac:spMkLst>
        </pc:spChg>
        <pc:spChg chg="mod">
          <ac:chgData name="島津美波" userId="S::simadu-minami-plusdojo2022@seplus2016.onmicrosoft.com::81270c88-8d65-4af2-9013-fafbeef24367" providerId="AD" clId="Web-{1679B33D-A3DC-055C-D3AC-2B1A29947FA2}" dt="2022-06-06T06:13:38.068" v="549" actId="20577"/>
          <ac:spMkLst>
            <pc:docMk/>
            <pc:sldMk cId="2093251672" sldId="260"/>
            <ac:spMk id="5" creationId="{1B06A933-C6DD-4832-E154-A784AAA5D334}"/>
          </ac:spMkLst>
        </pc:spChg>
      </pc:sldChg>
      <pc:sldChg chg="addSp delSp modSp">
        <pc:chgData name="島津美波" userId="S::simadu-minami-plusdojo2022@seplus2016.onmicrosoft.com::81270c88-8d65-4af2-9013-fafbeef24367" providerId="AD" clId="Web-{1679B33D-A3DC-055C-D3AC-2B1A29947FA2}" dt="2022-06-06T05:32:37.626" v="296" actId="14100"/>
        <pc:sldMkLst>
          <pc:docMk/>
          <pc:sldMk cId="3155477368" sldId="261"/>
        </pc:sldMkLst>
        <pc:spChg chg="mod">
          <ac:chgData name="島津美波" userId="S::simadu-minami-plusdojo2022@seplus2016.onmicrosoft.com::81270c88-8d65-4af2-9013-fafbeef24367" providerId="AD" clId="Web-{1679B33D-A3DC-055C-D3AC-2B1A29947FA2}" dt="2022-06-06T05:32:37.626" v="296" actId="14100"/>
          <ac:spMkLst>
            <pc:docMk/>
            <pc:sldMk cId="3155477368" sldId="261"/>
            <ac:spMk id="5" creationId="{873AC027-5FBE-79B4-F7A4-7DF843C535BE}"/>
          </ac:spMkLst>
        </pc:spChg>
        <pc:picChg chg="add del mod">
          <ac:chgData name="島津美波" userId="S::simadu-minami-plusdojo2022@seplus2016.onmicrosoft.com::81270c88-8d65-4af2-9013-fafbeef24367" providerId="AD" clId="Web-{1679B33D-A3DC-055C-D3AC-2B1A29947FA2}" dt="2022-06-06T05:32:17.454" v="295"/>
          <ac:picMkLst>
            <pc:docMk/>
            <pc:sldMk cId="3155477368" sldId="261"/>
            <ac:picMk id="18" creationId="{C59F2CBF-67BF-24FD-F185-AB1A345B92DC}"/>
          </ac:picMkLst>
        </pc:picChg>
      </pc:sldChg>
      <pc:sldChg chg="modSp">
        <pc:chgData name="島津美波" userId="S::simadu-minami-plusdojo2022@seplus2016.onmicrosoft.com::81270c88-8d65-4af2-9013-fafbeef24367" providerId="AD" clId="Web-{1679B33D-A3DC-055C-D3AC-2B1A29947FA2}" dt="2022-06-06T05:42:42.061" v="394" actId="14100"/>
        <pc:sldMkLst>
          <pc:docMk/>
          <pc:sldMk cId="3743702039" sldId="263"/>
        </pc:sldMkLst>
        <pc:spChg chg="mod">
          <ac:chgData name="島津美波" userId="S::simadu-minami-plusdojo2022@seplus2016.onmicrosoft.com::81270c88-8d65-4af2-9013-fafbeef24367" providerId="AD" clId="Web-{1679B33D-A3DC-055C-D3AC-2B1A29947FA2}" dt="2022-06-06T05:42:42.061" v="394" actId="14100"/>
          <ac:spMkLst>
            <pc:docMk/>
            <pc:sldMk cId="3743702039" sldId="263"/>
            <ac:spMk id="3" creationId="{26C1B9DF-44DC-D81C-163C-92216E9C44FD}"/>
          </ac:spMkLst>
        </pc:spChg>
      </pc:sldChg>
      <pc:sldChg chg="addSp modSp">
        <pc:chgData name="島津美波" userId="S::simadu-minami-plusdojo2022@seplus2016.onmicrosoft.com::81270c88-8d65-4af2-9013-fafbeef24367" providerId="AD" clId="Web-{1679B33D-A3DC-055C-D3AC-2B1A29947FA2}" dt="2022-06-06T05:24:45.148" v="210"/>
        <pc:sldMkLst>
          <pc:docMk/>
          <pc:sldMk cId="2392510997" sldId="264"/>
        </pc:sldMkLst>
        <pc:spChg chg="add mod">
          <ac:chgData name="島津美波" userId="S::simadu-minami-plusdojo2022@seplus2016.onmicrosoft.com::81270c88-8d65-4af2-9013-fafbeef24367" providerId="AD" clId="Web-{1679B33D-A3DC-055C-D3AC-2B1A29947FA2}" dt="2022-06-06T05:24:45.148" v="210"/>
          <ac:spMkLst>
            <pc:docMk/>
            <pc:sldMk cId="2392510997" sldId="264"/>
            <ac:spMk id="2" creationId="{02698A72-2045-6CB6-42D1-A14008E9010C}"/>
          </ac:spMkLst>
        </pc:spChg>
        <pc:spChg chg="add mod">
          <ac:chgData name="島津美波" userId="S::simadu-minami-plusdojo2022@seplus2016.onmicrosoft.com::81270c88-8d65-4af2-9013-fafbeef24367" providerId="AD" clId="Web-{1679B33D-A3DC-055C-D3AC-2B1A29947FA2}" dt="2022-06-06T05:23:42.474" v="198"/>
          <ac:spMkLst>
            <pc:docMk/>
            <pc:sldMk cId="2392510997" sldId="264"/>
            <ac:spMk id="14" creationId="{111647FB-D92A-AD6A-D5C4-F4CCB515DD52}"/>
          </ac:spMkLst>
        </pc:spChg>
        <pc:spChg chg="mod">
          <ac:chgData name="島津美波" userId="S::simadu-minami-plusdojo2022@seplus2016.onmicrosoft.com::81270c88-8d65-4af2-9013-fafbeef24367" providerId="AD" clId="Web-{1679B33D-A3DC-055C-D3AC-2B1A29947FA2}" dt="2022-06-06T05:13:25.524" v="15" actId="20577"/>
          <ac:spMkLst>
            <pc:docMk/>
            <pc:sldMk cId="2392510997" sldId="264"/>
            <ac:spMk id="16" creationId="{8868BFD4-B67D-04C0-4E81-FA3ED5957B50}"/>
          </ac:spMkLst>
        </pc:spChg>
        <pc:spChg chg="add mod">
          <ac:chgData name="島津美波" userId="S::simadu-minami-plusdojo2022@seplus2016.onmicrosoft.com::81270c88-8d65-4af2-9013-fafbeef24367" providerId="AD" clId="Web-{1679B33D-A3DC-055C-D3AC-2B1A29947FA2}" dt="2022-06-06T05:12:54.320" v="11"/>
          <ac:spMkLst>
            <pc:docMk/>
            <pc:sldMk cId="2392510997" sldId="264"/>
            <ac:spMk id="17" creationId="{EBDE4FEF-68B7-5402-487C-47B8B6882DFB}"/>
          </ac:spMkLst>
        </pc:spChg>
        <pc:spChg chg="mod">
          <ac:chgData name="島津美波" userId="S::simadu-minami-plusdojo2022@seplus2016.onmicrosoft.com::81270c88-8d65-4af2-9013-fafbeef24367" providerId="AD" clId="Web-{1679B33D-A3DC-055C-D3AC-2B1A29947FA2}" dt="2022-06-06T05:13:34.712" v="16"/>
          <ac:spMkLst>
            <pc:docMk/>
            <pc:sldMk cId="2392510997" sldId="264"/>
            <ac:spMk id="18" creationId="{ADD9FC22-BB64-649D-EA40-C5033913903A}"/>
          </ac:spMkLst>
        </pc:spChg>
        <pc:spChg chg="mod">
          <ac:chgData name="島津美波" userId="S::simadu-minami-plusdojo2022@seplus2016.onmicrosoft.com::81270c88-8d65-4af2-9013-fafbeef24367" providerId="AD" clId="Web-{1679B33D-A3DC-055C-D3AC-2B1A29947FA2}" dt="2022-06-06T05:13:34.743" v="17"/>
          <ac:spMkLst>
            <pc:docMk/>
            <pc:sldMk cId="2392510997" sldId="264"/>
            <ac:spMk id="19" creationId="{4C0C02EB-1A76-BE8D-1C9B-978C3D56001C}"/>
          </ac:spMkLst>
        </pc:spChg>
        <pc:spChg chg="add mod">
          <ac:chgData name="島津美波" userId="S::simadu-minami-plusdojo2022@seplus2016.onmicrosoft.com::81270c88-8d65-4af2-9013-fafbeef24367" providerId="AD" clId="Web-{1679B33D-A3DC-055C-D3AC-2B1A29947FA2}" dt="2022-06-06T05:15:20.620" v="52" actId="20577"/>
          <ac:spMkLst>
            <pc:docMk/>
            <pc:sldMk cId="2392510997" sldId="264"/>
            <ac:spMk id="20" creationId="{60EDF15F-E25B-143E-40C0-07A6E2D333FF}"/>
          </ac:spMkLst>
        </pc:spChg>
      </pc:sldChg>
      <pc:sldChg chg="new del ord">
        <pc:chgData name="島津美波" userId="S::simadu-minami-plusdojo2022@seplus2016.onmicrosoft.com::81270c88-8d65-4af2-9013-fafbeef24367" providerId="AD" clId="Web-{1679B33D-A3DC-055C-D3AC-2B1A29947FA2}" dt="2022-06-06T05:17:38.436" v="56"/>
        <pc:sldMkLst>
          <pc:docMk/>
          <pc:sldMk cId="2118674373" sldId="265"/>
        </pc:sldMkLst>
      </pc:sldChg>
      <pc:sldChg chg="addSp delSp modSp add replId">
        <pc:chgData name="島津美波" userId="S::simadu-minami-plusdojo2022@seplus2016.onmicrosoft.com::81270c88-8d65-4af2-9013-fafbeef24367" providerId="AD" clId="Web-{1679B33D-A3DC-055C-D3AC-2B1A29947FA2}" dt="2022-06-06T05:27:15.244" v="280" actId="20577"/>
        <pc:sldMkLst>
          <pc:docMk/>
          <pc:sldMk cId="2776495978" sldId="266"/>
        </pc:sldMkLst>
        <pc:spChg chg="add mod">
          <ac:chgData name="島津美波" userId="S::simadu-minami-plusdojo2022@seplus2016.onmicrosoft.com::81270c88-8d65-4af2-9013-fafbeef24367" providerId="AD" clId="Web-{1679B33D-A3DC-055C-D3AC-2B1A29947FA2}" dt="2022-06-06T05:21:30.347" v="155" actId="20577"/>
          <ac:spMkLst>
            <pc:docMk/>
            <pc:sldMk cId="2776495978" sldId="266"/>
            <ac:spMk id="3" creationId="{D0A55543-A8F0-FA08-F844-19A432F9D4BA}"/>
          </ac:spMkLst>
        </pc:spChg>
        <pc:spChg chg="add mod">
          <ac:chgData name="島津美波" userId="S::simadu-minami-plusdojo2022@seplus2016.onmicrosoft.com::81270c88-8d65-4af2-9013-fafbeef24367" providerId="AD" clId="Web-{1679B33D-A3DC-055C-D3AC-2B1A29947FA2}" dt="2022-06-06T05:25:18.242" v="222" actId="20577"/>
          <ac:spMkLst>
            <pc:docMk/>
            <pc:sldMk cId="2776495978" sldId="266"/>
            <ac:spMk id="4" creationId="{9B14AC1D-95E2-AC92-F4E0-7288BBF42DA6}"/>
          </ac:spMkLst>
        </pc:spChg>
        <pc:spChg chg="add del">
          <ac:chgData name="島津美波" userId="S::simadu-minami-plusdojo2022@seplus2016.onmicrosoft.com::81270c88-8d65-4af2-9013-fafbeef24367" providerId="AD" clId="Web-{1679B33D-A3DC-055C-D3AC-2B1A29947FA2}" dt="2022-06-06T05:18:40.781" v="91"/>
          <ac:spMkLst>
            <pc:docMk/>
            <pc:sldMk cId="2776495978" sldId="266"/>
            <ac:spMk id="11" creationId="{1779BEDC-C32D-33FC-7B9B-118B4A312480}"/>
          </ac:spMkLst>
        </pc:spChg>
        <pc:spChg chg="add mod">
          <ac:chgData name="島津美波" userId="S::simadu-minami-plusdojo2022@seplus2016.onmicrosoft.com::81270c88-8d65-4af2-9013-fafbeef24367" providerId="AD" clId="Web-{1679B33D-A3DC-055C-D3AC-2B1A29947FA2}" dt="2022-06-06T05:27:15.244" v="280" actId="20577"/>
          <ac:spMkLst>
            <pc:docMk/>
            <pc:sldMk cId="2776495978" sldId="266"/>
            <ac:spMk id="12" creationId="{E48DD963-1F88-A093-9BEE-6F5FEE3DD2C4}"/>
          </ac:spMkLst>
        </pc:spChg>
      </pc:sldChg>
      <pc:sldChg chg="new del">
        <pc:chgData name="島津美波" userId="S::simadu-minami-plusdojo2022@seplus2016.onmicrosoft.com::81270c88-8d65-4af2-9013-fafbeef24367" providerId="AD" clId="Web-{1679B33D-A3DC-055C-D3AC-2B1A29947FA2}" dt="2022-06-06T05:21:48.519" v="158"/>
        <pc:sldMkLst>
          <pc:docMk/>
          <pc:sldMk cId="2836237106" sldId="267"/>
        </pc:sldMkLst>
      </pc:sldChg>
      <pc:sldChg chg="modSp add ord replId">
        <pc:chgData name="島津美波" userId="S::simadu-minami-plusdojo2022@seplus2016.onmicrosoft.com::81270c88-8d65-4af2-9013-fafbeef24367" providerId="AD" clId="Web-{1679B33D-A3DC-055C-D3AC-2B1A29947FA2}" dt="2022-06-06T05:26:49.760" v="276" actId="20577"/>
        <pc:sldMkLst>
          <pc:docMk/>
          <pc:sldMk cId="2196372836" sldId="268"/>
        </pc:sldMkLst>
        <pc:spChg chg="mod">
          <ac:chgData name="島津美波" userId="S::simadu-minami-plusdojo2022@seplus2016.onmicrosoft.com::81270c88-8d65-4af2-9013-fafbeef24367" providerId="AD" clId="Web-{1679B33D-A3DC-055C-D3AC-2B1A29947FA2}" dt="2022-06-06T05:22:19.520" v="164" actId="20577"/>
          <ac:spMkLst>
            <pc:docMk/>
            <pc:sldMk cId="2196372836" sldId="268"/>
            <ac:spMk id="3" creationId="{D0A55543-A8F0-FA08-F844-19A432F9D4BA}"/>
          </ac:spMkLst>
        </pc:spChg>
        <pc:spChg chg="mod">
          <ac:chgData name="島津美波" userId="S::simadu-minami-plusdojo2022@seplus2016.onmicrosoft.com::81270c88-8d65-4af2-9013-fafbeef24367" providerId="AD" clId="Web-{1679B33D-A3DC-055C-D3AC-2B1A29947FA2}" dt="2022-06-06T05:26:00.837" v="245"/>
          <ac:spMkLst>
            <pc:docMk/>
            <pc:sldMk cId="2196372836" sldId="268"/>
            <ac:spMk id="4" creationId="{9B14AC1D-95E2-AC92-F4E0-7288BBF42DA6}"/>
          </ac:spMkLst>
        </pc:spChg>
        <pc:spChg chg="mod">
          <ac:chgData name="島津美波" userId="S::simadu-minami-plusdojo2022@seplus2016.onmicrosoft.com::81270c88-8d65-4af2-9013-fafbeef24367" providerId="AD" clId="Web-{1679B33D-A3DC-055C-D3AC-2B1A29947FA2}" dt="2022-06-06T05:26:49.760" v="276" actId="20577"/>
          <ac:spMkLst>
            <pc:docMk/>
            <pc:sldMk cId="2196372836" sldId="268"/>
            <ac:spMk id="12" creationId="{E48DD963-1F88-A093-9BEE-6F5FEE3DD2C4}"/>
          </ac:spMkLst>
        </pc:spChg>
      </pc:sldChg>
      <pc:sldChg chg="modSp add replId">
        <pc:chgData name="島津美波" userId="S::simadu-minami-plusdojo2022@seplus2016.onmicrosoft.com::81270c88-8d65-4af2-9013-fafbeef24367" providerId="AD" clId="Web-{1679B33D-A3DC-055C-D3AC-2B1A29947FA2}" dt="2022-06-06T05:26:43.588" v="275" actId="20577"/>
        <pc:sldMkLst>
          <pc:docMk/>
          <pc:sldMk cId="3456666601" sldId="269"/>
        </pc:sldMkLst>
        <pc:spChg chg="mod">
          <ac:chgData name="島津美波" userId="S::simadu-minami-plusdojo2022@seplus2016.onmicrosoft.com::81270c88-8d65-4af2-9013-fafbeef24367" providerId="AD" clId="Web-{1679B33D-A3DC-055C-D3AC-2B1A29947FA2}" dt="2022-06-06T05:25:35.758" v="234"/>
          <ac:spMkLst>
            <pc:docMk/>
            <pc:sldMk cId="3456666601" sldId="269"/>
            <ac:spMk id="4" creationId="{9B14AC1D-95E2-AC92-F4E0-7288BBF42DA6}"/>
          </ac:spMkLst>
        </pc:spChg>
        <pc:spChg chg="mod">
          <ac:chgData name="島津美波" userId="S::simadu-minami-plusdojo2022@seplus2016.onmicrosoft.com::81270c88-8d65-4af2-9013-fafbeef24367" providerId="AD" clId="Web-{1679B33D-A3DC-055C-D3AC-2B1A29947FA2}" dt="2022-06-06T05:26:43.588" v="275" actId="20577"/>
          <ac:spMkLst>
            <pc:docMk/>
            <pc:sldMk cId="3456666601" sldId="269"/>
            <ac:spMk id="12" creationId="{E48DD963-1F88-A093-9BEE-6F5FEE3DD2C4}"/>
          </ac:spMkLst>
        </pc:spChg>
      </pc:sldChg>
      <pc:sldChg chg="addSp delSp modSp add ord replId">
        <pc:chgData name="島津美波" userId="S::simadu-minami-plusdojo2022@seplus2016.onmicrosoft.com::81270c88-8d65-4af2-9013-fafbeef24367" providerId="AD" clId="Web-{1679B33D-A3DC-055C-D3AC-2B1A29947FA2}" dt="2022-06-06T05:40:05.667" v="354"/>
        <pc:sldMkLst>
          <pc:docMk/>
          <pc:sldMk cId="1247469420" sldId="270"/>
        </pc:sldMkLst>
        <pc:spChg chg="add mod">
          <ac:chgData name="島津美波" userId="S::simadu-minami-plusdojo2022@seplus2016.onmicrosoft.com::81270c88-8d65-4af2-9013-fafbeef24367" providerId="AD" clId="Web-{1679B33D-A3DC-055C-D3AC-2B1A29947FA2}" dt="2022-06-06T05:40:05.667" v="354"/>
          <ac:spMkLst>
            <pc:docMk/>
            <pc:sldMk cId="1247469420" sldId="270"/>
            <ac:spMk id="2" creationId="{2CAE07E3-5443-B9EC-BB33-9655FE80AFE3}"/>
          </ac:spMkLst>
        </pc:spChg>
        <pc:spChg chg="mod">
          <ac:chgData name="島津美波" userId="S::simadu-minami-plusdojo2022@seplus2016.onmicrosoft.com::81270c88-8d65-4af2-9013-fafbeef24367" providerId="AD" clId="Web-{1679B33D-A3DC-055C-D3AC-2B1A29947FA2}" dt="2022-06-06T05:37:44.664" v="332" actId="20577"/>
          <ac:spMkLst>
            <pc:docMk/>
            <pc:sldMk cId="1247469420" sldId="270"/>
            <ac:spMk id="3" creationId="{D0A55543-A8F0-FA08-F844-19A432F9D4BA}"/>
          </ac:spMkLst>
        </pc:spChg>
        <pc:spChg chg="del">
          <ac:chgData name="島津美波" userId="S::simadu-minami-plusdojo2022@seplus2016.onmicrosoft.com::81270c88-8d65-4af2-9013-fafbeef24367" providerId="AD" clId="Web-{1679B33D-A3DC-055C-D3AC-2B1A29947FA2}" dt="2022-06-06T05:37:31.835" v="323"/>
          <ac:spMkLst>
            <pc:docMk/>
            <pc:sldMk cId="1247469420" sldId="270"/>
            <ac:spMk id="4" creationId="{9B14AC1D-95E2-AC92-F4E0-7288BBF42DA6}"/>
          </ac:spMkLst>
        </pc:spChg>
        <pc:spChg chg="del">
          <ac:chgData name="島津美波" userId="S::simadu-minami-plusdojo2022@seplus2016.onmicrosoft.com::81270c88-8d65-4af2-9013-fafbeef24367" providerId="AD" clId="Web-{1679B33D-A3DC-055C-D3AC-2B1A29947FA2}" dt="2022-06-06T05:37:33.601" v="324"/>
          <ac:spMkLst>
            <pc:docMk/>
            <pc:sldMk cId="1247469420" sldId="270"/>
            <ac:spMk id="12" creationId="{E48DD963-1F88-A093-9BEE-6F5FEE3DD2C4}"/>
          </ac:spMkLst>
        </pc:spChg>
      </pc:sldChg>
      <pc:sldChg chg="addSp delSp modSp del">
        <pc:chgData name="島津美波" userId="S::simadu-minami-plusdojo2022@seplus2016.onmicrosoft.com::81270c88-8d65-4af2-9013-fafbeef24367" providerId="AD" clId="Web-{1679B33D-A3DC-055C-D3AC-2B1A29947FA2}" dt="2022-06-06T05:42:03.857" v="364"/>
        <pc:sldMkLst>
          <pc:docMk/>
          <pc:sldMk cId="3417088209" sldId="271"/>
        </pc:sldMkLst>
        <pc:spChg chg="del">
          <ac:chgData name="島津美波" userId="S::simadu-minami-plusdojo2022@seplus2016.onmicrosoft.com::81270c88-8d65-4af2-9013-fafbeef24367" providerId="AD" clId="Web-{1679B33D-A3DC-055C-D3AC-2B1A29947FA2}" dt="2022-06-06T05:41:03.871" v="355"/>
          <ac:spMkLst>
            <pc:docMk/>
            <pc:sldMk cId="3417088209" sldId="271"/>
            <ac:spMk id="2" creationId="{7C600DFE-9A56-B02E-0C85-33E5BA23F0A2}"/>
          </ac:spMkLst>
        </pc:spChg>
        <pc:spChg chg="del">
          <ac:chgData name="島津美波" userId="S::simadu-minami-plusdojo2022@seplus2016.onmicrosoft.com::81270c88-8d65-4af2-9013-fafbeef24367" providerId="AD" clId="Web-{1679B33D-A3DC-055C-D3AC-2B1A29947FA2}" dt="2022-06-06T05:41:06.730" v="356"/>
          <ac:spMkLst>
            <pc:docMk/>
            <pc:sldMk cId="3417088209" sldId="271"/>
            <ac:spMk id="3" creationId="{D183E4CA-B82D-5664-5B5A-1D3CAE2B88E9}"/>
          </ac:spMkLst>
        </pc:spChg>
        <pc:spChg chg="add">
          <ac:chgData name="島津美波" userId="S::simadu-minami-plusdojo2022@seplus2016.onmicrosoft.com::81270c88-8d65-4af2-9013-fafbeef24367" providerId="AD" clId="Web-{1679B33D-A3DC-055C-D3AC-2B1A29947FA2}" dt="2022-06-06T05:41:17.829" v="357"/>
          <ac:spMkLst>
            <pc:docMk/>
            <pc:sldMk cId="3417088209" sldId="271"/>
            <ac:spMk id="5" creationId="{3E660F40-B78A-D0BB-EEAF-10C837070F5E}"/>
          </ac:spMkLst>
        </pc:spChg>
        <pc:spChg chg="add">
          <ac:chgData name="島津美波" userId="S::simadu-minami-plusdojo2022@seplus2016.onmicrosoft.com::81270c88-8d65-4af2-9013-fafbeef24367" providerId="AD" clId="Web-{1679B33D-A3DC-055C-D3AC-2B1A29947FA2}" dt="2022-06-06T05:41:23.215" v="358"/>
          <ac:spMkLst>
            <pc:docMk/>
            <pc:sldMk cId="3417088209" sldId="271"/>
            <ac:spMk id="7" creationId="{D8DB51B6-6A0B-CB7C-389C-DAD7223854CC}"/>
          </ac:spMkLst>
        </pc:spChg>
        <pc:spChg chg="add mod">
          <ac:chgData name="島津美波" userId="S::simadu-minami-plusdojo2022@seplus2016.onmicrosoft.com::81270c88-8d65-4af2-9013-fafbeef24367" providerId="AD" clId="Web-{1679B33D-A3DC-055C-D3AC-2B1A29947FA2}" dt="2022-06-06T05:41:34.965" v="360" actId="1076"/>
          <ac:spMkLst>
            <pc:docMk/>
            <pc:sldMk cId="3417088209" sldId="271"/>
            <ac:spMk id="9" creationId="{61F6B90A-8D74-4D93-2F80-3AA272CF8181}"/>
          </ac:spMkLst>
        </pc:spChg>
        <pc:spChg chg="add mod">
          <ac:chgData name="島津美波" userId="S::simadu-minami-plusdojo2022@seplus2016.onmicrosoft.com::81270c88-8d65-4af2-9013-fafbeef24367" providerId="AD" clId="Web-{1679B33D-A3DC-055C-D3AC-2B1A29947FA2}" dt="2022-06-06T05:41:43.684" v="363" actId="1076"/>
          <ac:spMkLst>
            <pc:docMk/>
            <pc:sldMk cId="3417088209" sldId="271"/>
            <ac:spMk id="11" creationId="{64AADF66-3830-3DD4-6104-538952CEC377}"/>
          </ac:spMkLst>
        </pc:spChg>
      </pc:sldChg>
      <pc:sldChg chg="addSp delSp modSp">
        <pc:chgData name="島津美波" userId="S::simadu-minami-plusdojo2022@seplus2016.onmicrosoft.com::81270c88-8d65-4af2-9013-fafbeef24367" providerId="AD" clId="Web-{1679B33D-A3DC-055C-D3AC-2B1A29947FA2}" dt="2022-06-06T05:47:57.864" v="496" actId="1076"/>
        <pc:sldMkLst>
          <pc:docMk/>
          <pc:sldMk cId="3196210130" sldId="272"/>
        </pc:sldMkLst>
        <pc:spChg chg="add mod">
          <ac:chgData name="島津美波" userId="S::simadu-minami-plusdojo2022@seplus2016.onmicrosoft.com::81270c88-8d65-4af2-9013-fafbeef24367" providerId="AD" clId="Web-{1679B33D-A3DC-055C-D3AC-2B1A29947FA2}" dt="2022-06-06T05:47:20.488" v="458" actId="20577"/>
          <ac:spMkLst>
            <pc:docMk/>
            <pc:sldMk cId="3196210130" sldId="272"/>
            <ac:spMk id="2" creationId="{0930FFAC-3A18-5BB6-8A97-F7C28EC6D5FD}"/>
          </ac:spMkLst>
        </pc:spChg>
        <pc:spChg chg="mod">
          <ac:chgData name="島津美波" userId="S::simadu-minami-plusdojo2022@seplus2016.onmicrosoft.com::81270c88-8d65-4af2-9013-fafbeef24367" providerId="AD" clId="Web-{1679B33D-A3DC-055C-D3AC-2B1A29947FA2}" dt="2022-06-06T05:42:19.841" v="380" actId="20577"/>
          <ac:spMkLst>
            <pc:docMk/>
            <pc:sldMk cId="3196210130" sldId="272"/>
            <ac:spMk id="3" creationId="{26C1B9DF-44DC-D81C-163C-92216E9C44FD}"/>
          </ac:spMkLst>
        </pc:spChg>
        <pc:spChg chg="add mod">
          <ac:chgData name="島津美波" userId="S::simadu-minami-plusdojo2022@seplus2016.onmicrosoft.com::81270c88-8d65-4af2-9013-fafbeef24367" providerId="AD" clId="Web-{1679B33D-A3DC-055C-D3AC-2B1A29947FA2}" dt="2022-06-06T05:47:34.364" v="481" actId="20577"/>
          <ac:spMkLst>
            <pc:docMk/>
            <pc:sldMk cId="3196210130" sldId="272"/>
            <ac:spMk id="11" creationId="{7556B15A-28E8-059F-C547-7DA8C5E2AA7D}"/>
          </ac:spMkLst>
        </pc:spChg>
        <pc:spChg chg="add mod">
          <ac:chgData name="島津美波" userId="S::simadu-minami-plusdojo2022@seplus2016.onmicrosoft.com::81270c88-8d65-4af2-9013-fafbeef24367" providerId="AD" clId="Web-{1679B33D-A3DC-055C-D3AC-2B1A29947FA2}" dt="2022-06-06T05:47:45.973" v="493" actId="20577"/>
          <ac:spMkLst>
            <pc:docMk/>
            <pc:sldMk cId="3196210130" sldId="272"/>
            <ac:spMk id="14" creationId="{A5378F98-AC8A-F0E3-9D8F-522786506BEE}"/>
          </ac:spMkLst>
        </pc:spChg>
        <pc:spChg chg="add mod">
          <ac:chgData name="島津美波" userId="S::simadu-minami-plusdojo2022@seplus2016.onmicrosoft.com::81270c88-8d65-4af2-9013-fafbeef24367" providerId="AD" clId="Web-{1679B33D-A3DC-055C-D3AC-2B1A29947FA2}" dt="2022-06-06T05:47:57.864" v="496" actId="1076"/>
          <ac:spMkLst>
            <pc:docMk/>
            <pc:sldMk cId="3196210130" sldId="272"/>
            <ac:spMk id="15" creationId="{45295B28-9B37-F7ED-7F21-A8E437153D47}"/>
          </ac:spMkLst>
        </pc:spChg>
        <pc:spChg chg="add mod">
          <ac:chgData name="島津美波" userId="S::simadu-minami-plusdojo2022@seplus2016.onmicrosoft.com::81270c88-8d65-4af2-9013-fafbeef24367" providerId="AD" clId="Web-{1679B33D-A3DC-055C-D3AC-2B1A29947FA2}" dt="2022-06-06T05:46:58.988" v="446"/>
          <ac:spMkLst>
            <pc:docMk/>
            <pc:sldMk cId="3196210130" sldId="272"/>
            <ac:spMk id="16" creationId="{C218346F-04D1-036B-9A38-9A846284C7E9}"/>
          </ac:spMkLst>
        </pc:spChg>
        <pc:spChg chg="add del">
          <ac:chgData name="島津美波" userId="S::simadu-minami-plusdojo2022@seplus2016.onmicrosoft.com::81270c88-8d65-4af2-9013-fafbeef24367" providerId="AD" clId="Web-{1679B33D-A3DC-055C-D3AC-2B1A29947FA2}" dt="2022-06-06T05:46:17.253" v="427"/>
          <ac:spMkLst>
            <pc:docMk/>
            <pc:sldMk cId="3196210130" sldId="272"/>
            <ac:spMk id="17" creationId="{82649423-EBBC-4FB7-3CB8-43E33DC24668}"/>
          </ac:spMkLst>
        </pc:spChg>
        <pc:spChg chg="add del">
          <ac:chgData name="島津美波" userId="S::simadu-minami-plusdojo2022@seplus2016.onmicrosoft.com::81270c88-8d65-4af2-9013-fafbeef24367" providerId="AD" clId="Web-{1679B33D-A3DC-055C-D3AC-2B1A29947FA2}" dt="2022-06-06T05:46:21.628" v="429"/>
          <ac:spMkLst>
            <pc:docMk/>
            <pc:sldMk cId="3196210130" sldId="272"/>
            <ac:spMk id="18" creationId="{3B1BD495-3304-01BA-7B99-81F2AD557DC2}"/>
          </ac:spMkLst>
        </pc:spChg>
        <pc:spChg chg="add mod">
          <ac:chgData name="島津美波" userId="S::simadu-minami-plusdojo2022@seplus2016.onmicrosoft.com::81270c88-8d65-4af2-9013-fafbeef24367" providerId="AD" clId="Web-{1679B33D-A3DC-055C-D3AC-2B1A29947FA2}" dt="2022-06-06T05:46:58.988" v="447"/>
          <ac:spMkLst>
            <pc:docMk/>
            <pc:sldMk cId="3196210130" sldId="272"/>
            <ac:spMk id="19" creationId="{00CCF8D3-ADFB-C58B-C5FC-E0E02164EFC9}"/>
          </ac:spMkLst>
        </pc:spChg>
      </pc:sldChg>
      <pc:sldChg chg="addSp modSp">
        <pc:chgData name="島津美波" userId="S::simadu-minami-plusdojo2022@seplus2016.onmicrosoft.com::81270c88-8d65-4af2-9013-fafbeef24367" providerId="AD" clId="Web-{1679B33D-A3DC-055C-D3AC-2B1A29947FA2}" dt="2022-06-06T05:50:11.320" v="504" actId="20577"/>
        <pc:sldMkLst>
          <pc:docMk/>
          <pc:sldMk cId="3285456607" sldId="273"/>
        </pc:sldMkLst>
        <pc:spChg chg="add mod">
          <ac:chgData name="島津美波" userId="S::simadu-minami-plusdojo2022@seplus2016.onmicrosoft.com::81270c88-8d65-4af2-9013-fafbeef24367" providerId="AD" clId="Web-{1679B33D-A3DC-055C-D3AC-2B1A29947FA2}" dt="2022-06-06T05:50:11.320" v="504" actId="20577"/>
          <ac:spMkLst>
            <pc:docMk/>
            <pc:sldMk cId="3285456607" sldId="273"/>
            <ac:spMk id="15" creationId="{8DBF55A9-AD5D-CE07-B7C1-720DA22DBB9C}"/>
          </ac:spMkLst>
        </pc:spChg>
      </pc:sldChg>
      <pc:sldChg chg="modSp">
        <pc:chgData name="島津美波" userId="S::simadu-minami-plusdojo2022@seplus2016.onmicrosoft.com::81270c88-8d65-4af2-9013-fafbeef24367" providerId="AD" clId="Web-{1679B33D-A3DC-055C-D3AC-2B1A29947FA2}" dt="2022-06-06T05:58:28.315" v="537" actId="20577"/>
        <pc:sldMkLst>
          <pc:docMk/>
          <pc:sldMk cId="507029965" sldId="274"/>
        </pc:sldMkLst>
        <pc:spChg chg="mod">
          <ac:chgData name="島津美波" userId="S::simadu-minami-plusdojo2022@seplus2016.onmicrosoft.com::81270c88-8d65-4af2-9013-fafbeef24367" providerId="AD" clId="Web-{1679B33D-A3DC-055C-D3AC-2B1A29947FA2}" dt="2022-06-06T05:58:28.315" v="537" actId="20577"/>
          <ac:spMkLst>
            <pc:docMk/>
            <pc:sldMk cId="507029965" sldId="274"/>
            <ac:spMk id="14" creationId="{C6D02438-7ABC-E30F-4207-2D49D3967FB3}"/>
          </ac:spMkLst>
        </pc:spChg>
      </pc:sldChg>
      <pc:sldChg chg="modSp">
        <pc:chgData name="島津美波" userId="S::simadu-minami-plusdojo2022@seplus2016.onmicrosoft.com::81270c88-8d65-4af2-9013-fafbeef24367" providerId="AD" clId="Web-{1679B33D-A3DC-055C-D3AC-2B1A29947FA2}" dt="2022-06-06T06:50:09.059" v="550" actId="1076"/>
        <pc:sldMkLst>
          <pc:docMk/>
          <pc:sldMk cId="4121071717" sldId="276"/>
        </pc:sldMkLst>
        <pc:spChg chg="mod">
          <ac:chgData name="島津美波" userId="S::simadu-minami-plusdojo2022@seplus2016.onmicrosoft.com::81270c88-8d65-4af2-9013-fafbeef24367" providerId="AD" clId="Web-{1679B33D-A3DC-055C-D3AC-2B1A29947FA2}" dt="2022-06-06T06:50:09.059" v="550" actId="1076"/>
          <ac:spMkLst>
            <pc:docMk/>
            <pc:sldMk cId="4121071717" sldId="276"/>
            <ac:spMk id="4" creationId="{2EC3A338-0764-F8F0-7D8C-B9817BE488EC}"/>
          </ac:spMkLst>
        </pc:spChg>
      </pc:sldChg>
    </pc:docChg>
  </pc:docChgLst>
  <pc:docChgLst>
    <pc:chgData name="石貝真奈" userId="S::ishigai-mana-plusdojo2022@seplus2016.onmicrosoft.com::e34463ba-905b-43d3-a769-b0a4e9e08a6d" providerId="AD" clId="Web-{096C41A9-153D-CC91-EACE-552F0FF55279}"/>
    <pc:docChg chg="modSld">
      <pc:chgData name="石貝真奈" userId="S::ishigai-mana-plusdojo2022@seplus2016.onmicrosoft.com::e34463ba-905b-43d3-a769-b0a4e9e08a6d" providerId="AD" clId="Web-{096C41A9-153D-CC91-EACE-552F0FF55279}" dt="2022-06-09T04:30:47.980" v="1" actId="1076"/>
      <pc:docMkLst>
        <pc:docMk/>
      </pc:docMkLst>
      <pc:sldChg chg="modSp">
        <pc:chgData name="石貝真奈" userId="S::ishigai-mana-plusdojo2022@seplus2016.onmicrosoft.com::e34463ba-905b-43d3-a769-b0a4e9e08a6d" providerId="AD" clId="Web-{096C41A9-153D-CC91-EACE-552F0FF55279}" dt="2022-06-09T04:30:47.980" v="1" actId="1076"/>
        <pc:sldMkLst>
          <pc:docMk/>
          <pc:sldMk cId="1247469420" sldId="270"/>
        </pc:sldMkLst>
        <pc:grpChg chg="mod">
          <ac:chgData name="石貝真奈" userId="S::ishigai-mana-plusdojo2022@seplus2016.onmicrosoft.com::e34463ba-905b-43d3-a769-b0a4e9e08a6d" providerId="AD" clId="Web-{096C41A9-153D-CC91-EACE-552F0FF55279}" dt="2022-06-09T04:30:47.980" v="1" actId="1076"/>
          <ac:grpSpMkLst>
            <pc:docMk/>
            <pc:sldMk cId="1247469420" sldId="270"/>
            <ac:grpSpMk id="19" creationId="{624573D6-7BCB-29B5-F235-7852A0D01EFE}"/>
          </ac:grpSpMkLst>
        </pc:grpChg>
      </pc:sldChg>
    </pc:docChg>
  </pc:docChgLst>
  <pc:docChgLst>
    <pc:chgData name="爲近瑛太" userId="S::tamechika-yuta-plusdojo2022@seplus2016.onmicrosoft.com::88123f4d-ebcf-4781-93ad-42cd829c2a07" providerId="AD" clId="Web-{6ABA1747-A433-CEB1-D8A1-776C47E45C5F}"/>
    <pc:docChg chg="addSld delSld modSld sldOrd">
      <pc:chgData name="爲近瑛太" userId="S::tamechika-yuta-plusdojo2022@seplus2016.onmicrosoft.com::88123f4d-ebcf-4781-93ad-42cd829c2a07" providerId="AD" clId="Web-{6ABA1747-A433-CEB1-D8A1-776C47E45C5F}" dt="2022-06-06T07:00:01.454" v="1424" actId="20577"/>
      <pc:docMkLst>
        <pc:docMk/>
      </pc:docMkLst>
      <pc:sldChg chg="addSp delSp modSp">
        <pc:chgData name="爲近瑛太" userId="S::tamechika-yuta-plusdojo2022@seplus2016.onmicrosoft.com::88123f4d-ebcf-4781-93ad-42cd829c2a07" providerId="AD" clId="Web-{6ABA1747-A433-CEB1-D8A1-776C47E45C5F}" dt="2022-06-06T04:51:42.047" v="29" actId="14100"/>
        <pc:sldMkLst>
          <pc:docMk/>
          <pc:sldMk cId="2128380218" sldId="256"/>
        </pc:sldMkLst>
        <pc:spChg chg="del">
          <ac:chgData name="爲近瑛太" userId="S::tamechika-yuta-plusdojo2022@seplus2016.onmicrosoft.com::88123f4d-ebcf-4781-93ad-42cd829c2a07" providerId="AD" clId="Web-{6ABA1747-A433-CEB1-D8A1-776C47E45C5F}" dt="2022-06-06T04:48:51.919" v="20"/>
          <ac:spMkLst>
            <pc:docMk/>
            <pc:sldMk cId="2128380218" sldId="256"/>
            <ac:spMk id="2" creationId="{00000000-0000-0000-0000-000000000000}"/>
          </ac:spMkLst>
        </pc:spChg>
        <pc:spChg chg="add del mod">
          <ac:chgData name="爲近瑛太" userId="S::tamechika-yuta-plusdojo2022@seplus2016.onmicrosoft.com::88123f4d-ebcf-4781-93ad-42cd829c2a07" providerId="AD" clId="Web-{6ABA1747-A433-CEB1-D8A1-776C47E45C5F}" dt="2022-06-06T04:50:56.390" v="22"/>
          <ac:spMkLst>
            <pc:docMk/>
            <pc:sldMk cId="2128380218" sldId="256"/>
            <ac:spMk id="4" creationId="{0CA75F70-3E9B-5773-3BDC-439DB59E3FC0}"/>
          </ac:spMkLst>
        </pc:spChg>
        <pc:picChg chg="add del mod">
          <ac:chgData name="爲近瑛太" userId="S::tamechika-yuta-plusdojo2022@seplus2016.onmicrosoft.com::88123f4d-ebcf-4781-93ad-42cd829c2a07" providerId="AD" clId="Web-{6ABA1747-A433-CEB1-D8A1-776C47E45C5F}" dt="2022-06-06T04:51:34.688" v="26"/>
          <ac:picMkLst>
            <pc:docMk/>
            <pc:sldMk cId="2128380218" sldId="256"/>
            <ac:picMk id="5" creationId="{96E831F6-3125-0A69-2629-3F90D024AB6A}"/>
          </ac:picMkLst>
        </pc:picChg>
        <pc:picChg chg="add mod">
          <ac:chgData name="爲近瑛太" userId="S::tamechika-yuta-plusdojo2022@seplus2016.onmicrosoft.com::88123f4d-ebcf-4781-93ad-42cd829c2a07" providerId="AD" clId="Web-{6ABA1747-A433-CEB1-D8A1-776C47E45C5F}" dt="2022-06-06T04:51:42.047" v="29" actId="14100"/>
          <ac:picMkLst>
            <pc:docMk/>
            <pc:sldMk cId="2128380218" sldId="256"/>
            <ac:picMk id="6" creationId="{49B811A8-CE8B-1A68-0D14-E1CE5C0CAE43}"/>
          </ac:picMkLst>
        </pc:picChg>
      </pc:sldChg>
      <pc:sldChg chg="addSp delSp modSp">
        <pc:chgData name="爲近瑛太" userId="S::tamechika-yuta-plusdojo2022@seplus2016.onmicrosoft.com::88123f4d-ebcf-4781-93ad-42cd829c2a07" providerId="AD" clId="Web-{6ABA1747-A433-CEB1-D8A1-776C47E45C5F}" dt="2022-06-06T04:37:51.968" v="13"/>
        <pc:sldMkLst>
          <pc:docMk/>
          <pc:sldMk cId="3735572861" sldId="257"/>
        </pc:sldMkLst>
        <pc:spChg chg="del mod">
          <ac:chgData name="爲近瑛太" userId="S::tamechika-yuta-plusdojo2022@seplus2016.onmicrosoft.com::88123f4d-ebcf-4781-93ad-42cd829c2a07" providerId="AD" clId="Web-{6ABA1747-A433-CEB1-D8A1-776C47E45C5F}" dt="2022-06-06T04:36:48.920" v="8"/>
          <ac:spMkLst>
            <pc:docMk/>
            <pc:sldMk cId="3735572861" sldId="257"/>
            <ac:spMk id="13" creationId="{63E3826C-2C81-57B7-3BAC-CA761B67C5A7}"/>
          </ac:spMkLst>
        </pc:spChg>
        <pc:picChg chg="add del mod">
          <ac:chgData name="爲近瑛太" userId="S::tamechika-yuta-plusdojo2022@seplus2016.onmicrosoft.com::88123f4d-ebcf-4781-93ad-42cd829c2a07" providerId="AD" clId="Web-{6ABA1747-A433-CEB1-D8A1-776C47E45C5F}" dt="2022-06-06T04:37:51.968" v="13"/>
          <ac:picMkLst>
            <pc:docMk/>
            <pc:sldMk cId="3735572861" sldId="257"/>
            <ac:picMk id="2" creationId="{2D2A5479-84BC-CBBC-EF3E-968F7BCB9DE8}"/>
          </ac:picMkLst>
        </pc:picChg>
      </pc:sldChg>
      <pc:sldChg chg="addSp modSp">
        <pc:chgData name="爲近瑛太" userId="S::tamechika-yuta-plusdojo2022@seplus2016.onmicrosoft.com::88123f4d-ebcf-4781-93ad-42cd829c2a07" providerId="AD" clId="Web-{6ABA1747-A433-CEB1-D8A1-776C47E45C5F}" dt="2022-06-06T04:47:21.870" v="19" actId="1076"/>
        <pc:sldMkLst>
          <pc:docMk/>
          <pc:sldMk cId="4164135053" sldId="258"/>
        </pc:sldMkLst>
        <pc:picChg chg="add mod">
          <ac:chgData name="爲近瑛太" userId="S::tamechika-yuta-plusdojo2022@seplus2016.onmicrosoft.com::88123f4d-ebcf-4781-93ad-42cd829c2a07" providerId="AD" clId="Web-{6ABA1747-A433-CEB1-D8A1-776C47E45C5F}" dt="2022-06-06T04:47:21.870" v="19" actId="1076"/>
          <ac:picMkLst>
            <pc:docMk/>
            <pc:sldMk cId="4164135053" sldId="258"/>
            <ac:picMk id="2" creationId="{7E825BE8-A1FA-7CCF-BDC5-369DB80E7DA2}"/>
          </ac:picMkLst>
        </pc:picChg>
      </pc:sldChg>
      <pc:sldChg chg="addSp delSp modSp">
        <pc:chgData name="爲近瑛太" userId="S::tamechika-yuta-plusdojo2022@seplus2016.onmicrosoft.com::88123f4d-ebcf-4781-93ad-42cd829c2a07" providerId="AD" clId="Web-{6ABA1747-A433-CEB1-D8A1-776C47E45C5F}" dt="2022-06-06T05:59:41.836" v="1042"/>
        <pc:sldMkLst>
          <pc:docMk/>
          <pc:sldMk cId="3159801279" sldId="259"/>
        </pc:sldMkLst>
        <pc:spChg chg="add del mod">
          <ac:chgData name="爲近瑛太" userId="S::tamechika-yuta-plusdojo2022@seplus2016.onmicrosoft.com::88123f4d-ebcf-4781-93ad-42cd829c2a07" providerId="AD" clId="Web-{6ABA1747-A433-CEB1-D8A1-776C47E45C5F}" dt="2022-06-06T05:57:07.458" v="968"/>
          <ac:spMkLst>
            <pc:docMk/>
            <pc:sldMk cId="3159801279" sldId="259"/>
            <ac:spMk id="2" creationId="{737F2BD1-1B69-1CE1-8E3E-B441A4E33899}"/>
          </ac:spMkLst>
        </pc:spChg>
        <pc:spChg chg="add del mod">
          <ac:chgData name="爲近瑛太" userId="S::tamechika-yuta-plusdojo2022@seplus2016.onmicrosoft.com::88123f4d-ebcf-4781-93ad-42cd829c2a07" providerId="AD" clId="Web-{6ABA1747-A433-CEB1-D8A1-776C47E45C5F}" dt="2022-06-06T05:57:21.849" v="980"/>
          <ac:spMkLst>
            <pc:docMk/>
            <pc:sldMk cId="3159801279" sldId="259"/>
            <ac:spMk id="3" creationId="{55F9F3D3-52E1-6381-7660-52CDD830E66B}"/>
          </ac:spMkLst>
        </pc:spChg>
        <pc:spChg chg="add mod">
          <ac:chgData name="爲近瑛太" userId="S::tamechika-yuta-plusdojo2022@seplus2016.onmicrosoft.com::88123f4d-ebcf-4781-93ad-42cd829c2a07" providerId="AD" clId="Web-{6ABA1747-A433-CEB1-D8A1-776C47E45C5F}" dt="2022-06-06T05:41:27.251" v="565" actId="1076"/>
          <ac:spMkLst>
            <pc:docMk/>
            <pc:sldMk cId="3159801279" sldId="259"/>
            <ac:spMk id="4" creationId="{F99911D1-6D1B-0C04-B6B5-6B057E4949FF}"/>
          </ac:spMkLst>
        </pc:spChg>
        <pc:spChg chg="add mod">
          <ac:chgData name="爲近瑛太" userId="S::tamechika-yuta-plusdojo2022@seplus2016.onmicrosoft.com::88123f4d-ebcf-4781-93ad-42cd829c2a07" providerId="AD" clId="Web-{6ABA1747-A433-CEB1-D8A1-776C47E45C5F}" dt="2022-06-06T05:31:00.644" v="186" actId="1076"/>
          <ac:spMkLst>
            <pc:docMk/>
            <pc:sldMk cId="3159801279" sldId="259"/>
            <ac:spMk id="6" creationId="{96393581-F4C3-6F3D-12E3-756C81123548}"/>
          </ac:spMkLst>
        </pc:spChg>
        <pc:spChg chg="add mod">
          <ac:chgData name="爲近瑛太" userId="S::tamechika-yuta-plusdojo2022@seplus2016.onmicrosoft.com::88123f4d-ebcf-4781-93ad-42cd829c2a07" providerId="AD" clId="Web-{6ABA1747-A433-CEB1-D8A1-776C47E45C5F}" dt="2022-06-06T05:31:19.457" v="202" actId="14100"/>
          <ac:spMkLst>
            <pc:docMk/>
            <pc:sldMk cId="3159801279" sldId="259"/>
            <ac:spMk id="11" creationId="{3A7ACD1E-7A08-AB2B-B720-C991E5356F39}"/>
          </ac:spMkLst>
        </pc:spChg>
        <pc:spChg chg="add del mod">
          <ac:chgData name="爲近瑛太" userId="S::tamechika-yuta-plusdojo2022@seplus2016.onmicrosoft.com::88123f4d-ebcf-4781-93ad-42cd829c2a07" providerId="AD" clId="Web-{6ABA1747-A433-CEB1-D8A1-776C47E45C5F}" dt="2022-06-06T05:56:52.161" v="965"/>
          <ac:spMkLst>
            <pc:docMk/>
            <pc:sldMk cId="3159801279" sldId="259"/>
            <ac:spMk id="12" creationId="{B1F5EAC8-DC66-B99A-BE42-FFDD5BF26A5E}"/>
          </ac:spMkLst>
        </pc:spChg>
        <pc:spChg chg="add del mod">
          <ac:chgData name="爲近瑛太" userId="S::tamechika-yuta-plusdojo2022@seplus2016.onmicrosoft.com::88123f4d-ebcf-4781-93ad-42cd829c2a07" providerId="AD" clId="Web-{6ABA1747-A433-CEB1-D8A1-776C47E45C5F}" dt="2022-06-06T05:54:08.939" v="931"/>
          <ac:spMkLst>
            <pc:docMk/>
            <pc:sldMk cId="3159801279" sldId="259"/>
            <ac:spMk id="13" creationId="{226110DD-693A-A2B1-B54C-D2565D069D07}"/>
          </ac:spMkLst>
        </pc:spChg>
        <pc:spChg chg="add del mod">
          <ac:chgData name="爲近瑛太" userId="S::tamechika-yuta-plusdojo2022@seplus2016.onmicrosoft.com::88123f4d-ebcf-4781-93ad-42cd829c2a07" providerId="AD" clId="Web-{6ABA1747-A433-CEB1-D8A1-776C47E45C5F}" dt="2022-06-06T05:58:59.382" v="1028"/>
          <ac:spMkLst>
            <pc:docMk/>
            <pc:sldMk cId="3159801279" sldId="259"/>
            <ac:spMk id="15" creationId="{9DF81F4D-8C09-76CA-357E-339DF4C56114}"/>
          </ac:spMkLst>
        </pc:spChg>
        <pc:spChg chg="add del">
          <ac:chgData name="爲近瑛太" userId="S::tamechika-yuta-plusdojo2022@seplus2016.onmicrosoft.com::88123f4d-ebcf-4781-93ad-42cd829c2a07" providerId="AD" clId="Web-{6ABA1747-A433-CEB1-D8A1-776C47E45C5F}" dt="2022-06-06T05:56:30.629" v="960"/>
          <ac:spMkLst>
            <pc:docMk/>
            <pc:sldMk cId="3159801279" sldId="259"/>
            <ac:spMk id="16" creationId="{76D687BA-A0DF-8CE9-82C6-44084B38D8B6}"/>
          </ac:spMkLst>
        </pc:spChg>
        <pc:spChg chg="add del">
          <ac:chgData name="爲近瑛太" userId="S::tamechika-yuta-plusdojo2022@seplus2016.onmicrosoft.com::88123f4d-ebcf-4781-93ad-42cd829c2a07" providerId="AD" clId="Web-{6ABA1747-A433-CEB1-D8A1-776C47E45C5F}" dt="2022-06-06T05:56:34.770" v="962"/>
          <ac:spMkLst>
            <pc:docMk/>
            <pc:sldMk cId="3159801279" sldId="259"/>
            <ac:spMk id="17" creationId="{8D59D8DF-DE20-BD6D-6847-FB977E51C147}"/>
          </ac:spMkLst>
        </pc:spChg>
        <pc:spChg chg="add mod">
          <ac:chgData name="爲近瑛太" userId="S::tamechika-yuta-plusdojo2022@seplus2016.onmicrosoft.com::88123f4d-ebcf-4781-93ad-42cd829c2a07" providerId="AD" clId="Web-{6ABA1747-A433-CEB1-D8A1-776C47E45C5F}" dt="2022-06-06T05:57:19.927" v="979" actId="20577"/>
          <ac:spMkLst>
            <pc:docMk/>
            <pc:sldMk cId="3159801279" sldId="259"/>
            <ac:spMk id="18" creationId="{68173A45-8E62-ECF2-E223-D7D42D99963B}"/>
          </ac:spMkLst>
        </pc:spChg>
        <pc:spChg chg="add mod">
          <ac:chgData name="爲近瑛太" userId="S::tamechika-yuta-plusdojo2022@seplus2016.onmicrosoft.com::88123f4d-ebcf-4781-93ad-42cd829c2a07" providerId="AD" clId="Web-{6ABA1747-A433-CEB1-D8A1-776C47E45C5F}" dt="2022-06-06T05:57:36.818" v="997" actId="20577"/>
          <ac:spMkLst>
            <pc:docMk/>
            <pc:sldMk cId="3159801279" sldId="259"/>
            <ac:spMk id="19" creationId="{ADE70F5C-99C5-E9F8-72F3-3528BC829568}"/>
          </ac:spMkLst>
        </pc:spChg>
        <pc:spChg chg="add mod">
          <ac:chgData name="爲近瑛太" userId="S::tamechika-yuta-plusdojo2022@seplus2016.onmicrosoft.com::88123f4d-ebcf-4781-93ad-42cd829c2a07" providerId="AD" clId="Web-{6ABA1747-A433-CEB1-D8A1-776C47E45C5F}" dt="2022-06-06T05:59:41.836" v="1042"/>
          <ac:spMkLst>
            <pc:docMk/>
            <pc:sldMk cId="3159801279" sldId="259"/>
            <ac:spMk id="20" creationId="{CA7BD316-D9A1-3033-4A28-353DE7EB4265}"/>
          </ac:spMkLst>
        </pc:spChg>
        <pc:spChg chg="add del">
          <ac:chgData name="爲近瑛太" userId="S::tamechika-yuta-plusdojo2022@seplus2016.onmicrosoft.com::88123f4d-ebcf-4781-93ad-42cd829c2a07" providerId="AD" clId="Web-{6ABA1747-A433-CEB1-D8A1-776C47E45C5F}" dt="2022-06-06T05:58:16.850" v="1011"/>
          <ac:spMkLst>
            <pc:docMk/>
            <pc:sldMk cId="3159801279" sldId="259"/>
            <ac:spMk id="21" creationId="{72976C8B-E63A-72D8-EACF-EE55A68C7254}"/>
          </ac:spMkLst>
        </pc:spChg>
      </pc:sldChg>
      <pc:sldChg chg="addSp delSp modSp">
        <pc:chgData name="爲近瑛太" userId="S::tamechika-yuta-plusdojo2022@seplus2016.onmicrosoft.com::88123f4d-ebcf-4781-93ad-42cd829c2a07" providerId="AD" clId="Web-{6ABA1747-A433-CEB1-D8A1-776C47E45C5F}" dt="2022-06-06T05:48:28.978" v="832" actId="14100"/>
        <pc:sldMkLst>
          <pc:docMk/>
          <pc:sldMk cId="2093251672" sldId="260"/>
        </pc:sldMkLst>
        <pc:spChg chg="add mod">
          <ac:chgData name="爲近瑛太" userId="S::tamechika-yuta-plusdojo2022@seplus2016.onmicrosoft.com::88123f4d-ebcf-4781-93ad-42cd829c2a07" providerId="AD" clId="Web-{6ABA1747-A433-CEB1-D8A1-776C47E45C5F}" dt="2022-06-06T05:46:22.429" v="757" actId="14100"/>
          <ac:spMkLst>
            <pc:docMk/>
            <pc:sldMk cId="2093251672" sldId="260"/>
            <ac:spMk id="2" creationId="{3E31AAF2-2899-398F-12CA-84133A623649}"/>
          </ac:spMkLst>
        </pc:spChg>
        <pc:spChg chg="add mod">
          <ac:chgData name="爲近瑛太" userId="S::tamechika-yuta-plusdojo2022@seplus2016.onmicrosoft.com::88123f4d-ebcf-4781-93ad-42cd829c2a07" providerId="AD" clId="Web-{6ABA1747-A433-CEB1-D8A1-776C47E45C5F}" dt="2022-06-06T05:45:03.693" v="681" actId="1076"/>
          <ac:spMkLst>
            <pc:docMk/>
            <pc:sldMk cId="2093251672" sldId="260"/>
            <ac:spMk id="3" creationId="{2D1AEABE-66A0-DB45-BF1A-B579D6B5510A}"/>
          </ac:spMkLst>
        </pc:spChg>
        <pc:spChg chg="add mod">
          <ac:chgData name="爲近瑛太" userId="S::tamechika-yuta-plusdojo2022@seplus2016.onmicrosoft.com::88123f4d-ebcf-4781-93ad-42cd829c2a07" providerId="AD" clId="Web-{6ABA1747-A433-CEB1-D8A1-776C47E45C5F}" dt="2022-06-06T05:45:03.708" v="682" actId="1076"/>
          <ac:spMkLst>
            <pc:docMk/>
            <pc:sldMk cId="2093251672" sldId="260"/>
            <ac:spMk id="4" creationId="{FBE41E0E-E39C-F227-9942-2702A7FAD106}"/>
          </ac:spMkLst>
        </pc:spChg>
        <pc:spChg chg="add mod">
          <ac:chgData name="爲近瑛太" userId="S::tamechika-yuta-plusdojo2022@seplus2016.onmicrosoft.com::88123f4d-ebcf-4781-93ad-42cd829c2a07" providerId="AD" clId="Web-{6ABA1747-A433-CEB1-D8A1-776C47E45C5F}" dt="2022-06-06T05:45:03.708" v="683" actId="1076"/>
          <ac:spMkLst>
            <pc:docMk/>
            <pc:sldMk cId="2093251672" sldId="260"/>
            <ac:spMk id="5" creationId="{1B06A933-C6DD-4832-E154-A784AAA5D334}"/>
          </ac:spMkLst>
        </pc:spChg>
        <pc:spChg chg="add mod">
          <ac:chgData name="爲近瑛太" userId="S::tamechika-yuta-plusdojo2022@seplus2016.onmicrosoft.com::88123f4d-ebcf-4781-93ad-42cd829c2a07" providerId="AD" clId="Web-{6ABA1747-A433-CEB1-D8A1-776C47E45C5F}" dt="2022-06-06T05:45:03.724" v="684" actId="1076"/>
          <ac:spMkLst>
            <pc:docMk/>
            <pc:sldMk cId="2093251672" sldId="260"/>
            <ac:spMk id="6" creationId="{6BCA4091-D7C6-0832-C5C3-761D6A3207F0}"/>
          </ac:spMkLst>
        </pc:spChg>
        <pc:spChg chg="add mod">
          <ac:chgData name="爲近瑛太" userId="S::tamechika-yuta-plusdojo2022@seplus2016.onmicrosoft.com::88123f4d-ebcf-4781-93ad-42cd829c2a07" providerId="AD" clId="Web-{6ABA1747-A433-CEB1-D8A1-776C47E45C5F}" dt="2022-06-06T05:45:03.724" v="685" actId="1076"/>
          <ac:spMkLst>
            <pc:docMk/>
            <pc:sldMk cId="2093251672" sldId="260"/>
            <ac:spMk id="7" creationId="{C5678146-349C-8D7B-D2B5-B0E24C248D8A}"/>
          </ac:spMkLst>
        </pc:spChg>
        <pc:spChg chg="add mod">
          <ac:chgData name="爲近瑛太" userId="S::tamechika-yuta-plusdojo2022@seplus2016.onmicrosoft.com::88123f4d-ebcf-4781-93ad-42cd829c2a07" providerId="AD" clId="Web-{6ABA1747-A433-CEB1-D8A1-776C47E45C5F}" dt="2022-06-06T05:45:03.740" v="686" actId="1076"/>
          <ac:spMkLst>
            <pc:docMk/>
            <pc:sldMk cId="2093251672" sldId="260"/>
            <ac:spMk id="8" creationId="{1BF19D0A-3224-F4E7-98F6-F4F10DC5B6C3}"/>
          </ac:spMkLst>
        </pc:spChg>
        <pc:spChg chg="add mod">
          <ac:chgData name="爲近瑛太" userId="S::tamechika-yuta-plusdojo2022@seplus2016.onmicrosoft.com::88123f4d-ebcf-4781-93ad-42cd829c2a07" providerId="AD" clId="Web-{6ABA1747-A433-CEB1-D8A1-776C47E45C5F}" dt="2022-06-06T05:45:03.740" v="687" actId="1076"/>
          <ac:spMkLst>
            <pc:docMk/>
            <pc:sldMk cId="2093251672" sldId="260"/>
            <ac:spMk id="9" creationId="{79380EDA-5CDD-6C72-FBEE-A95A2BCE228C}"/>
          </ac:spMkLst>
        </pc:spChg>
        <pc:spChg chg="add mod">
          <ac:chgData name="爲近瑛太" userId="S::tamechika-yuta-plusdojo2022@seplus2016.onmicrosoft.com::88123f4d-ebcf-4781-93ad-42cd829c2a07" providerId="AD" clId="Web-{6ABA1747-A433-CEB1-D8A1-776C47E45C5F}" dt="2022-06-06T05:45:03.755" v="688" actId="1076"/>
          <ac:spMkLst>
            <pc:docMk/>
            <pc:sldMk cId="2093251672" sldId="260"/>
            <ac:spMk id="10" creationId="{76499EB5-9E6F-1D85-2CBD-EDF1BF291AC1}"/>
          </ac:spMkLst>
        </pc:spChg>
        <pc:spChg chg="add mod">
          <ac:chgData name="爲近瑛太" userId="S::tamechika-yuta-plusdojo2022@seplus2016.onmicrosoft.com::88123f4d-ebcf-4781-93ad-42cd829c2a07" providerId="AD" clId="Web-{6ABA1747-A433-CEB1-D8A1-776C47E45C5F}" dt="2022-06-06T05:45:03.755" v="689" actId="1076"/>
          <ac:spMkLst>
            <pc:docMk/>
            <pc:sldMk cId="2093251672" sldId="260"/>
            <ac:spMk id="11" creationId="{BE557E43-7A74-B1D4-FFA7-C2EBD6529CDE}"/>
          </ac:spMkLst>
        </pc:spChg>
        <pc:spChg chg="add mod">
          <ac:chgData name="爲近瑛太" userId="S::tamechika-yuta-plusdojo2022@seplus2016.onmicrosoft.com::88123f4d-ebcf-4781-93ad-42cd829c2a07" providerId="AD" clId="Web-{6ABA1747-A433-CEB1-D8A1-776C47E45C5F}" dt="2022-06-06T05:45:03.755" v="690" actId="1076"/>
          <ac:spMkLst>
            <pc:docMk/>
            <pc:sldMk cId="2093251672" sldId="260"/>
            <ac:spMk id="12" creationId="{613AFEE4-F70A-99F8-EDE8-0C57E687CCD2}"/>
          </ac:spMkLst>
        </pc:spChg>
        <pc:spChg chg="add mod">
          <ac:chgData name="爲近瑛太" userId="S::tamechika-yuta-plusdojo2022@seplus2016.onmicrosoft.com::88123f4d-ebcf-4781-93ad-42cd829c2a07" providerId="AD" clId="Web-{6ABA1747-A433-CEB1-D8A1-776C47E45C5F}" dt="2022-06-06T05:47:17.399" v="794" actId="14100"/>
          <ac:spMkLst>
            <pc:docMk/>
            <pc:sldMk cId="2093251672" sldId="260"/>
            <ac:spMk id="13" creationId="{B00C85B4-7D87-D1BE-EE79-E06ADB2CB355}"/>
          </ac:spMkLst>
        </pc:spChg>
        <pc:spChg chg="add mod">
          <ac:chgData name="爲近瑛太" userId="S::tamechika-yuta-plusdojo2022@seplus2016.onmicrosoft.com::88123f4d-ebcf-4781-93ad-42cd829c2a07" providerId="AD" clId="Web-{6ABA1747-A433-CEB1-D8A1-776C47E45C5F}" dt="2022-06-06T05:45:11.787" v="693" actId="1076"/>
          <ac:spMkLst>
            <pc:docMk/>
            <pc:sldMk cId="2093251672" sldId="260"/>
            <ac:spMk id="14" creationId="{5798F8C6-BF85-E90A-AB28-519EBE6760E8}"/>
          </ac:spMkLst>
        </pc:spChg>
        <pc:spChg chg="add mod">
          <ac:chgData name="爲近瑛太" userId="S::tamechika-yuta-plusdojo2022@seplus2016.onmicrosoft.com::88123f4d-ebcf-4781-93ad-42cd829c2a07" providerId="AD" clId="Web-{6ABA1747-A433-CEB1-D8A1-776C47E45C5F}" dt="2022-06-06T05:45:11.787" v="694" actId="1076"/>
          <ac:spMkLst>
            <pc:docMk/>
            <pc:sldMk cId="2093251672" sldId="260"/>
            <ac:spMk id="15" creationId="{2ACF3873-0359-C392-3D49-0CEABBB78CEA}"/>
          </ac:spMkLst>
        </pc:spChg>
        <pc:spChg chg="add mod">
          <ac:chgData name="爲近瑛太" userId="S::tamechika-yuta-plusdojo2022@seplus2016.onmicrosoft.com::88123f4d-ebcf-4781-93ad-42cd829c2a07" providerId="AD" clId="Web-{6ABA1747-A433-CEB1-D8A1-776C47E45C5F}" dt="2022-06-06T05:45:11.802" v="695" actId="1076"/>
          <ac:spMkLst>
            <pc:docMk/>
            <pc:sldMk cId="2093251672" sldId="260"/>
            <ac:spMk id="16" creationId="{BA32DB1A-4A14-FD40-E479-716B3390228F}"/>
          </ac:spMkLst>
        </pc:spChg>
        <pc:spChg chg="add mod">
          <ac:chgData name="爲近瑛太" userId="S::tamechika-yuta-plusdojo2022@seplus2016.onmicrosoft.com::88123f4d-ebcf-4781-93ad-42cd829c2a07" providerId="AD" clId="Web-{6ABA1747-A433-CEB1-D8A1-776C47E45C5F}" dt="2022-06-06T05:45:11.802" v="696" actId="1076"/>
          <ac:spMkLst>
            <pc:docMk/>
            <pc:sldMk cId="2093251672" sldId="260"/>
            <ac:spMk id="17" creationId="{8D6EE2B6-F285-5BB1-09A3-BAC533A17B40}"/>
          </ac:spMkLst>
        </pc:spChg>
        <pc:spChg chg="add mod">
          <ac:chgData name="爲近瑛太" userId="S::tamechika-yuta-plusdojo2022@seplus2016.onmicrosoft.com::88123f4d-ebcf-4781-93ad-42cd829c2a07" providerId="AD" clId="Web-{6ABA1747-A433-CEB1-D8A1-776C47E45C5F}" dt="2022-06-06T05:45:11.818" v="697" actId="1076"/>
          <ac:spMkLst>
            <pc:docMk/>
            <pc:sldMk cId="2093251672" sldId="260"/>
            <ac:spMk id="18" creationId="{D0143C41-E709-76FD-0777-845E2589F757}"/>
          </ac:spMkLst>
        </pc:spChg>
        <pc:spChg chg="add mod">
          <ac:chgData name="爲近瑛太" userId="S::tamechika-yuta-plusdojo2022@seplus2016.onmicrosoft.com::88123f4d-ebcf-4781-93ad-42cd829c2a07" providerId="AD" clId="Web-{6ABA1747-A433-CEB1-D8A1-776C47E45C5F}" dt="2022-06-06T05:45:11.818" v="698" actId="1076"/>
          <ac:spMkLst>
            <pc:docMk/>
            <pc:sldMk cId="2093251672" sldId="260"/>
            <ac:spMk id="19" creationId="{6693124E-85D2-6EBB-21C9-D84BF0E8F4DD}"/>
          </ac:spMkLst>
        </pc:spChg>
        <pc:spChg chg="add mod">
          <ac:chgData name="爲近瑛太" userId="S::tamechika-yuta-plusdojo2022@seplus2016.onmicrosoft.com::88123f4d-ebcf-4781-93ad-42cd829c2a07" providerId="AD" clId="Web-{6ABA1747-A433-CEB1-D8A1-776C47E45C5F}" dt="2022-06-06T05:45:11.818" v="699" actId="1076"/>
          <ac:spMkLst>
            <pc:docMk/>
            <pc:sldMk cId="2093251672" sldId="260"/>
            <ac:spMk id="20" creationId="{B629165A-D385-9B9F-FD18-750421BC9E6B}"/>
          </ac:spMkLst>
        </pc:spChg>
        <pc:spChg chg="add mod">
          <ac:chgData name="爲近瑛太" userId="S::tamechika-yuta-plusdojo2022@seplus2016.onmicrosoft.com::88123f4d-ebcf-4781-93ad-42cd829c2a07" providerId="AD" clId="Web-{6ABA1747-A433-CEB1-D8A1-776C47E45C5F}" dt="2022-06-06T05:45:11.834" v="700" actId="1076"/>
          <ac:spMkLst>
            <pc:docMk/>
            <pc:sldMk cId="2093251672" sldId="260"/>
            <ac:spMk id="21" creationId="{1D6182A1-B2C4-9F50-184B-EDE1859C95E4}"/>
          </ac:spMkLst>
        </pc:spChg>
        <pc:spChg chg="add mod">
          <ac:chgData name="爲近瑛太" userId="S::tamechika-yuta-plusdojo2022@seplus2016.onmicrosoft.com::88123f4d-ebcf-4781-93ad-42cd829c2a07" providerId="AD" clId="Web-{6ABA1747-A433-CEB1-D8A1-776C47E45C5F}" dt="2022-06-06T05:45:11.834" v="701" actId="1076"/>
          <ac:spMkLst>
            <pc:docMk/>
            <pc:sldMk cId="2093251672" sldId="260"/>
            <ac:spMk id="22" creationId="{F8C5DBF4-E6EB-5A8D-EAAF-8104DC6248DA}"/>
          </ac:spMkLst>
        </pc:spChg>
        <pc:spChg chg="add mod">
          <ac:chgData name="爲近瑛太" userId="S::tamechika-yuta-plusdojo2022@seplus2016.onmicrosoft.com::88123f4d-ebcf-4781-93ad-42cd829c2a07" providerId="AD" clId="Web-{6ABA1747-A433-CEB1-D8A1-776C47E45C5F}" dt="2022-06-06T05:45:11.849" v="702" actId="1076"/>
          <ac:spMkLst>
            <pc:docMk/>
            <pc:sldMk cId="2093251672" sldId="260"/>
            <ac:spMk id="23" creationId="{908BE279-8F4D-C2DD-29C7-873CFECE588D}"/>
          </ac:spMkLst>
        </pc:spChg>
        <pc:spChg chg="add del">
          <ac:chgData name="爲近瑛太" userId="S::tamechika-yuta-plusdojo2022@seplus2016.onmicrosoft.com::88123f4d-ebcf-4781-93ad-42cd829c2a07" providerId="AD" clId="Web-{6ABA1747-A433-CEB1-D8A1-776C47E45C5F}" dt="2022-06-06T05:37:22.683" v="402"/>
          <ac:spMkLst>
            <pc:docMk/>
            <pc:sldMk cId="2093251672" sldId="260"/>
            <ac:spMk id="24" creationId="{2125124C-4140-F455-E778-99F0B78EC17F}"/>
          </ac:spMkLst>
        </pc:spChg>
        <pc:spChg chg="add mod">
          <ac:chgData name="爲近瑛太" userId="S::tamechika-yuta-plusdojo2022@seplus2016.onmicrosoft.com::88123f4d-ebcf-4781-93ad-42cd829c2a07" providerId="AD" clId="Web-{6ABA1747-A433-CEB1-D8A1-776C47E45C5F}" dt="2022-06-06T05:47:24.915" v="797" actId="14100"/>
          <ac:spMkLst>
            <pc:docMk/>
            <pc:sldMk cId="2093251672" sldId="260"/>
            <ac:spMk id="25" creationId="{A0A11C4B-4C37-8FE6-AD65-8C07DA14FEC3}"/>
          </ac:spMkLst>
        </pc:spChg>
        <pc:spChg chg="add mod">
          <ac:chgData name="爲近瑛太" userId="S::tamechika-yuta-plusdojo2022@seplus2016.onmicrosoft.com::88123f4d-ebcf-4781-93ad-42cd829c2a07" providerId="AD" clId="Web-{6ABA1747-A433-CEB1-D8A1-776C47E45C5F}" dt="2022-06-06T05:45:11.865" v="704" actId="1076"/>
          <ac:spMkLst>
            <pc:docMk/>
            <pc:sldMk cId="2093251672" sldId="260"/>
            <ac:spMk id="26" creationId="{6A874052-1368-A20C-D545-095C114D9671}"/>
          </ac:spMkLst>
        </pc:spChg>
        <pc:spChg chg="add mod">
          <ac:chgData name="爲近瑛太" userId="S::tamechika-yuta-plusdojo2022@seplus2016.onmicrosoft.com::88123f4d-ebcf-4781-93ad-42cd829c2a07" providerId="AD" clId="Web-{6ABA1747-A433-CEB1-D8A1-776C47E45C5F}" dt="2022-06-06T05:45:11.865" v="705" actId="1076"/>
          <ac:spMkLst>
            <pc:docMk/>
            <pc:sldMk cId="2093251672" sldId="260"/>
            <ac:spMk id="27" creationId="{95AF0B06-6F5B-0B3C-9478-0907433DFB51}"/>
          </ac:spMkLst>
        </pc:spChg>
        <pc:spChg chg="add mod">
          <ac:chgData name="爲近瑛太" userId="S::tamechika-yuta-plusdojo2022@seplus2016.onmicrosoft.com::88123f4d-ebcf-4781-93ad-42cd829c2a07" providerId="AD" clId="Web-{6ABA1747-A433-CEB1-D8A1-776C47E45C5F}" dt="2022-06-06T05:45:11.881" v="706" actId="1076"/>
          <ac:spMkLst>
            <pc:docMk/>
            <pc:sldMk cId="2093251672" sldId="260"/>
            <ac:spMk id="28" creationId="{5AF98EA0-6BC3-A268-BC3F-E34E6B9FCFFE}"/>
          </ac:spMkLst>
        </pc:spChg>
        <pc:spChg chg="add mod">
          <ac:chgData name="爲近瑛太" userId="S::tamechika-yuta-plusdojo2022@seplus2016.onmicrosoft.com::88123f4d-ebcf-4781-93ad-42cd829c2a07" providerId="AD" clId="Web-{6ABA1747-A433-CEB1-D8A1-776C47E45C5F}" dt="2022-06-06T05:45:11.881" v="707" actId="1076"/>
          <ac:spMkLst>
            <pc:docMk/>
            <pc:sldMk cId="2093251672" sldId="260"/>
            <ac:spMk id="29" creationId="{4E1E67E9-B3E2-0CEA-0B64-F8B8679D5EE4}"/>
          </ac:spMkLst>
        </pc:spChg>
        <pc:spChg chg="add mod">
          <ac:chgData name="爲近瑛太" userId="S::tamechika-yuta-plusdojo2022@seplus2016.onmicrosoft.com::88123f4d-ebcf-4781-93ad-42cd829c2a07" providerId="AD" clId="Web-{6ABA1747-A433-CEB1-D8A1-776C47E45C5F}" dt="2022-06-06T05:45:11.896" v="708" actId="1076"/>
          <ac:spMkLst>
            <pc:docMk/>
            <pc:sldMk cId="2093251672" sldId="260"/>
            <ac:spMk id="30" creationId="{3B97FD89-404E-EF0D-ECBE-68D4FD0FF370}"/>
          </ac:spMkLst>
        </pc:spChg>
        <pc:spChg chg="add mod">
          <ac:chgData name="爲近瑛太" userId="S::tamechika-yuta-plusdojo2022@seplus2016.onmicrosoft.com::88123f4d-ebcf-4781-93ad-42cd829c2a07" providerId="AD" clId="Web-{6ABA1747-A433-CEB1-D8A1-776C47E45C5F}" dt="2022-06-06T05:45:11.896" v="709" actId="1076"/>
          <ac:spMkLst>
            <pc:docMk/>
            <pc:sldMk cId="2093251672" sldId="260"/>
            <ac:spMk id="31" creationId="{6053BFA6-AE29-44AD-87FE-364F2599B12C}"/>
          </ac:spMkLst>
        </pc:spChg>
        <pc:spChg chg="add mod">
          <ac:chgData name="爲近瑛太" userId="S::tamechika-yuta-plusdojo2022@seplus2016.onmicrosoft.com::88123f4d-ebcf-4781-93ad-42cd829c2a07" providerId="AD" clId="Web-{6ABA1747-A433-CEB1-D8A1-776C47E45C5F}" dt="2022-06-06T05:45:11.912" v="710" actId="1076"/>
          <ac:spMkLst>
            <pc:docMk/>
            <pc:sldMk cId="2093251672" sldId="260"/>
            <ac:spMk id="32" creationId="{E859DA35-C080-E112-F47C-8305585706A6}"/>
          </ac:spMkLst>
        </pc:spChg>
        <pc:spChg chg="add mod">
          <ac:chgData name="爲近瑛太" userId="S::tamechika-yuta-plusdojo2022@seplus2016.onmicrosoft.com::88123f4d-ebcf-4781-93ad-42cd829c2a07" providerId="AD" clId="Web-{6ABA1747-A433-CEB1-D8A1-776C47E45C5F}" dt="2022-06-06T05:45:11.912" v="711" actId="1076"/>
          <ac:spMkLst>
            <pc:docMk/>
            <pc:sldMk cId="2093251672" sldId="260"/>
            <ac:spMk id="33" creationId="{9515DBAF-6B9E-8E35-2E03-AEB072FEFED9}"/>
          </ac:spMkLst>
        </pc:spChg>
        <pc:spChg chg="add mod">
          <ac:chgData name="爲近瑛太" userId="S::tamechika-yuta-plusdojo2022@seplus2016.onmicrosoft.com::88123f4d-ebcf-4781-93ad-42cd829c2a07" providerId="AD" clId="Web-{6ABA1747-A433-CEB1-D8A1-776C47E45C5F}" dt="2022-06-06T05:45:11.912" v="712" actId="1076"/>
          <ac:spMkLst>
            <pc:docMk/>
            <pc:sldMk cId="2093251672" sldId="260"/>
            <ac:spMk id="34" creationId="{FE7589EB-4135-4CC5-4AEB-2578B870F338}"/>
          </ac:spMkLst>
        </pc:spChg>
        <pc:spChg chg="add mod">
          <ac:chgData name="爲近瑛太" userId="S::tamechika-yuta-plusdojo2022@seplus2016.onmicrosoft.com::88123f4d-ebcf-4781-93ad-42cd829c2a07" providerId="AD" clId="Web-{6ABA1747-A433-CEB1-D8A1-776C47E45C5F}" dt="2022-06-06T05:45:11.927" v="713" actId="1076"/>
          <ac:spMkLst>
            <pc:docMk/>
            <pc:sldMk cId="2093251672" sldId="260"/>
            <ac:spMk id="35" creationId="{E2424AF4-E125-EE28-C2E1-4168C5822163}"/>
          </ac:spMkLst>
        </pc:spChg>
        <pc:spChg chg="add mod">
          <ac:chgData name="爲近瑛太" userId="S::tamechika-yuta-plusdojo2022@seplus2016.onmicrosoft.com::88123f4d-ebcf-4781-93ad-42cd829c2a07" providerId="AD" clId="Web-{6ABA1747-A433-CEB1-D8A1-776C47E45C5F}" dt="2022-06-06T05:45:03.771" v="691" actId="1076"/>
          <ac:spMkLst>
            <pc:docMk/>
            <pc:sldMk cId="2093251672" sldId="260"/>
            <ac:spMk id="36" creationId="{06BCA277-EE48-41BF-F8FC-120A26685159}"/>
          </ac:spMkLst>
        </pc:spChg>
        <pc:spChg chg="add mod">
          <ac:chgData name="爲近瑛太" userId="S::tamechika-yuta-plusdojo2022@seplus2016.onmicrosoft.com::88123f4d-ebcf-4781-93ad-42cd829c2a07" providerId="AD" clId="Web-{6ABA1747-A433-CEB1-D8A1-776C47E45C5F}" dt="2022-06-06T05:45:11.927" v="714" actId="1076"/>
          <ac:spMkLst>
            <pc:docMk/>
            <pc:sldMk cId="2093251672" sldId="260"/>
            <ac:spMk id="37" creationId="{99D2B363-B83E-1107-F9DF-5869CE9AC828}"/>
          </ac:spMkLst>
        </pc:spChg>
        <pc:spChg chg="add mod">
          <ac:chgData name="爲近瑛太" userId="S::tamechika-yuta-plusdojo2022@seplus2016.onmicrosoft.com::88123f4d-ebcf-4781-93ad-42cd829c2a07" providerId="AD" clId="Web-{6ABA1747-A433-CEB1-D8A1-776C47E45C5F}" dt="2022-06-06T05:45:11.943" v="715" actId="1076"/>
          <ac:spMkLst>
            <pc:docMk/>
            <pc:sldMk cId="2093251672" sldId="260"/>
            <ac:spMk id="38" creationId="{8C4D67C7-F3ED-BBBF-1416-FFA476DAC3A5}"/>
          </ac:spMkLst>
        </pc:spChg>
        <pc:spChg chg="add mod">
          <ac:chgData name="爲近瑛太" userId="S::tamechika-yuta-plusdojo2022@seplus2016.onmicrosoft.com::88123f4d-ebcf-4781-93ad-42cd829c2a07" providerId="AD" clId="Web-{6ABA1747-A433-CEB1-D8A1-776C47E45C5F}" dt="2022-06-06T05:47:12.524" v="793" actId="1076"/>
          <ac:spMkLst>
            <pc:docMk/>
            <pc:sldMk cId="2093251672" sldId="260"/>
            <ac:spMk id="41" creationId="{2C942AD3-A64E-7048-39E2-4AE041470AB9}"/>
          </ac:spMkLst>
        </pc:spChg>
        <pc:spChg chg="add del mod">
          <ac:chgData name="爲近瑛太" userId="S::tamechika-yuta-plusdojo2022@seplus2016.onmicrosoft.com::88123f4d-ebcf-4781-93ad-42cd829c2a07" providerId="AD" clId="Web-{6ABA1747-A433-CEB1-D8A1-776C47E45C5F}" dt="2022-06-06T05:47:39.259" v="801"/>
          <ac:spMkLst>
            <pc:docMk/>
            <pc:sldMk cId="2093251672" sldId="260"/>
            <ac:spMk id="42" creationId="{C943381E-AF2A-24C3-78F8-C3B73247DD38}"/>
          </ac:spMkLst>
        </pc:spChg>
        <pc:spChg chg="add del mod">
          <ac:chgData name="爲近瑛太" userId="S::tamechika-yuta-plusdojo2022@seplus2016.onmicrosoft.com::88123f4d-ebcf-4781-93ad-42cd829c2a07" providerId="AD" clId="Web-{6ABA1747-A433-CEB1-D8A1-776C47E45C5F}" dt="2022-06-06T05:47:32.165" v="800"/>
          <ac:spMkLst>
            <pc:docMk/>
            <pc:sldMk cId="2093251672" sldId="260"/>
            <ac:spMk id="43" creationId="{921E3555-CC1F-5217-450E-73DD576D6A7A}"/>
          </ac:spMkLst>
        </pc:spChg>
        <pc:spChg chg="add mod">
          <ac:chgData name="爲近瑛太" userId="S::tamechika-yuta-plusdojo2022@seplus2016.onmicrosoft.com::88123f4d-ebcf-4781-93ad-42cd829c2a07" providerId="AD" clId="Web-{6ABA1747-A433-CEB1-D8A1-776C47E45C5F}" dt="2022-06-06T05:48:22.056" v="821" actId="14100"/>
          <ac:spMkLst>
            <pc:docMk/>
            <pc:sldMk cId="2093251672" sldId="260"/>
            <ac:spMk id="44" creationId="{87FCD12F-FC33-05A2-FD71-08B6286C186A}"/>
          </ac:spMkLst>
        </pc:spChg>
        <pc:spChg chg="add mod">
          <ac:chgData name="爲近瑛太" userId="S::tamechika-yuta-plusdojo2022@seplus2016.onmicrosoft.com::88123f4d-ebcf-4781-93ad-42cd829c2a07" providerId="AD" clId="Web-{6ABA1747-A433-CEB1-D8A1-776C47E45C5F}" dt="2022-06-06T05:48:28.978" v="832" actId="14100"/>
          <ac:spMkLst>
            <pc:docMk/>
            <pc:sldMk cId="2093251672" sldId="260"/>
            <ac:spMk id="45" creationId="{F512F5E4-00A8-DDDA-14F4-86FA347C0F0A}"/>
          </ac:spMkLst>
        </pc:spChg>
        <pc:cxnChg chg="add del">
          <ac:chgData name="爲近瑛太" userId="S::tamechika-yuta-plusdojo2022@seplus2016.onmicrosoft.com::88123f4d-ebcf-4781-93ad-42cd829c2a07" providerId="AD" clId="Web-{6ABA1747-A433-CEB1-D8A1-776C47E45C5F}" dt="2022-06-06T05:47:40.852" v="802"/>
          <ac:cxnSpMkLst>
            <pc:docMk/>
            <pc:sldMk cId="2093251672" sldId="260"/>
            <ac:cxnSpMk id="39" creationId="{FD9C2551-D4D0-C55A-7353-2BD16E6BCDF4}"/>
          </ac:cxnSpMkLst>
        </pc:cxnChg>
        <pc:cxnChg chg="add mod">
          <ac:chgData name="爲近瑛太" userId="S::tamechika-yuta-plusdojo2022@seplus2016.onmicrosoft.com::88123f4d-ebcf-4781-93ad-42cd829c2a07" providerId="AD" clId="Web-{6ABA1747-A433-CEB1-D8A1-776C47E45C5F}" dt="2022-06-06T05:45:50.084" v="722" actId="1076"/>
          <ac:cxnSpMkLst>
            <pc:docMk/>
            <pc:sldMk cId="2093251672" sldId="260"/>
            <ac:cxnSpMk id="40" creationId="{EA9D6CE1-0374-8AE2-56F3-8095ADE80A2C}"/>
          </ac:cxnSpMkLst>
        </pc:cxnChg>
      </pc:sldChg>
      <pc:sldChg chg="addSp delSp modSp">
        <pc:chgData name="爲近瑛太" userId="S::tamechika-yuta-plusdojo2022@seplus2016.onmicrosoft.com::88123f4d-ebcf-4781-93ad-42cd829c2a07" providerId="AD" clId="Web-{6ABA1747-A433-CEB1-D8A1-776C47E45C5F}" dt="2022-06-06T06:14:36.464" v="1043" actId="20577"/>
        <pc:sldMkLst>
          <pc:docMk/>
          <pc:sldMk cId="3155477368" sldId="261"/>
        </pc:sldMkLst>
        <pc:spChg chg="mod ord">
          <ac:chgData name="爲近瑛太" userId="S::tamechika-yuta-plusdojo2022@seplus2016.onmicrosoft.com::88123f4d-ebcf-4781-93ad-42cd829c2a07" providerId="AD" clId="Web-{6ABA1747-A433-CEB1-D8A1-776C47E45C5F}" dt="2022-06-06T06:14:36.464" v="1043" actId="20577"/>
          <ac:spMkLst>
            <pc:docMk/>
            <pc:sldMk cId="3155477368" sldId="261"/>
            <ac:spMk id="2" creationId="{6404A5B5-BBF1-F793-66AE-C74B9606C264}"/>
          </ac:spMkLst>
        </pc:spChg>
        <pc:spChg chg="mod">
          <ac:chgData name="爲近瑛太" userId="S::tamechika-yuta-plusdojo2022@seplus2016.onmicrosoft.com::88123f4d-ebcf-4781-93ad-42cd829c2a07" providerId="AD" clId="Web-{6ABA1747-A433-CEB1-D8A1-776C47E45C5F}" dt="2022-06-06T05:24:04.338" v="146" actId="1076"/>
          <ac:spMkLst>
            <pc:docMk/>
            <pc:sldMk cId="3155477368" sldId="261"/>
            <ac:spMk id="3" creationId="{8099D447-2A92-CC67-1AE2-30B27A590C6C}"/>
          </ac:spMkLst>
        </pc:spChg>
        <pc:spChg chg="add mod ord">
          <ac:chgData name="爲近瑛太" userId="S::tamechika-yuta-plusdojo2022@seplus2016.onmicrosoft.com::88123f4d-ebcf-4781-93ad-42cd829c2a07" providerId="AD" clId="Web-{6ABA1747-A433-CEB1-D8A1-776C47E45C5F}" dt="2022-06-06T05:21:00.428" v="89"/>
          <ac:spMkLst>
            <pc:docMk/>
            <pc:sldMk cId="3155477368" sldId="261"/>
            <ac:spMk id="11" creationId="{C8322175-7AD4-7A2C-7587-56D4A74A1C98}"/>
          </ac:spMkLst>
        </pc:spChg>
        <pc:spChg chg="add mod">
          <ac:chgData name="爲近瑛太" userId="S::tamechika-yuta-plusdojo2022@seplus2016.onmicrosoft.com::88123f4d-ebcf-4781-93ad-42cd829c2a07" providerId="AD" clId="Web-{6ABA1747-A433-CEB1-D8A1-776C47E45C5F}" dt="2022-06-06T05:21:14.335" v="92" actId="14100"/>
          <ac:spMkLst>
            <pc:docMk/>
            <pc:sldMk cId="3155477368" sldId="261"/>
            <ac:spMk id="15" creationId="{69CCB920-BBBD-306C-AB0A-B4666A8652B4}"/>
          </ac:spMkLst>
        </pc:spChg>
        <pc:spChg chg="add mod">
          <ac:chgData name="爲近瑛太" userId="S::tamechika-yuta-plusdojo2022@seplus2016.onmicrosoft.com::88123f4d-ebcf-4781-93ad-42cd829c2a07" providerId="AD" clId="Web-{6ABA1747-A433-CEB1-D8A1-776C47E45C5F}" dt="2022-06-06T05:32:31.583" v="242" actId="20577"/>
          <ac:spMkLst>
            <pc:docMk/>
            <pc:sldMk cId="3155477368" sldId="261"/>
            <ac:spMk id="17" creationId="{91A36D55-11AD-A0F4-E58B-99019990A3E6}"/>
          </ac:spMkLst>
        </pc:spChg>
        <pc:spChg chg="add mod">
          <ac:chgData name="爲近瑛太" userId="S::tamechika-yuta-plusdojo2022@seplus2016.onmicrosoft.com::88123f4d-ebcf-4781-93ad-42cd829c2a07" providerId="AD" clId="Web-{6ABA1747-A433-CEB1-D8A1-776C47E45C5F}" dt="2022-06-06T05:32:36.162" v="244" actId="1076"/>
          <ac:spMkLst>
            <pc:docMk/>
            <pc:sldMk cId="3155477368" sldId="261"/>
            <ac:spMk id="19" creationId="{8264B5E5-F986-D343-A5B4-2A050700B70A}"/>
          </ac:spMkLst>
        </pc:spChg>
        <pc:spChg chg="add del mod">
          <ac:chgData name="爲近瑛太" userId="S::tamechika-yuta-plusdojo2022@seplus2016.onmicrosoft.com::88123f4d-ebcf-4781-93ad-42cd829c2a07" providerId="AD" clId="Web-{6ABA1747-A433-CEB1-D8A1-776C47E45C5F}" dt="2022-06-06T05:33:52.523" v="293"/>
          <ac:spMkLst>
            <pc:docMk/>
            <pc:sldMk cId="3155477368" sldId="261"/>
            <ac:spMk id="20" creationId="{5803D1BA-F070-3B2E-7841-A58BD53AC99A}"/>
          </ac:spMkLst>
        </pc:spChg>
        <pc:spChg chg="add del mod">
          <ac:chgData name="爲近瑛太" userId="S::tamechika-yuta-plusdojo2022@seplus2016.onmicrosoft.com::88123f4d-ebcf-4781-93ad-42cd829c2a07" providerId="AD" clId="Web-{6ABA1747-A433-CEB1-D8A1-776C47E45C5F}" dt="2022-06-06T05:32:56.521" v="252"/>
          <ac:spMkLst>
            <pc:docMk/>
            <pc:sldMk cId="3155477368" sldId="261"/>
            <ac:spMk id="21" creationId="{89185580-4D57-0F80-5E1A-EAA642E51CA6}"/>
          </ac:spMkLst>
        </pc:spChg>
        <pc:spChg chg="add del">
          <ac:chgData name="爲近瑛太" userId="S::tamechika-yuta-plusdojo2022@seplus2016.onmicrosoft.com::88123f4d-ebcf-4781-93ad-42cd829c2a07" providerId="AD" clId="Web-{6ABA1747-A433-CEB1-D8A1-776C47E45C5F}" dt="2022-06-06T05:33:00.865" v="254"/>
          <ac:spMkLst>
            <pc:docMk/>
            <pc:sldMk cId="3155477368" sldId="261"/>
            <ac:spMk id="22" creationId="{C139FAA6-EF4E-381F-A0E9-1FD29854BDC3}"/>
          </ac:spMkLst>
        </pc:spChg>
        <pc:spChg chg="add del">
          <ac:chgData name="爲近瑛太" userId="S::tamechika-yuta-plusdojo2022@seplus2016.onmicrosoft.com::88123f4d-ebcf-4781-93ad-42cd829c2a07" providerId="AD" clId="Web-{6ABA1747-A433-CEB1-D8A1-776C47E45C5F}" dt="2022-06-06T05:33:04.350" v="256"/>
          <ac:spMkLst>
            <pc:docMk/>
            <pc:sldMk cId="3155477368" sldId="261"/>
            <ac:spMk id="23" creationId="{6127B243-5736-72A6-3471-B1D565496185}"/>
          </ac:spMkLst>
        </pc:spChg>
        <pc:spChg chg="add mod">
          <ac:chgData name="爲近瑛太" userId="S::tamechika-yuta-plusdojo2022@seplus2016.onmicrosoft.com::88123f4d-ebcf-4781-93ad-42cd829c2a07" providerId="AD" clId="Web-{6ABA1747-A433-CEB1-D8A1-776C47E45C5F}" dt="2022-06-06T05:33:58.241" v="294" actId="1076"/>
          <ac:spMkLst>
            <pc:docMk/>
            <pc:sldMk cId="3155477368" sldId="261"/>
            <ac:spMk id="24" creationId="{4F7E606F-0DD7-C536-A4F5-CFA126DD86F0}"/>
          </ac:spMkLst>
        </pc:spChg>
        <pc:cxnChg chg="add mod ord">
          <ac:chgData name="爲近瑛太" userId="S::tamechika-yuta-plusdojo2022@seplus2016.onmicrosoft.com::88123f4d-ebcf-4781-93ad-42cd829c2a07" providerId="AD" clId="Web-{6ABA1747-A433-CEB1-D8A1-776C47E45C5F}" dt="2022-06-06T05:20:53.584" v="88"/>
          <ac:cxnSpMkLst>
            <pc:docMk/>
            <pc:sldMk cId="3155477368" sldId="261"/>
            <ac:cxnSpMk id="12" creationId="{D0DB8E9C-553E-ADF2-03FA-8C8A79ECF6D9}"/>
          </ac:cxnSpMkLst>
        </pc:cxnChg>
      </pc:sldChg>
      <pc:sldChg chg="addSp modSp add ord replId">
        <pc:chgData name="爲近瑛太" userId="S::tamechika-yuta-plusdojo2022@seplus2016.onmicrosoft.com::88123f4d-ebcf-4781-93ad-42cd829c2a07" providerId="AD" clId="Web-{6ABA1747-A433-CEB1-D8A1-776C47E45C5F}" dt="2022-06-06T04:50:12.843" v="21" actId="1076"/>
        <pc:sldMkLst>
          <pc:docMk/>
          <pc:sldMk cId="3020686505" sldId="262"/>
        </pc:sldMkLst>
        <pc:spChg chg="add mod">
          <ac:chgData name="爲近瑛太" userId="S::tamechika-yuta-plusdojo2022@seplus2016.onmicrosoft.com::88123f4d-ebcf-4781-93ad-42cd829c2a07" providerId="AD" clId="Web-{6ABA1747-A433-CEB1-D8A1-776C47E45C5F}" dt="2022-06-06T04:50:12.843" v="21" actId="1076"/>
          <ac:spMkLst>
            <pc:docMk/>
            <pc:sldMk cId="3020686505" sldId="262"/>
            <ac:spMk id="2" creationId="{AFBE5888-E24E-5157-2954-1B820202414E}"/>
          </ac:spMkLst>
        </pc:spChg>
      </pc:sldChg>
      <pc:sldChg chg="add ord replId">
        <pc:chgData name="爲近瑛太" userId="S::tamechika-yuta-plusdojo2022@seplus2016.onmicrosoft.com::88123f4d-ebcf-4781-93ad-42cd829c2a07" providerId="AD" clId="Web-{6ABA1747-A433-CEB1-D8A1-776C47E45C5F}" dt="2022-06-06T04:39:00.250" v="15"/>
        <pc:sldMkLst>
          <pc:docMk/>
          <pc:sldMk cId="3743702039" sldId="263"/>
        </pc:sldMkLst>
      </pc:sldChg>
      <pc:sldChg chg="new del">
        <pc:chgData name="爲近瑛太" userId="S::tamechika-yuta-plusdojo2022@seplus2016.onmicrosoft.com::88123f4d-ebcf-4781-93ad-42cd829c2a07" providerId="AD" clId="Web-{6ABA1747-A433-CEB1-D8A1-776C47E45C5F}" dt="2022-06-06T05:42:35.533" v="567"/>
        <pc:sldMkLst>
          <pc:docMk/>
          <pc:sldMk cId="3091296116" sldId="273"/>
        </pc:sldMkLst>
      </pc:sldChg>
      <pc:sldChg chg="addSp delSp modSp add replId">
        <pc:chgData name="爲近瑛太" userId="S::tamechika-yuta-plusdojo2022@seplus2016.onmicrosoft.com::88123f4d-ebcf-4781-93ad-42cd829c2a07" providerId="AD" clId="Web-{6ABA1747-A433-CEB1-D8A1-776C47E45C5F}" dt="2022-06-06T05:50:00.199" v="913" actId="20577"/>
        <pc:sldMkLst>
          <pc:docMk/>
          <pc:sldMk cId="3285456607" sldId="273"/>
        </pc:sldMkLst>
        <pc:spChg chg="del">
          <ac:chgData name="爲近瑛太" userId="S::tamechika-yuta-plusdojo2022@seplus2016.onmicrosoft.com::88123f4d-ebcf-4781-93ad-42cd829c2a07" providerId="AD" clId="Web-{6ABA1747-A433-CEB1-D8A1-776C47E45C5F}" dt="2022-06-06T05:42:43.377" v="572"/>
          <ac:spMkLst>
            <pc:docMk/>
            <pc:sldMk cId="3285456607" sldId="273"/>
            <ac:spMk id="2" creationId="{737F2BD1-1B69-1CE1-8E3E-B441A4E33899}"/>
          </ac:spMkLst>
        </pc:spChg>
        <pc:spChg chg="del">
          <ac:chgData name="爲近瑛太" userId="S::tamechika-yuta-plusdojo2022@seplus2016.onmicrosoft.com::88123f4d-ebcf-4781-93ad-42cd829c2a07" providerId="AD" clId="Web-{6ABA1747-A433-CEB1-D8A1-776C47E45C5F}" dt="2022-06-06T05:42:41.362" v="570"/>
          <ac:spMkLst>
            <pc:docMk/>
            <pc:sldMk cId="3285456607" sldId="273"/>
            <ac:spMk id="3" creationId="{55F9F3D3-52E1-6381-7660-52CDD830E66B}"/>
          </ac:spMkLst>
        </pc:spChg>
        <pc:spChg chg="mod">
          <ac:chgData name="爲近瑛太" userId="S::tamechika-yuta-plusdojo2022@seplus2016.onmicrosoft.com::88123f4d-ebcf-4781-93ad-42cd829c2a07" providerId="AD" clId="Web-{6ABA1747-A433-CEB1-D8A1-776C47E45C5F}" dt="2022-06-06T05:49:28.230" v="887" actId="1076"/>
          <ac:spMkLst>
            <pc:docMk/>
            <pc:sldMk cId="3285456607" sldId="273"/>
            <ac:spMk id="4" creationId="{F99911D1-6D1B-0C04-B6B5-6B057E4949FF}"/>
          </ac:spMkLst>
        </pc:spChg>
        <pc:spChg chg="del">
          <ac:chgData name="爲近瑛太" userId="S::tamechika-yuta-plusdojo2022@seplus2016.onmicrosoft.com::88123f4d-ebcf-4781-93ad-42cd829c2a07" providerId="AD" clId="Web-{6ABA1747-A433-CEB1-D8A1-776C47E45C5F}" dt="2022-06-06T05:42:42.424" v="571"/>
          <ac:spMkLst>
            <pc:docMk/>
            <pc:sldMk cId="3285456607" sldId="273"/>
            <ac:spMk id="6" creationId="{96393581-F4C3-6F3D-12E3-756C81123548}"/>
          </ac:spMkLst>
        </pc:spChg>
        <pc:spChg chg="mod">
          <ac:chgData name="爲近瑛太" userId="S::tamechika-yuta-plusdojo2022@seplus2016.onmicrosoft.com::88123f4d-ebcf-4781-93ad-42cd829c2a07" providerId="AD" clId="Web-{6ABA1747-A433-CEB1-D8A1-776C47E45C5F}" dt="2022-06-06T05:50:00.199" v="913" actId="20577"/>
          <ac:spMkLst>
            <pc:docMk/>
            <pc:sldMk cId="3285456607" sldId="273"/>
            <ac:spMk id="11" creationId="{3A7ACD1E-7A08-AB2B-B720-C991E5356F39}"/>
          </ac:spMkLst>
        </pc:spChg>
        <pc:spChg chg="del">
          <ac:chgData name="爲近瑛太" userId="S::tamechika-yuta-plusdojo2022@seplus2016.onmicrosoft.com::88123f4d-ebcf-4781-93ad-42cd829c2a07" providerId="AD" clId="Web-{6ABA1747-A433-CEB1-D8A1-776C47E45C5F}" dt="2022-06-06T05:42:40.362" v="569"/>
          <ac:spMkLst>
            <pc:docMk/>
            <pc:sldMk cId="3285456607" sldId="273"/>
            <ac:spMk id="12" creationId="{B1F5EAC8-DC66-B99A-BE42-FFDD5BF26A5E}"/>
          </ac:spMkLst>
        </pc:spChg>
        <pc:spChg chg="add mod">
          <ac:chgData name="爲近瑛太" userId="S::tamechika-yuta-plusdojo2022@seplus2016.onmicrosoft.com::88123f4d-ebcf-4781-93ad-42cd829c2a07" providerId="AD" clId="Web-{6ABA1747-A433-CEB1-D8A1-776C47E45C5F}" dt="2022-06-06T05:49:46.011" v="907"/>
          <ac:spMkLst>
            <pc:docMk/>
            <pc:sldMk cId="3285456607" sldId="273"/>
            <ac:spMk id="13" creationId="{439CEF25-0B27-5193-3CCB-15DD2E4F3C4D}"/>
          </ac:spMkLst>
        </pc:spChg>
      </pc:sldChg>
      <pc:sldChg chg="addSp modSp add replId">
        <pc:chgData name="爲近瑛太" userId="S::tamechika-yuta-plusdojo2022@seplus2016.onmicrosoft.com::88123f4d-ebcf-4781-93ad-42cd829c2a07" providerId="AD" clId="Web-{6ABA1747-A433-CEB1-D8A1-776C47E45C5F}" dt="2022-06-06T05:59:24.586" v="1041" actId="20577"/>
        <pc:sldMkLst>
          <pc:docMk/>
          <pc:sldMk cId="507029965" sldId="274"/>
        </pc:sldMkLst>
        <pc:spChg chg="add mod">
          <ac:chgData name="爲近瑛太" userId="S::tamechika-yuta-plusdojo2022@seplus2016.onmicrosoft.com::88123f4d-ebcf-4781-93ad-42cd829c2a07" providerId="AD" clId="Web-{6ABA1747-A433-CEB1-D8A1-776C47E45C5F}" dt="2022-06-06T05:58:26.210" v="1023" actId="20577"/>
          <ac:spMkLst>
            <pc:docMk/>
            <pc:sldMk cId="507029965" sldId="274"/>
            <ac:spMk id="12" creationId="{553D62F9-9D6A-9825-CE5B-B8437B712720}"/>
          </ac:spMkLst>
        </pc:spChg>
        <pc:spChg chg="add mod">
          <ac:chgData name="爲近瑛太" userId="S::tamechika-yuta-plusdojo2022@seplus2016.onmicrosoft.com::88123f4d-ebcf-4781-93ad-42cd829c2a07" providerId="AD" clId="Web-{6ABA1747-A433-CEB1-D8A1-776C47E45C5F}" dt="2022-06-06T05:59:24.586" v="1041" actId="20577"/>
          <ac:spMkLst>
            <pc:docMk/>
            <pc:sldMk cId="507029965" sldId="274"/>
            <ac:spMk id="13" creationId="{E9E6B18A-3335-7907-A91F-A3D23BC1F8ED}"/>
          </ac:spMkLst>
        </pc:spChg>
        <pc:spChg chg="mod">
          <ac:chgData name="爲近瑛太" userId="S::tamechika-yuta-plusdojo2022@seplus2016.onmicrosoft.com::88123f4d-ebcf-4781-93ad-42cd829c2a07" providerId="AD" clId="Web-{6ABA1747-A433-CEB1-D8A1-776C47E45C5F}" dt="2022-06-06T05:59:16.273" v="1032" actId="1076"/>
          <ac:spMkLst>
            <pc:docMk/>
            <pc:sldMk cId="507029965" sldId="274"/>
            <ac:spMk id="15" creationId="{9DF81F4D-8C09-76CA-357E-339DF4C56114}"/>
          </ac:spMkLst>
        </pc:spChg>
      </pc:sldChg>
      <pc:sldChg chg="add del replId">
        <pc:chgData name="爲近瑛太" userId="S::tamechika-yuta-plusdojo2022@seplus2016.onmicrosoft.com::88123f4d-ebcf-4781-93ad-42cd829c2a07" providerId="AD" clId="Web-{6ABA1747-A433-CEB1-D8A1-776C47E45C5F}" dt="2022-06-06T05:59:09.117" v="1030"/>
        <pc:sldMkLst>
          <pc:docMk/>
          <pc:sldMk cId="2580826821" sldId="275"/>
        </pc:sldMkLst>
      </pc:sldChg>
      <pc:sldChg chg="addSp delSp modSp add ord replId">
        <pc:chgData name="爲近瑛太" userId="S::tamechika-yuta-plusdojo2022@seplus2016.onmicrosoft.com::88123f4d-ebcf-4781-93ad-42cd829c2a07" providerId="AD" clId="Web-{6ABA1747-A433-CEB1-D8A1-776C47E45C5F}" dt="2022-06-06T06:21:59.802" v="1136" actId="1076"/>
        <pc:sldMkLst>
          <pc:docMk/>
          <pc:sldMk cId="3523937944" sldId="275"/>
        </pc:sldMkLst>
        <pc:spChg chg="add mod">
          <ac:chgData name="爲近瑛太" userId="S::tamechika-yuta-plusdojo2022@seplus2016.onmicrosoft.com::88123f4d-ebcf-4781-93ad-42cd829c2a07" providerId="AD" clId="Web-{6ABA1747-A433-CEB1-D8A1-776C47E45C5F}" dt="2022-06-06T06:20:46.050" v="1093" actId="1076"/>
          <ac:spMkLst>
            <pc:docMk/>
            <pc:sldMk cId="3523937944" sldId="275"/>
            <ac:spMk id="2" creationId="{3FCDB451-153C-7173-916B-EFA40F41B435}"/>
          </ac:spMkLst>
        </pc:spChg>
        <pc:spChg chg="add mod">
          <ac:chgData name="爲近瑛太" userId="S::tamechika-yuta-plusdojo2022@seplus2016.onmicrosoft.com::88123f4d-ebcf-4781-93ad-42cd829c2a07" providerId="AD" clId="Web-{6ABA1747-A433-CEB1-D8A1-776C47E45C5F}" dt="2022-06-06T06:20:46.066" v="1094" actId="1076"/>
          <ac:spMkLst>
            <pc:docMk/>
            <pc:sldMk cId="3523937944" sldId="275"/>
            <ac:spMk id="3" creationId="{EBA72969-E700-AC29-4A60-CDC49E46D405}"/>
          </ac:spMkLst>
        </pc:spChg>
        <pc:spChg chg="add mod">
          <ac:chgData name="爲近瑛太" userId="S::tamechika-yuta-plusdojo2022@seplus2016.onmicrosoft.com::88123f4d-ebcf-4781-93ad-42cd829c2a07" providerId="AD" clId="Web-{6ABA1747-A433-CEB1-D8A1-776C47E45C5F}" dt="2022-06-06T06:21:59.802" v="1136" actId="1076"/>
          <ac:spMkLst>
            <pc:docMk/>
            <pc:sldMk cId="3523937944" sldId="275"/>
            <ac:spMk id="4" creationId="{2EC3A338-0764-F8F0-7D8C-B9817BE488EC}"/>
          </ac:spMkLst>
        </pc:spChg>
        <pc:picChg chg="del">
          <ac:chgData name="爲近瑛太" userId="S::tamechika-yuta-plusdojo2022@seplus2016.onmicrosoft.com::88123f4d-ebcf-4781-93ad-42cd829c2a07" providerId="AD" clId="Web-{6ABA1747-A433-CEB1-D8A1-776C47E45C5F}" dt="2022-06-06T06:19:02.814" v="1046"/>
          <ac:picMkLst>
            <pc:docMk/>
            <pc:sldMk cId="3523937944" sldId="275"/>
            <ac:picMk id="6" creationId="{49B811A8-CE8B-1A68-0D14-E1CE5C0CAE43}"/>
          </ac:picMkLst>
        </pc:picChg>
      </pc:sldChg>
      <pc:sldChg chg="modSp add ord replId">
        <pc:chgData name="爲近瑛太" userId="S::tamechika-yuta-plusdojo2022@seplus2016.onmicrosoft.com::88123f4d-ebcf-4781-93ad-42cd829c2a07" providerId="AD" clId="Web-{6ABA1747-A433-CEB1-D8A1-776C47E45C5F}" dt="2022-06-06T06:22:19.287" v="1153" actId="20577"/>
        <pc:sldMkLst>
          <pc:docMk/>
          <pc:sldMk cId="4121071717" sldId="276"/>
        </pc:sldMkLst>
        <pc:spChg chg="mod">
          <ac:chgData name="爲近瑛太" userId="S::tamechika-yuta-plusdojo2022@seplus2016.onmicrosoft.com::88123f4d-ebcf-4781-93ad-42cd829c2a07" providerId="AD" clId="Web-{6ABA1747-A433-CEB1-D8A1-776C47E45C5F}" dt="2022-06-06T06:22:19.287" v="1153" actId="20577"/>
          <ac:spMkLst>
            <pc:docMk/>
            <pc:sldMk cId="4121071717" sldId="276"/>
            <ac:spMk id="4" creationId="{2EC3A338-0764-F8F0-7D8C-B9817BE488EC}"/>
          </ac:spMkLst>
        </pc:spChg>
      </pc:sldChg>
      <pc:sldChg chg="modSp new ord">
        <pc:chgData name="爲近瑛太" userId="S::tamechika-yuta-plusdojo2022@seplus2016.onmicrosoft.com::88123f4d-ebcf-4781-93ad-42cd829c2a07" providerId="AD" clId="Web-{6ABA1747-A433-CEB1-D8A1-776C47E45C5F}" dt="2022-06-06T07:00:01.454" v="1424" actId="20577"/>
        <pc:sldMkLst>
          <pc:docMk/>
          <pc:sldMk cId="3951029638" sldId="277"/>
        </pc:sldMkLst>
        <pc:spChg chg="mod">
          <ac:chgData name="爲近瑛太" userId="S::tamechika-yuta-plusdojo2022@seplus2016.onmicrosoft.com::88123f4d-ebcf-4781-93ad-42cd829c2a07" providerId="AD" clId="Web-{6ABA1747-A433-CEB1-D8A1-776C47E45C5F}" dt="2022-06-06T06:49:35.144" v="1169" actId="20577"/>
          <ac:spMkLst>
            <pc:docMk/>
            <pc:sldMk cId="3951029638" sldId="277"/>
            <ac:spMk id="2" creationId="{F2424A80-AAD0-B231-CD3A-76AC5B94A567}"/>
          </ac:spMkLst>
        </pc:spChg>
        <pc:spChg chg="mod">
          <ac:chgData name="爲近瑛太" userId="S::tamechika-yuta-plusdojo2022@seplus2016.onmicrosoft.com::88123f4d-ebcf-4781-93ad-42cd829c2a07" providerId="AD" clId="Web-{6ABA1747-A433-CEB1-D8A1-776C47E45C5F}" dt="2022-06-06T07:00:01.454" v="1424" actId="20577"/>
          <ac:spMkLst>
            <pc:docMk/>
            <pc:sldMk cId="3951029638" sldId="277"/>
            <ac:spMk id="3" creationId="{A8D47A0E-0789-68A5-B9E5-ADF6B5089635}"/>
          </ac:spMkLst>
        </pc:spChg>
      </pc:sldChg>
    </pc:docChg>
  </pc:docChgLst>
  <pc:docChgLst>
    <pc:chgData name="爲近瑛太" userId="S::tamechika-yuta-plusdojo2022@seplus2016.onmicrosoft.com::88123f4d-ebcf-4781-93ad-42cd829c2a07" providerId="AD" clId="Web-{33F56470-E101-30EE-D853-4378A1DA73D5}"/>
    <pc:docChg chg="addSld delSld modSld sldOrd">
      <pc:chgData name="爲近瑛太" userId="S::tamechika-yuta-plusdojo2022@seplus2016.onmicrosoft.com::88123f4d-ebcf-4781-93ad-42cd829c2a07" providerId="AD" clId="Web-{33F56470-E101-30EE-D853-4378A1DA73D5}" dt="2022-06-07T02:31:42.829" v="51" actId="1076"/>
      <pc:docMkLst>
        <pc:docMk/>
      </pc:docMkLst>
      <pc:sldChg chg="addSp delSp modSp">
        <pc:chgData name="爲近瑛太" userId="S::tamechika-yuta-plusdojo2022@seplus2016.onmicrosoft.com::88123f4d-ebcf-4781-93ad-42cd829c2a07" providerId="AD" clId="Web-{33F56470-E101-30EE-D853-4378A1DA73D5}" dt="2022-06-07T02:31:42.829" v="51" actId="1076"/>
        <pc:sldMkLst>
          <pc:docMk/>
          <pc:sldMk cId="2128380218" sldId="256"/>
        </pc:sldMkLst>
        <pc:spChg chg="add mod">
          <ac:chgData name="爲近瑛太" userId="S::tamechika-yuta-plusdojo2022@seplus2016.onmicrosoft.com::88123f4d-ebcf-4781-93ad-42cd829c2a07" providerId="AD" clId="Web-{33F56470-E101-30EE-D853-4378A1DA73D5}" dt="2022-06-07T00:57:03.972" v="42" actId="20577"/>
          <ac:spMkLst>
            <pc:docMk/>
            <pc:sldMk cId="2128380218" sldId="256"/>
            <ac:spMk id="3" creationId="{2926F057-2C76-D116-B467-A15DF722CDFE}"/>
          </ac:spMkLst>
        </pc:spChg>
        <pc:picChg chg="add del mod">
          <ac:chgData name="爲近瑛太" userId="S::tamechika-yuta-plusdojo2022@seplus2016.onmicrosoft.com::88123f4d-ebcf-4781-93ad-42cd829c2a07" providerId="AD" clId="Web-{33F56470-E101-30EE-D853-4378A1DA73D5}" dt="2022-06-07T02:31:42.829" v="51" actId="1076"/>
          <ac:picMkLst>
            <pc:docMk/>
            <pc:sldMk cId="2128380218" sldId="256"/>
            <ac:picMk id="6" creationId="{49B811A8-CE8B-1A68-0D14-E1CE5C0CAE43}"/>
          </ac:picMkLst>
        </pc:picChg>
      </pc:sldChg>
      <pc:sldChg chg="modSp">
        <pc:chgData name="爲近瑛太" userId="S::tamechika-yuta-plusdojo2022@seplus2016.onmicrosoft.com::88123f4d-ebcf-4781-93ad-42cd829c2a07" providerId="AD" clId="Web-{33F56470-E101-30EE-D853-4378A1DA73D5}" dt="2022-06-07T01:50:47.472" v="46" actId="1076"/>
        <pc:sldMkLst>
          <pc:docMk/>
          <pc:sldMk cId="2093251672" sldId="260"/>
        </pc:sldMkLst>
        <pc:spChg chg="mod">
          <ac:chgData name="爲近瑛太" userId="S::tamechika-yuta-plusdojo2022@seplus2016.onmicrosoft.com::88123f4d-ebcf-4781-93ad-42cd829c2a07" providerId="AD" clId="Web-{33F56470-E101-30EE-D853-4378A1DA73D5}" dt="2022-06-07T01:50:47.472" v="46" actId="1076"/>
          <ac:spMkLst>
            <pc:docMk/>
            <pc:sldMk cId="2093251672" sldId="260"/>
            <ac:spMk id="24" creationId="{EC1C7319-B853-09D6-21C6-8ACEBCC293E7}"/>
          </ac:spMkLst>
        </pc:spChg>
      </pc:sldChg>
      <pc:sldChg chg="delSp modSp">
        <pc:chgData name="爲近瑛太" userId="S::tamechika-yuta-plusdojo2022@seplus2016.onmicrosoft.com::88123f4d-ebcf-4781-93ad-42cd829c2a07" providerId="AD" clId="Web-{33F56470-E101-30EE-D853-4378A1DA73D5}" dt="2022-06-07T00:50:17.698" v="1"/>
        <pc:sldMkLst>
          <pc:docMk/>
          <pc:sldMk cId="507029965" sldId="274"/>
        </pc:sldMkLst>
        <pc:spChg chg="del mod">
          <ac:chgData name="爲近瑛太" userId="S::tamechika-yuta-plusdojo2022@seplus2016.onmicrosoft.com::88123f4d-ebcf-4781-93ad-42cd829c2a07" providerId="AD" clId="Web-{33F56470-E101-30EE-D853-4378A1DA73D5}" dt="2022-06-07T00:50:17.698" v="1"/>
          <ac:spMkLst>
            <pc:docMk/>
            <pc:sldMk cId="507029965" sldId="274"/>
            <ac:spMk id="4" creationId="{F99911D1-6D1B-0C04-B6B5-6B057E4949FF}"/>
          </ac:spMkLst>
        </pc:spChg>
      </pc:sldChg>
      <pc:sldChg chg="addSp modSp add del ord">
        <pc:chgData name="爲近瑛太" userId="S::tamechika-yuta-plusdojo2022@seplus2016.onmicrosoft.com::88123f4d-ebcf-4781-93ad-42cd829c2a07" providerId="AD" clId="Web-{33F56470-E101-30EE-D853-4378A1DA73D5}" dt="2022-06-07T02:31:31.282" v="50"/>
        <pc:sldMkLst>
          <pc:docMk/>
          <pc:sldMk cId="3523937944" sldId="275"/>
        </pc:sldMkLst>
        <pc:spChg chg="mod">
          <ac:chgData name="爲近瑛太" userId="S::tamechika-yuta-plusdojo2022@seplus2016.onmicrosoft.com::88123f4d-ebcf-4781-93ad-42cd829c2a07" providerId="AD" clId="Web-{33F56470-E101-30EE-D853-4378A1DA73D5}" dt="2022-06-07T01:55:54.603" v="47" actId="20577"/>
          <ac:spMkLst>
            <pc:docMk/>
            <pc:sldMk cId="3523937944" sldId="275"/>
            <ac:spMk id="3" creationId="{EBA72969-E700-AC29-4A60-CDC49E46D405}"/>
          </ac:spMkLst>
        </pc:spChg>
        <pc:spChg chg="add mod">
          <ac:chgData name="爲近瑛太" userId="S::tamechika-yuta-plusdojo2022@seplus2016.onmicrosoft.com::88123f4d-ebcf-4781-93ad-42cd829c2a07" providerId="AD" clId="Web-{33F56470-E101-30EE-D853-4378A1DA73D5}" dt="2022-06-07T00:56:11.299" v="19" actId="20577"/>
          <ac:spMkLst>
            <pc:docMk/>
            <pc:sldMk cId="3523937944" sldId="275"/>
            <ac:spMk id="5" creationId="{CAB7D71C-910D-B44E-8B94-B21BFDB5A644}"/>
          </ac:spMkLst>
        </pc:spChg>
      </pc:sldChg>
      <pc:sldChg chg="addSp modSp">
        <pc:chgData name="爲近瑛太" userId="S::tamechika-yuta-plusdojo2022@seplus2016.onmicrosoft.com::88123f4d-ebcf-4781-93ad-42cd829c2a07" providerId="AD" clId="Web-{33F56470-E101-30EE-D853-4378A1DA73D5}" dt="2022-06-07T00:56:46.019" v="32" actId="20577"/>
        <pc:sldMkLst>
          <pc:docMk/>
          <pc:sldMk cId="4121071717" sldId="276"/>
        </pc:sldMkLst>
        <pc:spChg chg="add">
          <ac:chgData name="爲近瑛太" userId="S::tamechika-yuta-plusdojo2022@seplus2016.onmicrosoft.com::88123f4d-ebcf-4781-93ad-42cd829c2a07" providerId="AD" clId="Web-{33F56470-E101-30EE-D853-4378A1DA73D5}" dt="2022-06-07T00:55:47.674" v="2"/>
          <ac:spMkLst>
            <pc:docMk/>
            <pc:sldMk cId="4121071717" sldId="276"/>
            <ac:spMk id="5" creationId="{03E2B447-0C31-03BD-FA32-69E648B9E29F}"/>
          </ac:spMkLst>
        </pc:spChg>
        <pc:spChg chg="add mod">
          <ac:chgData name="爲近瑛太" userId="S::tamechika-yuta-plusdojo2022@seplus2016.onmicrosoft.com::88123f4d-ebcf-4781-93ad-42cd829c2a07" providerId="AD" clId="Web-{33F56470-E101-30EE-D853-4378A1DA73D5}" dt="2022-06-07T00:56:46.019" v="32" actId="20577"/>
          <ac:spMkLst>
            <pc:docMk/>
            <pc:sldMk cId="4121071717" sldId="276"/>
            <ac:spMk id="7" creationId="{AEF809A3-AC45-B504-8DF9-6286258B0AD3}"/>
          </ac:spMkLst>
        </pc:spChg>
      </pc:sldChg>
    </pc:docChg>
  </pc:docChgLst>
  <pc:docChgLst>
    <pc:chgData clId="Web-{000CC079-47EF-6B45-BD95-888899813CB5}"/>
    <pc:docChg chg="modSld">
      <pc:chgData name="" userId="" providerId="" clId="Web-{000CC079-47EF-6B45-BD95-888899813CB5}" dt="2022-06-07T05:50:32.661" v="0"/>
      <pc:docMkLst>
        <pc:docMk/>
      </pc:docMkLst>
      <pc:sldChg chg="modSp">
        <pc:chgData name="" userId="" providerId="" clId="Web-{000CC079-47EF-6B45-BD95-888899813CB5}" dt="2022-06-07T05:50:32.661" v="0"/>
        <pc:sldMkLst>
          <pc:docMk/>
          <pc:sldMk cId="3951029638" sldId="277"/>
        </pc:sldMkLst>
        <pc:spChg chg="mod">
          <ac:chgData name="" userId="" providerId="" clId="Web-{000CC079-47EF-6B45-BD95-888899813CB5}" dt="2022-06-07T05:50:32.661" v="0"/>
          <ac:spMkLst>
            <pc:docMk/>
            <pc:sldMk cId="3951029638" sldId="277"/>
            <ac:spMk id="7" creationId="{1533F4CD-D3EC-2BD5-D492-F59E75148F2A}"/>
          </ac:spMkLst>
        </pc:spChg>
      </pc:sldChg>
    </pc:docChg>
  </pc:docChgLst>
  <pc:docChgLst>
    <pc:chgData name="島津美波" userId="S::simadu-minami-plusdojo2022@seplus2016.onmicrosoft.com::81270c88-8d65-4af2-9013-fafbeef24367" providerId="AD" clId="Web-{000CC079-47EF-6B45-BD95-888899813CB5}"/>
    <pc:docChg chg="addSld modSld">
      <pc:chgData name="島津美波" userId="S::simadu-minami-plusdojo2022@seplus2016.onmicrosoft.com::81270c88-8d65-4af2-9013-fafbeef24367" providerId="AD" clId="Web-{000CC079-47EF-6B45-BD95-888899813CB5}" dt="2022-06-07T06:11:08.811" v="79"/>
      <pc:docMkLst>
        <pc:docMk/>
      </pc:docMkLst>
      <pc:sldChg chg="addSp modSp">
        <pc:chgData name="島津美波" userId="S::simadu-minami-plusdojo2022@seplus2016.onmicrosoft.com::81270c88-8d65-4af2-9013-fafbeef24367" providerId="AD" clId="Web-{000CC079-47EF-6B45-BD95-888899813CB5}" dt="2022-06-07T05:59:08.187" v="70"/>
        <pc:sldMkLst>
          <pc:docMk/>
          <pc:sldMk cId="4164135053" sldId="258"/>
        </pc:sldMkLst>
        <pc:spChg chg="mod">
          <ac:chgData name="島津美波" userId="S::simadu-minami-plusdojo2022@seplus2016.onmicrosoft.com::81270c88-8d65-4af2-9013-fafbeef24367" providerId="AD" clId="Web-{000CC079-47EF-6B45-BD95-888899813CB5}" dt="2022-06-07T05:53:05.961" v="20" actId="1076"/>
          <ac:spMkLst>
            <pc:docMk/>
            <pc:sldMk cId="4164135053" sldId="258"/>
            <ac:spMk id="3" creationId="{5CAF7983-80A2-B69D-50BC-9175D31425F8}"/>
          </ac:spMkLst>
        </pc:spChg>
        <pc:spChg chg="add mod">
          <ac:chgData name="島津美波" userId="S::simadu-minami-plusdojo2022@seplus2016.onmicrosoft.com::81270c88-8d65-4af2-9013-fafbeef24367" providerId="AD" clId="Web-{000CC079-47EF-6B45-BD95-888899813CB5}" dt="2022-06-07T05:54:14.541" v="41" actId="20577"/>
          <ac:spMkLst>
            <pc:docMk/>
            <pc:sldMk cId="4164135053" sldId="258"/>
            <ac:spMk id="4" creationId="{125A53C6-E2AB-22DB-DF8E-BAE6A050A81E}"/>
          </ac:spMkLst>
        </pc:spChg>
        <pc:spChg chg="mod">
          <ac:chgData name="島津美波" userId="S::simadu-minami-plusdojo2022@seplus2016.onmicrosoft.com::81270c88-8d65-4af2-9013-fafbeef24367" providerId="AD" clId="Web-{000CC079-47EF-6B45-BD95-888899813CB5}" dt="2022-06-07T05:59:08.187" v="70"/>
          <ac:spMkLst>
            <pc:docMk/>
            <pc:sldMk cId="4164135053" sldId="258"/>
            <ac:spMk id="5" creationId="{D02EFA58-3748-727F-AFD4-B6EF90AA18FF}"/>
          </ac:spMkLst>
        </pc:spChg>
        <pc:spChg chg="mod">
          <ac:chgData name="島津美波" userId="S::simadu-minami-plusdojo2022@seplus2016.onmicrosoft.com::81270c88-8d65-4af2-9013-fafbeef24367" providerId="AD" clId="Web-{000CC079-47EF-6B45-BD95-888899813CB5}" dt="2022-06-07T05:54:28.385" v="42" actId="1076"/>
          <ac:spMkLst>
            <pc:docMk/>
            <pc:sldMk cId="4164135053" sldId="258"/>
            <ac:spMk id="12" creationId="{8C4D8670-FF60-300E-828C-E2348A270EBA}"/>
          </ac:spMkLst>
        </pc:spChg>
        <pc:spChg chg="mod">
          <ac:chgData name="島津美波" userId="S::simadu-minami-plusdojo2022@seplus2016.onmicrosoft.com::81270c88-8d65-4af2-9013-fafbeef24367" providerId="AD" clId="Web-{000CC079-47EF-6B45-BD95-888899813CB5}" dt="2022-06-07T05:54:31.619" v="43" actId="1076"/>
          <ac:spMkLst>
            <pc:docMk/>
            <pc:sldMk cId="4164135053" sldId="258"/>
            <ac:spMk id="15" creationId="{A42E3576-3CDE-6900-B8BC-1FB8908F4F6B}"/>
          </ac:spMkLst>
        </pc:spChg>
        <pc:picChg chg="mod">
          <ac:chgData name="島津美波" userId="S::simadu-minami-plusdojo2022@seplus2016.onmicrosoft.com::81270c88-8d65-4af2-9013-fafbeef24367" providerId="AD" clId="Web-{000CC079-47EF-6B45-BD95-888899813CB5}" dt="2022-06-07T05:52:46.711" v="15" actId="1076"/>
          <ac:picMkLst>
            <pc:docMk/>
            <pc:sldMk cId="4164135053" sldId="258"/>
            <ac:picMk id="2" creationId="{7E825BE8-A1FA-7CCF-BDC5-369DB80E7DA2}"/>
          </ac:picMkLst>
        </pc:picChg>
      </pc:sldChg>
      <pc:sldChg chg="modSp">
        <pc:chgData name="島津美波" userId="S::simadu-minami-plusdojo2022@seplus2016.onmicrosoft.com::81270c88-8d65-4af2-9013-fafbeef24367" providerId="AD" clId="Web-{000CC079-47EF-6B45-BD95-888899813CB5}" dt="2022-06-07T05:58:57.249" v="69"/>
        <pc:sldMkLst>
          <pc:docMk/>
          <pc:sldMk cId="3743702039" sldId="263"/>
        </pc:sldMkLst>
        <pc:spChg chg="mod">
          <ac:chgData name="島津美波" userId="S::simadu-minami-plusdojo2022@seplus2016.onmicrosoft.com::81270c88-8d65-4af2-9013-fafbeef24367" providerId="AD" clId="Web-{000CC079-47EF-6B45-BD95-888899813CB5}" dt="2022-06-07T05:58:57.249" v="69"/>
          <ac:spMkLst>
            <pc:docMk/>
            <pc:sldMk cId="3743702039" sldId="263"/>
            <ac:spMk id="5" creationId="{D02EFA58-3748-727F-AFD4-B6EF90AA18FF}"/>
          </ac:spMkLst>
        </pc:spChg>
      </pc:sldChg>
      <pc:sldChg chg="modSp">
        <pc:chgData name="島津美波" userId="S::simadu-minami-plusdojo2022@seplus2016.onmicrosoft.com::81270c88-8d65-4af2-9013-fafbeef24367" providerId="AD" clId="Web-{000CC079-47EF-6B45-BD95-888899813CB5}" dt="2022-06-07T05:51:48.459" v="13" actId="20577"/>
        <pc:sldMkLst>
          <pc:docMk/>
          <pc:sldMk cId="2776495978" sldId="266"/>
        </pc:sldMkLst>
        <pc:spChg chg="mod">
          <ac:chgData name="島津美波" userId="S::simadu-minami-plusdojo2022@seplus2016.onmicrosoft.com::81270c88-8d65-4af2-9013-fafbeef24367" providerId="AD" clId="Web-{000CC079-47EF-6B45-BD95-888899813CB5}" dt="2022-06-07T05:51:10.959" v="2"/>
          <ac:spMkLst>
            <pc:docMk/>
            <pc:sldMk cId="2776495978" sldId="266"/>
            <ac:spMk id="2" creationId="{5D0E4D98-2473-ED71-66FE-ED619961595A}"/>
          </ac:spMkLst>
        </pc:spChg>
        <pc:spChg chg="mod">
          <ac:chgData name="島津美波" userId="S::simadu-minami-plusdojo2022@seplus2016.onmicrosoft.com::81270c88-8d65-4af2-9013-fafbeef24367" providerId="AD" clId="Web-{000CC079-47EF-6B45-BD95-888899813CB5}" dt="2022-06-07T05:51:48.459" v="13" actId="20577"/>
          <ac:spMkLst>
            <pc:docMk/>
            <pc:sldMk cId="2776495978" sldId="266"/>
            <ac:spMk id="4" creationId="{9B14AC1D-95E2-AC92-F4E0-7288BBF42DA6}"/>
          </ac:spMkLst>
        </pc:spChg>
        <pc:spChg chg="mod">
          <ac:chgData name="島津美波" userId="S::simadu-minami-plusdojo2022@seplus2016.onmicrosoft.com::81270c88-8d65-4af2-9013-fafbeef24367" providerId="AD" clId="Web-{000CC079-47EF-6B45-BD95-888899813CB5}" dt="2022-06-07T05:50:59.052" v="0"/>
          <ac:spMkLst>
            <pc:docMk/>
            <pc:sldMk cId="2776495978" sldId="266"/>
            <ac:spMk id="5" creationId="{E4497833-897A-E524-C9C7-4BEB2B210929}"/>
          </ac:spMkLst>
        </pc:spChg>
      </pc:sldChg>
      <pc:sldChg chg="modSp">
        <pc:chgData name="島津美波" userId="S::simadu-minami-plusdojo2022@seplus2016.onmicrosoft.com::81270c88-8d65-4af2-9013-fafbeef24367" providerId="AD" clId="Web-{000CC079-47EF-6B45-BD95-888899813CB5}" dt="2022-06-07T05:51:31.162" v="10"/>
        <pc:sldMkLst>
          <pc:docMk/>
          <pc:sldMk cId="2196372836" sldId="268"/>
        </pc:sldMkLst>
        <pc:spChg chg="mod">
          <ac:chgData name="島津美波" userId="S::simadu-minami-plusdojo2022@seplus2016.onmicrosoft.com::81270c88-8d65-4af2-9013-fafbeef24367" providerId="AD" clId="Web-{000CC079-47EF-6B45-BD95-888899813CB5}" dt="2022-06-07T05:51:31.147" v="9"/>
          <ac:spMkLst>
            <pc:docMk/>
            <pc:sldMk cId="2196372836" sldId="268"/>
            <ac:spMk id="5" creationId="{E4497833-897A-E524-C9C7-4BEB2B210929}"/>
          </ac:spMkLst>
        </pc:spChg>
        <pc:spChg chg="mod">
          <ac:chgData name="島津美波" userId="S::simadu-minami-plusdojo2022@seplus2016.onmicrosoft.com::81270c88-8d65-4af2-9013-fafbeef24367" providerId="AD" clId="Web-{000CC079-47EF-6B45-BD95-888899813CB5}" dt="2022-06-07T05:51:31.162" v="10"/>
          <ac:spMkLst>
            <pc:docMk/>
            <pc:sldMk cId="2196372836" sldId="268"/>
            <ac:spMk id="6" creationId="{256225B3-A1F1-12AA-809D-F062A26FAF91}"/>
          </ac:spMkLst>
        </pc:spChg>
      </pc:sldChg>
      <pc:sldChg chg="modSp">
        <pc:chgData name="島津美波" userId="S::simadu-minami-plusdojo2022@seplus2016.onmicrosoft.com::81270c88-8d65-4af2-9013-fafbeef24367" providerId="AD" clId="Web-{000CC079-47EF-6B45-BD95-888899813CB5}" dt="2022-06-07T05:51:42.366" v="11" actId="20577"/>
        <pc:sldMkLst>
          <pc:docMk/>
          <pc:sldMk cId="3456666601" sldId="269"/>
        </pc:sldMkLst>
        <pc:spChg chg="mod">
          <ac:chgData name="島津美波" userId="S::simadu-minami-plusdojo2022@seplus2016.onmicrosoft.com::81270c88-8d65-4af2-9013-fafbeef24367" providerId="AD" clId="Web-{000CC079-47EF-6B45-BD95-888899813CB5}" dt="2022-06-07T05:51:42.366" v="11" actId="20577"/>
          <ac:spMkLst>
            <pc:docMk/>
            <pc:sldMk cId="3456666601" sldId="269"/>
            <ac:spMk id="4" creationId="{9B14AC1D-95E2-AC92-F4E0-7288BBF42DA6}"/>
          </ac:spMkLst>
        </pc:spChg>
        <pc:spChg chg="mod">
          <ac:chgData name="島津美波" userId="S::simadu-minami-plusdojo2022@seplus2016.onmicrosoft.com::81270c88-8d65-4af2-9013-fafbeef24367" providerId="AD" clId="Web-{000CC079-47EF-6B45-BD95-888899813CB5}" dt="2022-06-07T05:51:21.131" v="5"/>
          <ac:spMkLst>
            <pc:docMk/>
            <pc:sldMk cId="3456666601" sldId="269"/>
            <ac:spMk id="5" creationId="{E4497833-897A-E524-C9C7-4BEB2B210929}"/>
          </ac:spMkLst>
        </pc:spChg>
        <pc:spChg chg="mod">
          <ac:chgData name="島津美波" userId="S::simadu-minami-plusdojo2022@seplus2016.onmicrosoft.com::81270c88-8d65-4af2-9013-fafbeef24367" providerId="AD" clId="Web-{000CC079-47EF-6B45-BD95-888899813CB5}" dt="2022-06-07T05:51:21.146" v="6"/>
          <ac:spMkLst>
            <pc:docMk/>
            <pc:sldMk cId="3456666601" sldId="269"/>
            <ac:spMk id="6" creationId="{9249ED31-52A7-076E-0C06-BFD444CD0A98}"/>
          </ac:spMkLst>
        </pc:spChg>
      </pc:sldChg>
      <pc:sldChg chg="modSp">
        <pc:chgData name="島津美波" userId="S::simadu-minami-plusdojo2022@seplus2016.onmicrosoft.com::81270c88-8d65-4af2-9013-fafbeef24367" providerId="AD" clId="Web-{000CC079-47EF-6B45-BD95-888899813CB5}" dt="2022-06-07T06:11:08.811" v="79"/>
        <pc:sldMkLst>
          <pc:docMk/>
          <pc:sldMk cId="3196210130" sldId="272"/>
        </pc:sldMkLst>
        <pc:spChg chg="mod">
          <ac:chgData name="島津美波" userId="S::simadu-minami-plusdojo2022@seplus2016.onmicrosoft.com::81270c88-8d65-4af2-9013-fafbeef24367" providerId="AD" clId="Web-{000CC079-47EF-6B45-BD95-888899813CB5}" dt="2022-06-07T06:10:18.420" v="74"/>
          <ac:spMkLst>
            <pc:docMk/>
            <pc:sldMk cId="3196210130" sldId="272"/>
            <ac:spMk id="2" creationId="{0930FFAC-3A18-5BB6-8A97-F7C28EC6D5FD}"/>
          </ac:spMkLst>
        </pc:spChg>
        <pc:spChg chg="mod">
          <ac:chgData name="島津美波" userId="S::simadu-minami-plusdojo2022@seplus2016.onmicrosoft.com::81270c88-8d65-4af2-9013-fafbeef24367" providerId="AD" clId="Web-{000CC079-47EF-6B45-BD95-888899813CB5}" dt="2022-06-07T06:10:39.295" v="76"/>
          <ac:spMkLst>
            <pc:docMk/>
            <pc:sldMk cId="3196210130" sldId="272"/>
            <ac:spMk id="11" creationId="{7556B15A-28E8-059F-C547-7DA8C5E2AA7D}"/>
          </ac:spMkLst>
        </pc:spChg>
        <pc:spChg chg="mod">
          <ac:chgData name="島津美波" userId="S::simadu-minami-plusdojo2022@seplus2016.onmicrosoft.com::81270c88-8d65-4af2-9013-fafbeef24367" providerId="AD" clId="Web-{000CC079-47EF-6B45-BD95-888899813CB5}" dt="2022-06-07T06:10:47.936" v="77"/>
          <ac:spMkLst>
            <pc:docMk/>
            <pc:sldMk cId="3196210130" sldId="272"/>
            <ac:spMk id="14" creationId="{A5378F98-AC8A-F0E3-9D8F-522786506BEE}"/>
          </ac:spMkLst>
        </pc:spChg>
        <pc:spChg chg="mod">
          <ac:chgData name="島津美波" userId="S::simadu-minami-plusdojo2022@seplus2016.onmicrosoft.com::81270c88-8d65-4af2-9013-fafbeef24367" providerId="AD" clId="Web-{000CC079-47EF-6B45-BD95-888899813CB5}" dt="2022-06-07T06:11:08.811" v="79"/>
          <ac:spMkLst>
            <pc:docMk/>
            <pc:sldMk cId="3196210130" sldId="272"/>
            <ac:spMk id="15" creationId="{45295B28-9B37-F7ED-7F21-A8E437153D47}"/>
          </ac:spMkLst>
        </pc:spChg>
      </pc:sldChg>
      <pc:sldChg chg="modSp">
        <pc:chgData name="島津美波" userId="S::simadu-minami-plusdojo2022@seplus2016.onmicrosoft.com::81270c88-8d65-4af2-9013-fafbeef24367" providerId="AD" clId="Web-{000CC079-47EF-6B45-BD95-888899813CB5}" dt="2022-06-07T05:59:50.438" v="72"/>
        <pc:sldMkLst>
          <pc:docMk/>
          <pc:sldMk cId="3951029638" sldId="277"/>
        </pc:sldMkLst>
        <pc:spChg chg="mod">
          <ac:chgData name="島津美波" userId="S::simadu-minami-plusdojo2022@seplus2016.onmicrosoft.com::81270c88-8d65-4af2-9013-fafbeef24367" providerId="AD" clId="Web-{000CC079-47EF-6B45-BD95-888899813CB5}" dt="2022-06-07T05:59:50.438" v="72"/>
          <ac:spMkLst>
            <pc:docMk/>
            <pc:sldMk cId="3951029638" sldId="277"/>
            <ac:spMk id="7" creationId="{1533F4CD-D3EC-2BD5-D492-F59E75148F2A}"/>
          </ac:spMkLst>
        </pc:spChg>
      </pc:sldChg>
      <pc:sldChg chg="modSp">
        <pc:chgData name="島津美波" userId="S::simadu-minami-plusdojo2022@seplus2016.onmicrosoft.com::81270c88-8d65-4af2-9013-fafbeef24367" providerId="AD" clId="Web-{000CC079-47EF-6B45-BD95-888899813CB5}" dt="2022-06-07T05:57:11.169" v="57" actId="14100"/>
        <pc:sldMkLst>
          <pc:docMk/>
          <pc:sldMk cId="2569552278" sldId="278"/>
        </pc:sldMkLst>
        <pc:spChg chg="mod">
          <ac:chgData name="島津美波" userId="S::simadu-minami-plusdojo2022@seplus2016.onmicrosoft.com::81270c88-8d65-4af2-9013-fafbeef24367" providerId="AD" clId="Web-{000CC079-47EF-6B45-BD95-888899813CB5}" dt="2022-06-07T05:57:11.169" v="57" actId="14100"/>
          <ac:spMkLst>
            <pc:docMk/>
            <pc:sldMk cId="2569552278" sldId="278"/>
            <ac:spMk id="6" creationId="{846E1121-FFE0-C7BC-3F27-44DC2866AF52}"/>
          </ac:spMkLst>
        </pc:spChg>
      </pc:sldChg>
      <pc:sldChg chg="modSp add replId">
        <pc:chgData name="島津美波" userId="S::simadu-minami-plusdojo2022@seplus2016.onmicrosoft.com::81270c88-8d65-4af2-9013-fafbeef24367" providerId="AD" clId="Web-{000CC079-47EF-6B45-BD95-888899813CB5}" dt="2022-06-07T05:57:20.919" v="60" actId="14100"/>
        <pc:sldMkLst>
          <pc:docMk/>
          <pc:sldMk cId="1650968540" sldId="285"/>
        </pc:sldMkLst>
        <pc:spChg chg="mod">
          <ac:chgData name="島津美波" userId="S::simadu-minami-plusdojo2022@seplus2016.onmicrosoft.com::81270c88-8d65-4af2-9013-fafbeef24367" providerId="AD" clId="Web-{000CC079-47EF-6B45-BD95-888899813CB5}" dt="2022-06-07T05:57:20.919" v="60" actId="14100"/>
          <ac:spMkLst>
            <pc:docMk/>
            <pc:sldMk cId="1650968540" sldId="285"/>
            <ac:spMk id="6" creationId="{846E1121-FFE0-C7BC-3F27-44DC2866AF52}"/>
          </ac:spMkLst>
        </pc:spChg>
      </pc:sldChg>
      <pc:sldChg chg="modSp add replId">
        <pc:chgData name="島津美波" userId="S::simadu-minami-plusdojo2022@seplus2016.onmicrosoft.com::81270c88-8d65-4af2-9013-fafbeef24367" providerId="AD" clId="Web-{000CC079-47EF-6B45-BD95-888899813CB5}" dt="2022-06-07T06:00:33.283" v="73"/>
        <pc:sldMkLst>
          <pc:docMk/>
          <pc:sldMk cId="371301402" sldId="286"/>
        </pc:sldMkLst>
        <pc:spChg chg="mod">
          <ac:chgData name="島津美波" userId="S::simadu-minami-plusdojo2022@seplus2016.onmicrosoft.com::81270c88-8d65-4af2-9013-fafbeef24367" providerId="AD" clId="Web-{000CC079-47EF-6B45-BD95-888899813CB5}" dt="2022-06-07T05:57:33.107" v="67" actId="14100"/>
          <ac:spMkLst>
            <pc:docMk/>
            <pc:sldMk cId="371301402" sldId="286"/>
            <ac:spMk id="6" creationId="{846E1121-FFE0-C7BC-3F27-44DC2866AF52}"/>
          </ac:spMkLst>
        </pc:spChg>
        <pc:spChg chg="mod">
          <ac:chgData name="島津美波" userId="S::simadu-minami-plusdojo2022@seplus2016.onmicrosoft.com::81270c88-8d65-4af2-9013-fafbeef24367" providerId="AD" clId="Web-{000CC079-47EF-6B45-BD95-888899813CB5}" dt="2022-06-07T06:00:33.283" v="73"/>
          <ac:spMkLst>
            <pc:docMk/>
            <pc:sldMk cId="371301402" sldId="286"/>
            <ac:spMk id="22" creationId="{BA8800E7-0B0D-41AA-AD5A-6233F0459DA4}"/>
          </ac:spMkLst>
        </pc:spChg>
      </pc:sldChg>
    </pc:docChg>
  </pc:docChgLst>
  <pc:docChgLst>
    <pc:chgData name="爲近瑛太" userId="88123f4d-ebcf-4781-93ad-42cd829c2a07" providerId="ADAL" clId="{FB5DEE7E-14DC-468E-8888-5C41867A5A13}"/>
    <pc:docChg chg="undo custSel modSld">
      <pc:chgData name="爲近瑛太" userId="88123f4d-ebcf-4781-93ad-42cd829c2a07" providerId="ADAL" clId="{FB5DEE7E-14DC-468E-8888-5C41867A5A13}" dt="2022-06-07T07:43:01.797" v="61" actId="1076"/>
      <pc:docMkLst>
        <pc:docMk/>
      </pc:docMkLst>
      <pc:sldChg chg="addSp modSp mod">
        <pc:chgData name="爲近瑛太" userId="88123f4d-ebcf-4781-93ad-42cd829c2a07" providerId="ADAL" clId="{FB5DEE7E-14DC-468E-8888-5C41867A5A13}" dt="2022-06-07T07:43:01.797" v="61" actId="1076"/>
        <pc:sldMkLst>
          <pc:docMk/>
          <pc:sldMk cId="2128380218" sldId="256"/>
        </pc:sldMkLst>
        <pc:spChg chg="add mod">
          <ac:chgData name="爲近瑛太" userId="88123f4d-ebcf-4781-93ad-42cd829c2a07" providerId="ADAL" clId="{FB5DEE7E-14DC-468E-8888-5C41867A5A13}" dt="2022-06-07T07:43:01.797" v="61" actId="1076"/>
          <ac:spMkLst>
            <pc:docMk/>
            <pc:sldMk cId="2128380218" sldId="256"/>
            <ac:spMk id="10" creationId="{E070528F-34FB-2059-72DE-C867B7E2E416}"/>
          </ac:spMkLst>
        </pc:spChg>
      </pc:sldChg>
      <pc:sldChg chg="modSp mod">
        <pc:chgData name="爲近瑛太" userId="88123f4d-ebcf-4781-93ad-42cd829c2a07" providerId="ADAL" clId="{FB5DEE7E-14DC-468E-8888-5C41867A5A13}" dt="2022-06-07T06:50:08.532" v="49" actId="20577"/>
        <pc:sldMkLst>
          <pc:docMk/>
          <pc:sldMk cId="3155477368" sldId="261"/>
        </pc:sldMkLst>
        <pc:spChg chg="mod">
          <ac:chgData name="爲近瑛太" userId="88123f4d-ebcf-4781-93ad-42cd829c2a07" providerId="ADAL" clId="{FB5DEE7E-14DC-468E-8888-5C41867A5A13}" dt="2022-06-07T06:50:08.532" v="49" actId="20577"/>
          <ac:spMkLst>
            <pc:docMk/>
            <pc:sldMk cId="3155477368" sldId="261"/>
            <ac:spMk id="2" creationId="{6404A5B5-BBF1-F793-66AE-C74B9606C264}"/>
          </ac:spMkLst>
        </pc:spChg>
        <pc:spChg chg="mod">
          <ac:chgData name="爲近瑛太" userId="88123f4d-ebcf-4781-93ad-42cd829c2a07" providerId="ADAL" clId="{FB5DEE7E-14DC-468E-8888-5C41867A5A13}" dt="2022-06-07T06:49:43.840" v="33" actId="1076"/>
          <ac:spMkLst>
            <pc:docMk/>
            <pc:sldMk cId="3155477368" sldId="261"/>
            <ac:spMk id="24" creationId="{4F7E606F-0DD7-C536-A4F5-CFA126DD86F0}"/>
          </ac:spMkLst>
        </pc:spChg>
      </pc:sldChg>
      <pc:sldChg chg="modSp mod">
        <pc:chgData name="爲近瑛太" userId="88123f4d-ebcf-4781-93ad-42cd829c2a07" providerId="ADAL" clId="{FB5DEE7E-14DC-468E-8888-5C41867A5A13}" dt="2022-06-07T06:25:16.226" v="4" actId="14100"/>
        <pc:sldMkLst>
          <pc:docMk/>
          <pc:sldMk cId="3743702039" sldId="263"/>
        </pc:sldMkLst>
        <pc:spChg chg="mod">
          <ac:chgData name="爲近瑛太" userId="88123f4d-ebcf-4781-93ad-42cd829c2a07" providerId="ADAL" clId="{FB5DEE7E-14DC-468E-8888-5C41867A5A13}" dt="2022-06-07T06:25:16.226" v="4" actId="14100"/>
          <ac:spMkLst>
            <pc:docMk/>
            <pc:sldMk cId="3743702039" sldId="263"/>
            <ac:spMk id="11" creationId="{586BDA3E-37D2-BD18-6DC4-7358D5A37A2E}"/>
          </ac:spMkLst>
        </pc:spChg>
      </pc:sldChg>
      <pc:sldChg chg="modSp mod">
        <pc:chgData name="爲近瑛太" userId="88123f4d-ebcf-4781-93ad-42cd829c2a07" providerId="ADAL" clId="{FB5DEE7E-14DC-468E-8888-5C41867A5A13}" dt="2022-06-07T07:35:58.412" v="51"/>
        <pc:sldMkLst>
          <pc:docMk/>
          <pc:sldMk cId="2392510997" sldId="264"/>
        </pc:sldMkLst>
        <pc:spChg chg="mod">
          <ac:chgData name="爲近瑛太" userId="88123f4d-ebcf-4781-93ad-42cd829c2a07" providerId="ADAL" clId="{FB5DEE7E-14DC-468E-8888-5C41867A5A13}" dt="2022-06-07T07:35:58.412" v="51"/>
          <ac:spMkLst>
            <pc:docMk/>
            <pc:sldMk cId="2392510997" sldId="264"/>
            <ac:spMk id="20" creationId="{60EDF15F-E25B-143E-40C0-07A6E2D333FF}"/>
          </ac:spMkLst>
        </pc:spChg>
      </pc:sldChg>
      <pc:sldChg chg="addSp delSp modSp mod">
        <pc:chgData name="爲近瑛太" userId="88123f4d-ebcf-4781-93ad-42cd829c2a07" providerId="ADAL" clId="{FB5DEE7E-14DC-468E-8888-5C41867A5A13}" dt="2022-06-07T07:42:58.832" v="59" actId="21"/>
        <pc:sldMkLst>
          <pc:docMk/>
          <pc:sldMk cId="1846817907" sldId="282"/>
        </pc:sldMkLst>
        <pc:spChg chg="add mod">
          <ac:chgData name="爲近瑛太" userId="88123f4d-ebcf-4781-93ad-42cd829c2a07" providerId="ADAL" clId="{FB5DEE7E-14DC-468E-8888-5C41867A5A13}" dt="2022-06-07T07:42:57.570" v="57" actId="1076"/>
          <ac:spMkLst>
            <pc:docMk/>
            <pc:sldMk cId="1846817907" sldId="282"/>
            <ac:spMk id="8" creationId="{DE9964D4-932B-C9C8-FF40-CE252BD501D3}"/>
          </ac:spMkLst>
        </pc:spChg>
        <pc:spChg chg="add del mod">
          <ac:chgData name="爲近瑛太" userId="88123f4d-ebcf-4781-93ad-42cd829c2a07" providerId="ADAL" clId="{FB5DEE7E-14DC-468E-8888-5C41867A5A13}" dt="2022-06-07T07:42:58.832" v="59" actId="21"/>
          <ac:spMkLst>
            <pc:docMk/>
            <pc:sldMk cId="1846817907" sldId="282"/>
            <ac:spMk id="9" creationId="{C654673A-71AF-1B43-F410-22F422ACF175}"/>
          </ac:spMkLst>
        </pc:spChg>
      </pc:sldChg>
      <pc:sldChg chg="addSp delSp modSp mod">
        <pc:chgData name="爲近瑛太" userId="88123f4d-ebcf-4781-93ad-42cd829c2a07" providerId="ADAL" clId="{FB5DEE7E-14DC-468E-8888-5C41867A5A13}" dt="2022-06-07T07:42:46.254" v="53" actId="21"/>
        <pc:sldMkLst>
          <pc:docMk/>
          <pc:sldMk cId="4252397646" sldId="283"/>
        </pc:sldMkLst>
        <pc:spChg chg="add del mod">
          <ac:chgData name="爲近瑛太" userId="88123f4d-ebcf-4781-93ad-42cd829c2a07" providerId="ADAL" clId="{FB5DEE7E-14DC-468E-8888-5C41867A5A13}" dt="2022-06-07T07:42:46.254" v="53" actId="21"/>
          <ac:spMkLst>
            <pc:docMk/>
            <pc:sldMk cId="4252397646" sldId="283"/>
            <ac:spMk id="9" creationId="{087691BB-D0F9-07DE-A254-6701EBF28B4A}"/>
          </ac:spMkLst>
        </pc:spChg>
      </pc:sldChg>
    </pc:docChg>
  </pc:docChgLst>
  <pc:docChgLst>
    <pc:chgData name="石貝真奈" userId="S::ishigai-mana-plusdojo2022@seplus2016.onmicrosoft.com::e34463ba-905b-43d3-a769-b0a4e9e08a6d" providerId="AD" clId="Web-{EB352924-CB1E-1D19-C371-782B1FD141DB}"/>
    <pc:docChg chg="addSld delSld modSld">
      <pc:chgData name="石貝真奈" userId="S::ishigai-mana-plusdojo2022@seplus2016.onmicrosoft.com::e34463ba-905b-43d3-a769-b0a4e9e08a6d" providerId="AD" clId="Web-{EB352924-CB1E-1D19-C371-782B1FD141DB}" dt="2022-06-06T05:59:05.436" v="165" actId="20577"/>
      <pc:docMkLst>
        <pc:docMk/>
      </pc:docMkLst>
      <pc:sldChg chg="modSp">
        <pc:chgData name="石貝真奈" userId="S::ishigai-mana-plusdojo2022@seplus2016.onmicrosoft.com::e34463ba-905b-43d3-a769-b0a4e9e08a6d" providerId="AD" clId="Web-{EB352924-CB1E-1D19-C371-782B1FD141DB}" dt="2022-06-06T05:42:37.788" v="117" actId="20577"/>
        <pc:sldMkLst>
          <pc:docMk/>
          <pc:sldMk cId="4164135053" sldId="258"/>
        </pc:sldMkLst>
        <pc:spChg chg="mod">
          <ac:chgData name="石貝真奈" userId="S::ishigai-mana-plusdojo2022@seplus2016.onmicrosoft.com::e34463ba-905b-43d3-a769-b0a4e9e08a6d" providerId="AD" clId="Web-{EB352924-CB1E-1D19-C371-782B1FD141DB}" dt="2022-06-06T05:42:37.788" v="117" actId="20577"/>
          <ac:spMkLst>
            <pc:docMk/>
            <pc:sldMk cId="4164135053" sldId="258"/>
            <ac:spMk id="3" creationId="{5CAF7983-80A2-B69D-50BC-9175D31425F8}"/>
          </ac:spMkLst>
        </pc:spChg>
      </pc:sldChg>
      <pc:sldChg chg="addSp modSp">
        <pc:chgData name="石貝真奈" userId="S::ishigai-mana-plusdojo2022@seplus2016.onmicrosoft.com::e34463ba-905b-43d3-a769-b0a4e9e08a6d" providerId="AD" clId="Web-{EB352924-CB1E-1D19-C371-782B1FD141DB}" dt="2022-06-06T05:59:05.436" v="165" actId="20577"/>
        <pc:sldMkLst>
          <pc:docMk/>
          <pc:sldMk cId="3159801279" sldId="259"/>
        </pc:sldMkLst>
        <pc:spChg chg="add mod">
          <ac:chgData name="石貝真奈" userId="S::ishigai-mana-plusdojo2022@seplus2016.onmicrosoft.com::e34463ba-905b-43d3-a769-b0a4e9e08a6d" providerId="AD" clId="Web-{EB352924-CB1E-1D19-C371-782B1FD141DB}" dt="2022-06-06T05:59:05.436" v="165" actId="20577"/>
          <ac:spMkLst>
            <pc:docMk/>
            <pc:sldMk cId="3159801279" sldId="259"/>
            <ac:spMk id="2" creationId="{1D66E808-979F-B341-690C-C08B73652F96}"/>
          </ac:spMkLst>
        </pc:spChg>
      </pc:sldChg>
      <pc:sldChg chg="addSp modSp">
        <pc:chgData name="石貝真奈" userId="S::ishigai-mana-plusdojo2022@seplus2016.onmicrosoft.com::e34463ba-905b-43d3-a769-b0a4e9e08a6d" providerId="AD" clId="Web-{EB352924-CB1E-1D19-C371-782B1FD141DB}" dt="2022-06-06T04:44:31.433" v="34" actId="1076"/>
        <pc:sldMkLst>
          <pc:docMk/>
          <pc:sldMk cId="3155477368" sldId="261"/>
        </pc:sldMkLst>
        <pc:spChg chg="add mod">
          <ac:chgData name="石貝真奈" userId="S::ishigai-mana-plusdojo2022@seplus2016.onmicrosoft.com::e34463ba-905b-43d3-a769-b0a4e9e08a6d" providerId="AD" clId="Web-{EB352924-CB1E-1D19-C371-782B1FD141DB}" dt="2022-06-06T04:41:12.673" v="29" actId="1076"/>
          <ac:spMkLst>
            <pc:docMk/>
            <pc:sldMk cId="3155477368" sldId="261"/>
            <ac:spMk id="2" creationId="{6404A5B5-BBF1-F793-66AE-C74B9606C264}"/>
          </ac:spMkLst>
        </pc:spChg>
        <pc:spChg chg="add mod">
          <ac:chgData name="石貝真奈" userId="S::ishigai-mana-plusdojo2022@seplus2016.onmicrosoft.com::e34463ba-905b-43d3-a769-b0a4e9e08a6d" providerId="AD" clId="Web-{EB352924-CB1E-1D19-C371-782B1FD141DB}" dt="2022-06-06T04:41:19.579" v="30" actId="1076"/>
          <ac:spMkLst>
            <pc:docMk/>
            <pc:sldMk cId="3155477368" sldId="261"/>
            <ac:spMk id="3" creationId="{8099D447-2A92-CC67-1AE2-30B27A590C6C}"/>
          </ac:spMkLst>
        </pc:spChg>
        <pc:spChg chg="mod">
          <ac:chgData name="石貝真奈" userId="S::ishigai-mana-plusdojo2022@seplus2016.onmicrosoft.com::e34463ba-905b-43d3-a769-b0a4e9e08a6d" providerId="AD" clId="Web-{EB352924-CB1E-1D19-C371-782B1FD141DB}" dt="2022-06-06T04:40:06.077" v="18" actId="14100"/>
          <ac:spMkLst>
            <pc:docMk/>
            <pc:sldMk cId="3155477368" sldId="261"/>
            <ac:spMk id="10" creationId="{ED01F455-C249-D885-B0CE-925B741C90C0}"/>
          </ac:spMkLst>
        </pc:spChg>
        <pc:graphicFrameChg chg="add mod modGraphic">
          <ac:chgData name="石貝真奈" userId="S::ishigai-mana-plusdojo2022@seplus2016.onmicrosoft.com::e34463ba-905b-43d3-a769-b0a4e9e08a6d" providerId="AD" clId="Web-{EB352924-CB1E-1D19-C371-782B1FD141DB}" dt="2022-06-06T04:44:31.433" v="34" actId="1076"/>
          <ac:graphicFrameMkLst>
            <pc:docMk/>
            <pc:sldMk cId="3155477368" sldId="261"/>
            <ac:graphicFrameMk id="4" creationId="{90C49764-C51B-1826-EA0C-2B2378D9B37D}"/>
          </ac:graphicFrameMkLst>
        </pc:graphicFrameChg>
      </pc:sldChg>
      <pc:sldChg chg="modSp">
        <pc:chgData name="石貝真奈" userId="S::ishigai-mana-plusdojo2022@seplus2016.onmicrosoft.com::e34463ba-905b-43d3-a769-b0a4e9e08a6d" providerId="AD" clId="Web-{EB352924-CB1E-1D19-C371-782B1FD141DB}" dt="2022-06-06T04:49:57.294" v="85" actId="1076"/>
        <pc:sldMkLst>
          <pc:docMk/>
          <pc:sldMk cId="3020686505" sldId="262"/>
        </pc:sldMkLst>
        <pc:spChg chg="mod">
          <ac:chgData name="石貝真奈" userId="S::ishigai-mana-plusdojo2022@seplus2016.onmicrosoft.com::e34463ba-905b-43d3-a769-b0a4e9e08a6d" providerId="AD" clId="Web-{EB352924-CB1E-1D19-C371-782B1FD141DB}" dt="2022-06-06T04:49:57.294" v="85" actId="1076"/>
          <ac:spMkLst>
            <pc:docMk/>
            <pc:sldMk cId="3020686505" sldId="262"/>
            <ac:spMk id="2" creationId="{AFBE5888-E24E-5157-2954-1B820202414E}"/>
          </ac:spMkLst>
        </pc:spChg>
      </pc:sldChg>
      <pc:sldChg chg="addSp delSp modSp">
        <pc:chgData name="石貝真奈" userId="S::ishigai-mana-plusdojo2022@seplus2016.onmicrosoft.com::e34463ba-905b-43d3-a769-b0a4e9e08a6d" providerId="AD" clId="Web-{EB352924-CB1E-1D19-C371-782B1FD141DB}" dt="2022-06-06T04:56:02.649" v="100" actId="20577"/>
        <pc:sldMkLst>
          <pc:docMk/>
          <pc:sldMk cId="3743702039" sldId="263"/>
        </pc:sldMkLst>
        <pc:spChg chg="add del mod">
          <ac:chgData name="石貝真奈" userId="S::ishigai-mana-plusdojo2022@seplus2016.onmicrosoft.com::e34463ba-905b-43d3-a769-b0a4e9e08a6d" providerId="AD" clId="Web-{EB352924-CB1E-1D19-C371-782B1FD141DB}" dt="2022-06-06T04:45:25.694" v="37"/>
          <ac:spMkLst>
            <pc:docMk/>
            <pc:sldMk cId="3743702039" sldId="263"/>
            <ac:spMk id="2" creationId="{424F6FE1-6733-F60B-9FD5-73031BB757E4}"/>
          </ac:spMkLst>
        </pc:spChg>
        <pc:spChg chg="add mod">
          <ac:chgData name="石貝真奈" userId="S::ishigai-mana-plusdojo2022@seplus2016.onmicrosoft.com::e34463ba-905b-43d3-a769-b0a4e9e08a6d" providerId="AD" clId="Web-{EB352924-CB1E-1D19-C371-782B1FD141DB}" dt="2022-06-06T04:45:44.913" v="41" actId="20577"/>
          <ac:spMkLst>
            <pc:docMk/>
            <pc:sldMk cId="3743702039" sldId="263"/>
            <ac:spMk id="4" creationId="{93ABBB0E-4CEE-62D9-7679-2BAFCBD27D73}"/>
          </ac:spMkLst>
        </pc:spChg>
        <pc:spChg chg="add del mod">
          <ac:chgData name="石貝真奈" userId="S::ishigai-mana-plusdojo2022@seplus2016.onmicrosoft.com::e34463ba-905b-43d3-a769-b0a4e9e08a6d" providerId="AD" clId="Web-{EB352924-CB1E-1D19-C371-782B1FD141DB}" dt="2022-06-06T04:46:55.868" v="50"/>
          <ac:spMkLst>
            <pc:docMk/>
            <pc:sldMk cId="3743702039" sldId="263"/>
            <ac:spMk id="11" creationId="{EBF6F775-94CA-2CA7-4B71-485C57A85306}"/>
          </ac:spMkLst>
        </pc:spChg>
        <pc:spChg chg="add mod">
          <ac:chgData name="石貝真奈" userId="S::ishigai-mana-plusdojo2022@seplus2016.onmicrosoft.com::e34463ba-905b-43d3-a769-b0a4e9e08a6d" providerId="AD" clId="Web-{EB352924-CB1E-1D19-C371-782B1FD141DB}" dt="2022-06-06T04:56:02.649" v="100" actId="20577"/>
          <ac:spMkLst>
            <pc:docMk/>
            <pc:sldMk cId="3743702039" sldId="263"/>
            <ac:spMk id="13" creationId="{07A90DCF-4CDE-2049-8D40-EFC0595931E3}"/>
          </ac:spMkLst>
        </pc:spChg>
        <pc:graphicFrameChg chg="add mod modGraphic">
          <ac:chgData name="石貝真奈" userId="S::ishigai-mana-plusdojo2022@seplus2016.onmicrosoft.com::e34463ba-905b-43d3-a769-b0a4e9e08a6d" providerId="AD" clId="Web-{EB352924-CB1E-1D19-C371-782B1FD141DB}" dt="2022-06-06T04:46:25.841" v="47"/>
          <ac:graphicFrameMkLst>
            <pc:docMk/>
            <pc:sldMk cId="3743702039" sldId="263"/>
            <ac:graphicFrameMk id="6" creationId="{27A4DD65-E782-2B21-5649-82B9129FE80C}"/>
          </ac:graphicFrameMkLst>
        </pc:graphicFrameChg>
        <pc:picChg chg="mod">
          <ac:chgData name="石貝真奈" userId="S::ishigai-mana-plusdojo2022@seplus2016.onmicrosoft.com::e34463ba-905b-43d3-a769-b0a4e9e08a6d" providerId="AD" clId="Web-{EB352924-CB1E-1D19-C371-782B1FD141DB}" dt="2022-06-06T04:47:49.979" v="78" actId="1076"/>
          <ac:picMkLst>
            <pc:docMk/>
            <pc:sldMk cId="3743702039" sldId="263"/>
            <ac:picMk id="12" creationId="{560FB4F0-2F88-D1E3-6F5A-C8EA06EB9559}"/>
          </ac:picMkLst>
        </pc:picChg>
      </pc:sldChg>
      <pc:sldChg chg="modSp add replId">
        <pc:chgData name="石貝真奈" userId="S::ishigai-mana-plusdojo2022@seplus2016.onmicrosoft.com::e34463ba-905b-43d3-a769-b0a4e9e08a6d" providerId="AD" clId="Web-{EB352924-CB1E-1D19-C371-782B1FD141DB}" dt="2022-06-06T04:51:13.046" v="95" actId="1076"/>
        <pc:sldMkLst>
          <pc:docMk/>
          <pc:sldMk cId="2392510997" sldId="264"/>
        </pc:sldMkLst>
        <pc:spChg chg="mod">
          <ac:chgData name="石貝真奈" userId="S::ishigai-mana-plusdojo2022@seplus2016.onmicrosoft.com::e34463ba-905b-43d3-a769-b0a4e9e08a6d" providerId="AD" clId="Web-{EB352924-CB1E-1D19-C371-782B1FD141DB}" dt="2022-06-06T04:51:08.077" v="94" actId="20577"/>
          <ac:spMkLst>
            <pc:docMk/>
            <pc:sldMk cId="2392510997" sldId="264"/>
            <ac:spMk id="3" creationId="{26C1B9DF-44DC-D81C-163C-92216E9C44FD}"/>
          </ac:spMkLst>
        </pc:spChg>
        <pc:spChg chg="mod">
          <ac:chgData name="石貝真奈" userId="S::ishigai-mana-plusdojo2022@seplus2016.onmicrosoft.com::e34463ba-905b-43d3-a769-b0a4e9e08a6d" providerId="AD" clId="Web-{EB352924-CB1E-1D19-C371-782B1FD141DB}" dt="2022-06-06T04:51:13.046" v="95" actId="1076"/>
          <ac:spMkLst>
            <pc:docMk/>
            <pc:sldMk cId="2392510997" sldId="264"/>
            <ac:spMk id="11" creationId="{F761DF73-9FEA-7AA2-9BE8-F62FAD9C165B}"/>
          </ac:spMkLst>
        </pc:spChg>
      </pc:sldChg>
      <pc:sldChg chg="add del replId">
        <pc:chgData name="石貝真奈" userId="S::ishigai-mana-plusdojo2022@seplus2016.onmicrosoft.com::e34463ba-905b-43d3-a769-b0a4e9e08a6d" providerId="AD" clId="Web-{EB352924-CB1E-1D19-C371-782B1FD141DB}" dt="2022-06-06T04:49:23.043" v="82"/>
        <pc:sldMkLst>
          <pc:docMk/>
          <pc:sldMk cId="476583354" sldId="265"/>
        </pc:sldMkLst>
      </pc:sldChg>
      <pc:sldChg chg="add del replId">
        <pc:chgData name="石貝真奈" userId="S::ishigai-mana-plusdojo2022@seplus2016.onmicrosoft.com::e34463ba-905b-43d3-a769-b0a4e9e08a6d" providerId="AD" clId="Web-{EB352924-CB1E-1D19-C371-782B1FD141DB}" dt="2022-06-06T04:49:44.231" v="84"/>
        <pc:sldMkLst>
          <pc:docMk/>
          <pc:sldMk cId="2350095261" sldId="265"/>
        </pc:sldMkLst>
      </pc:sldChg>
      <pc:sldChg chg="modSp">
        <pc:chgData name="石貝真奈" userId="S::ishigai-mana-plusdojo2022@seplus2016.onmicrosoft.com::e34463ba-905b-43d3-a769-b0a4e9e08a6d" providerId="AD" clId="Web-{EB352924-CB1E-1D19-C371-782B1FD141DB}" dt="2022-06-06T05:47:38.311" v="149" actId="20577"/>
        <pc:sldMkLst>
          <pc:docMk/>
          <pc:sldMk cId="1247469420" sldId="270"/>
        </pc:sldMkLst>
        <pc:spChg chg="mod">
          <ac:chgData name="石貝真奈" userId="S::ishigai-mana-plusdojo2022@seplus2016.onmicrosoft.com::e34463ba-905b-43d3-a769-b0a4e9e08a6d" providerId="AD" clId="Web-{EB352924-CB1E-1D19-C371-782B1FD141DB}" dt="2022-06-06T05:47:38.311" v="149" actId="20577"/>
          <ac:spMkLst>
            <pc:docMk/>
            <pc:sldMk cId="1247469420" sldId="270"/>
            <ac:spMk id="2" creationId="{2CAE07E3-5443-B9EC-BB33-9655FE80AFE3}"/>
          </ac:spMkLst>
        </pc:spChg>
      </pc:sldChg>
      <pc:sldChg chg="new">
        <pc:chgData name="石貝真奈" userId="S::ishigai-mana-plusdojo2022@seplus2016.onmicrosoft.com::e34463ba-905b-43d3-a769-b0a4e9e08a6d" providerId="AD" clId="Web-{EB352924-CB1E-1D19-C371-782B1FD141DB}" dt="2022-06-06T05:40:56.145" v="101"/>
        <pc:sldMkLst>
          <pc:docMk/>
          <pc:sldMk cId="3417088209" sldId="271"/>
        </pc:sldMkLst>
      </pc:sldChg>
    </pc:docChg>
  </pc:docChgLst>
  <pc:docChgLst>
    <pc:chgData name="陰山晃太郎" userId="S::kageyama-kohtaro-plusdojo2022@seplus2016.onmicrosoft.com::ac9bfb0d-d17a-478b-9524-de7089afbb7c" providerId="AD" clId="Web-{7728CACA-1BFF-7F50-6210-3932D9325062}"/>
    <pc:docChg chg="modSld">
      <pc:chgData name="陰山晃太郎" userId="S::kageyama-kohtaro-plusdojo2022@seplus2016.onmicrosoft.com::ac9bfb0d-d17a-478b-9524-de7089afbb7c" providerId="AD" clId="Web-{7728CACA-1BFF-7F50-6210-3932D9325062}" dt="2022-06-08T08:40:55.942" v="11" actId="20577"/>
      <pc:docMkLst>
        <pc:docMk/>
      </pc:docMkLst>
      <pc:sldChg chg="modSp">
        <pc:chgData name="陰山晃太郎" userId="S::kageyama-kohtaro-plusdojo2022@seplus2016.onmicrosoft.com::ac9bfb0d-d17a-478b-9524-de7089afbb7c" providerId="AD" clId="Web-{7728CACA-1BFF-7F50-6210-3932D9325062}" dt="2022-06-08T08:40:55.942" v="11" actId="20577"/>
        <pc:sldMkLst>
          <pc:docMk/>
          <pc:sldMk cId="520649047" sldId="298"/>
        </pc:sldMkLst>
        <pc:spChg chg="mod">
          <ac:chgData name="陰山晃太郎" userId="S::kageyama-kohtaro-plusdojo2022@seplus2016.onmicrosoft.com::ac9bfb0d-d17a-478b-9524-de7089afbb7c" providerId="AD" clId="Web-{7728CACA-1BFF-7F50-6210-3932D9325062}" dt="2022-06-08T08:40:55.942" v="11" actId="20577"/>
          <ac:spMkLst>
            <pc:docMk/>
            <pc:sldMk cId="520649047" sldId="298"/>
            <ac:spMk id="3" creationId="{A8D47A0E-0789-68A5-B9E5-ADF6B5089635}"/>
          </ac:spMkLst>
        </pc:spChg>
      </pc:sldChg>
    </pc:docChg>
  </pc:docChgLst>
  <pc:docChgLst>
    <pc:chgData name="大木里奈" userId="S::oki-rina-plusdojo2022@seplus2016.onmicrosoft.com::b02fed60-775a-4635-9abb-eaca5d1f87f2" providerId="AD" clId="Web-{F1AF81DC-6A34-DCD3-85B1-E11CAB937710}"/>
    <pc:docChg chg="addSld modSld sldOrd">
      <pc:chgData name="大木里奈" userId="S::oki-rina-plusdojo2022@seplus2016.onmicrosoft.com::b02fed60-775a-4635-9abb-eaca5d1f87f2" providerId="AD" clId="Web-{F1AF81DC-6A34-DCD3-85B1-E11CAB937710}" dt="2022-06-06T08:12:11.053" v="495" actId="14100"/>
      <pc:docMkLst>
        <pc:docMk/>
      </pc:docMkLst>
      <pc:sldChg chg="ord">
        <pc:chgData name="大木里奈" userId="S::oki-rina-plusdojo2022@seplus2016.onmicrosoft.com::b02fed60-775a-4635-9abb-eaca5d1f87f2" providerId="AD" clId="Web-{F1AF81DC-6A34-DCD3-85B1-E11CAB937710}" dt="2022-06-06T04:45:49.499" v="3"/>
        <pc:sldMkLst>
          <pc:docMk/>
          <pc:sldMk cId="3735572861" sldId="257"/>
        </pc:sldMkLst>
      </pc:sldChg>
      <pc:sldChg chg="addSp modSp ord">
        <pc:chgData name="大木里奈" userId="S::oki-rina-plusdojo2022@seplus2016.onmicrosoft.com::b02fed60-775a-4635-9abb-eaca5d1f87f2" providerId="AD" clId="Web-{F1AF81DC-6A34-DCD3-85B1-E11CAB937710}" dt="2022-06-06T07:33:11.167" v="235" actId="1076"/>
        <pc:sldMkLst>
          <pc:docMk/>
          <pc:sldMk cId="4164135053" sldId="258"/>
        </pc:sldMkLst>
        <pc:spChg chg="add mod">
          <ac:chgData name="大木里奈" userId="S::oki-rina-plusdojo2022@seplus2016.onmicrosoft.com::b02fed60-775a-4635-9abb-eaca5d1f87f2" providerId="AD" clId="Web-{F1AF81DC-6A34-DCD3-85B1-E11CAB937710}" dt="2022-06-06T07:22:01.776" v="184" actId="1076"/>
          <ac:spMkLst>
            <pc:docMk/>
            <pc:sldMk cId="4164135053" sldId="258"/>
            <ac:spMk id="13" creationId="{08B71BCC-7AE9-0F9A-6C2C-13645D976649}"/>
          </ac:spMkLst>
        </pc:spChg>
        <pc:spChg chg="mod">
          <ac:chgData name="大木里奈" userId="S::oki-rina-plusdojo2022@seplus2016.onmicrosoft.com::b02fed60-775a-4635-9abb-eaca5d1f87f2" providerId="AD" clId="Web-{F1AF81DC-6A34-DCD3-85B1-E11CAB937710}" dt="2022-06-06T07:32:44.026" v="229" actId="14100"/>
          <ac:spMkLst>
            <pc:docMk/>
            <pc:sldMk cId="4164135053" sldId="258"/>
            <ac:spMk id="15" creationId="{A42E3576-3CDE-6900-B8BC-1FB8908F4F6B}"/>
          </ac:spMkLst>
        </pc:spChg>
        <pc:spChg chg="add mod">
          <ac:chgData name="大木里奈" userId="S::oki-rina-plusdojo2022@seplus2016.onmicrosoft.com::b02fed60-775a-4635-9abb-eaca5d1f87f2" providerId="AD" clId="Web-{F1AF81DC-6A34-DCD3-85B1-E11CAB937710}" dt="2022-06-06T07:32:48.714" v="230" actId="1076"/>
          <ac:spMkLst>
            <pc:docMk/>
            <pc:sldMk cId="4164135053" sldId="258"/>
            <ac:spMk id="16" creationId="{BAE7FF6A-DEEC-C264-641B-A6CD0826A5AC}"/>
          </ac:spMkLst>
        </pc:spChg>
        <pc:spChg chg="add mod">
          <ac:chgData name="大木里奈" userId="S::oki-rina-plusdojo2022@seplus2016.onmicrosoft.com::b02fed60-775a-4635-9abb-eaca5d1f87f2" providerId="AD" clId="Web-{F1AF81DC-6A34-DCD3-85B1-E11CAB937710}" dt="2022-06-06T07:33:11.167" v="235" actId="1076"/>
          <ac:spMkLst>
            <pc:docMk/>
            <pc:sldMk cId="4164135053" sldId="258"/>
            <ac:spMk id="18" creationId="{8F88599C-3F30-4C82-F7A1-90CA588FA4EC}"/>
          </ac:spMkLst>
        </pc:spChg>
        <pc:picChg chg="mod">
          <ac:chgData name="大木里奈" userId="S::oki-rina-plusdojo2022@seplus2016.onmicrosoft.com::b02fed60-775a-4635-9abb-eaca5d1f87f2" providerId="AD" clId="Web-{F1AF81DC-6A34-DCD3-85B1-E11CAB937710}" dt="2022-06-06T07:01:38.340" v="102" actId="1076"/>
          <ac:picMkLst>
            <pc:docMk/>
            <pc:sldMk cId="4164135053" sldId="258"/>
            <ac:picMk id="2" creationId="{7E825BE8-A1FA-7CCF-BDC5-369DB80E7DA2}"/>
          </ac:picMkLst>
        </pc:picChg>
        <pc:picChg chg="add mod">
          <ac:chgData name="大木里奈" userId="S::oki-rina-plusdojo2022@seplus2016.onmicrosoft.com::b02fed60-775a-4635-9abb-eaca5d1f87f2" providerId="AD" clId="Web-{F1AF81DC-6A34-DCD3-85B1-E11CAB937710}" dt="2022-06-06T04:47:56.830" v="8" actId="1076"/>
          <ac:picMkLst>
            <pc:docMk/>
            <pc:sldMk cId="4164135053" sldId="258"/>
            <ac:picMk id="6" creationId="{29C11BD2-4A76-38C0-5C82-5CFBEC15B6FB}"/>
          </ac:picMkLst>
        </pc:picChg>
        <pc:picChg chg="add mod">
          <ac:chgData name="大木里奈" userId="S::oki-rina-plusdojo2022@seplus2016.onmicrosoft.com::b02fed60-775a-4635-9abb-eaca5d1f87f2" providerId="AD" clId="Web-{F1AF81DC-6A34-DCD3-85B1-E11CAB937710}" dt="2022-06-06T07:01:46.403" v="104" actId="1076"/>
          <ac:picMkLst>
            <pc:docMk/>
            <pc:sldMk cId="4164135053" sldId="258"/>
            <ac:picMk id="11" creationId="{C2009A30-9028-9FCD-223F-911842A79F92}"/>
          </ac:picMkLst>
        </pc:picChg>
      </pc:sldChg>
      <pc:sldChg chg="addSp modSp">
        <pc:chgData name="大木里奈" userId="S::oki-rina-plusdojo2022@seplus2016.onmicrosoft.com::b02fed60-775a-4635-9abb-eaca5d1f87f2" providerId="AD" clId="Web-{F1AF81DC-6A34-DCD3-85B1-E11CAB937710}" dt="2022-06-06T05:50:17.501" v="92" actId="20577"/>
        <pc:sldMkLst>
          <pc:docMk/>
          <pc:sldMk cId="2093251672" sldId="260"/>
        </pc:sldMkLst>
        <pc:spChg chg="add mod">
          <ac:chgData name="大木里奈" userId="S::oki-rina-plusdojo2022@seplus2016.onmicrosoft.com::b02fed60-775a-4635-9abb-eaca5d1f87f2" providerId="AD" clId="Web-{F1AF81DC-6A34-DCD3-85B1-E11CAB937710}" dt="2022-06-06T05:50:17.501" v="92" actId="20577"/>
          <ac:spMkLst>
            <pc:docMk/>
            <pc:sldMk cId="2093251672" sldId="260"/>
            <ac:spMk id="24" creationId="{EC1C7319-B853-09D6-21C6-8ACEBCC293E7}"/>
          </ac:spMkLst>
        </pc:spChg>
      </pc:sldChg>
      <pc:sldChg chg="addSp modSp">
        <pc:chgData name="大木里奈" userId="S::oki-rina-plusdojo2022@seplus2016.onmicrosoft.com::b02fed60-775a-4635-9abb-eaca5d1f87f2" providerId="AD" clId="Web-{F1AF81DC-6A34-DCD3-85B1-E11CAB937710}" dt="2022-06-06T07:22:22.167" v="188" actId="1076"/>
        <pc:sldMkLst>
          <pc:docMk/>
          <pc:sldMk cId="3155477368" sldId="261"/>
        </pc:sldMkLst>
        <pc:spChg chg="mod ord">
          <ac:chgData name="大木里奈" userId="S::oki-rina-plusdojo2022@seplus2016.onmicrosoft.com::b02fed60-775a-4635-9abb-eaca5d1f87f2" providerId="AD" clId="Web-{F1AF81DC-6A34-DCD3-85B1-E11CAB937710}" dt="2022-06-06T05:36:45" v="48" actId="20577"/>
          <ac:spMkLst>
            <pc:docMk/>
            <pc:sldMk cId="3155477368" sldId="261"/>
            <ac:spMk id="2" creationId="{6404A5B5-BBF1-F793-66AE-C74B9606C264}"/>
          </ac:spMkLst>
        </pc:spChg>
        <pc:spChg chg="ord">
          <ac:chgData name="大木里奈" userId="S::oki-rina-plusdojo2022@seplus2016.onmicrosoft.com::b02fed60-775a-4635-9abb-eaca5d1f87f2" providerId="AD" clId="Web-{F1AF81DC-6A34-DCD3-85B1-E11CAB937710}" dt="2022-06-06T04:44:36.263" v="1"/>
          <ac:spMkLst>
            <pc:docMk/>
            <pc:sldMk cId="3155477368" sldId="261"/>
            <ac:spMk id="3" creationId="{8099D447-2A92-CC67-1AE2-30B27A590C6C}"/>
          </ac:spMkLst>
        </pc:spChg>
        <pc:spChg chg="ord">
          <ac:chgData name="大木里奈" userId="S::oki-rina-plusdojo2022@seplus2016.onmicrosoft.com::b02fed60-775a-4635-9abb-eaca5d1f87f2" providerId="AD" clId="Web-{F1AF81DC-6A34-DCD3-85B1-E11CAB937710}" dt="2022-06-06T04:44:21.794" v="0"/>
          <ac:spMkLst>
            <pc:docMk/>
            <pc:sldMk cId="3155477368" sldId="261"/>
            <ac:spMk id="10" creationId="{ED01F455-C249-D885-B0CE-925B741C90C0}"/>
          </ac:spMkLst>
        </pc:spChg>
        <pc:spChg chg="add mod">
          <ac:chgData name="大木里奈" userId="S::oki-rina-plusdojo2022@seplus2016.onmicrosoft.com::b02fed60-775a-4635-9abb-eaca5d1f87f2" providerId="AD" clId="Web-{F1AF81DC-6A34-DCD3-85B1-E11CAB937710}" dt="2022-06-06T07:22:22.167" v="188" actId="1076"/>
          <ac:spMkLst>
            <pc:docMk/>
            <pc:sldMk cId="3155477368" sldId="261"/>
            <ac:spMk id="21" creationId="{F84616F7-B7D8-3F2C-7B68-87579E79C0E2}"/>
          </ac:spMkLst>
        </pc:spChg>
        <pc:picChg chg="add mod">
          <ac:chgData name="大木里奈" userId="S::oki-rina-plusdojo2022@seplus2016.onmicrosoft.com::b02fed60-775a-4635-9abb-eaca5d1f87f2" providerId="AD" clId="Web-{F1AF81DC-6A34-DCD3-85B1-E11CAB937710}" dt="2022-06-06T04:47:41.283" v="6" actId="1076"/>
          <ac:picMkLst>
            <pc:docMk/>
            <pc:sldMk cId="3155477368" sldId="261"/>
            <ac:picMk id="14" creationId="{54B14E95-250B-283B-1C7F-FEBB980CA5B0}"/>
          </ac:picMkLst>
        </pc:picChg>
        <pc:picChg chg="add mod">
          <ac:chgData name="大木里奈" userId="S::oki-rina-plusdojo2022@seplus2016.onmicrosoft.com::b02fed60-775a-4635-9abb-eaca5d1f87f2" providerId="AD" clId="Web-{F1AF81DC-6A34-DCD3-85B1-E11CAB937710}" dt="2022-06-06T07:02:09.763" v="108" actId="1076"/>
          <ac:picMkLst>
            <pc:docMk/>
            <pc:sldMk cId="3155477368" sldId="261"/>
            <ac:picMk id="18" creationId="{766C1590-59D0-0C92-BB71-9A124559F18C}"/>
          </ac:picMkLst>
        </pc:picChg>
      </pc:sldChg>
      <pc:sldChg chg="addSp delSp modSp">
        <pc:chgData name="大木里奈" userId="S::oki-rina-plusdojo2022@seplus2016.onmicrosoft.com::b02fed60-775a-4635-9abb-eaca5d1f87f2" providerId="AD" clId="Web-{F1AF81DC-6A34-DCD3-85B1-E11CAB937710}" dt="2022-06-06T07:32:52.589" v="231" actId="1076"/>
        <pc:sldMkLst>
          <pc:docMk/>
          <pc:sldMk cId="3743702039" sldId="263"/>
        </pc:sldMkLst>
        <pc:spChg chg="add mod">
          <ac:chgData name="大木里奈" userId="S::oki-rina-plusdojo2022@seplus2016.onmicrosoft.com::b02fed60-775a-4635-9abb-eaca5d1f87f2" providerId="AD" clId="Web-{F1AF81DC-6A34-DCD3-85B1-E11CAB937710}" dt="2022-06-06T07:03:26.218" v="169" actId="1076"/>
          <ac:spMkLst>
            <pc:docMk/>
            <pc:sldMk cId="3743702039" sldId="263"/>
            <ac:spMk id="14" creationId="{CF059375-3298-72F7-FA3A-7E4C6C51C2DF}"/>
          </ac:spMkLst>
        </pc:spChg>
        <pc:spChg chg="add mod">
          <ac:chgData name="大木里奈" userId="S::oki-rina-plusdojo2022@seplus2016.onmicrosoft.com::b02fed60-775a-4635-9abb-eaca5d1f87f2" providerId="AD" clId="Web-{F1AF81DC-6A34-DCD3-85B1-E11CAB937710}" dt="2022-06-06T07:31:35.837" v="215" actId="1076"/>
          <ac:spMkLst>
            <pc:docMk/>
            <pc:sldMk cId="3743702039" sldId="263"/>
            <ac:spMk id="15" creationId="{008E2117-6D5F-22DF-F0AC-A10A459F1613}"/>
          </ac:spMkLst>
        </pc:spChg>
        <pc:spChg chg="add mod">
          <ac:chgData name="大木里奈" userId="S::oki-rina-plusdojo2022@seplus2016.onmicrosoft.com::b02fed60-775a-4635-9abb-eaca5d1f87f2" providerId="AD" clId="Web-{F1AF81DC-6A34-DCD3-85B1-E11CAB937710}" dt="2022-06-06T07:30:32.429" v="207" actId="1076"/>
          <ac:spMkLst>
            <pc:docMk/>
            <pc:sldMk cId="3743702039" sldId="263"/>
            <ac:spMk id="16" creationId="{FB83A296-7F44-0FE5-8AF6-B575A16B2396}"/>
          </ac:spMkLst>
        </pc:spChg>
        <pc:spChg chg="add mod">
          <ac:chgData name="大木里奈" userId="S::oki-rina-plusdojo2022@seplus2016.onmicrosoft.com::b02fed60-775a-4635-9abb-eaca5d1f87f2" providerId="AD" clId="Web-{F1AF81DC-6A34-DCD3-85B1-E11CAB937710}" dt="2022-06-06T07:32:52.589" v="231" actId="1076"/>
          <ac:spMkLst>
            <pc:docMk/>
            <pc:sldMk cId="3743702039" sldId="263"/>
            <ac:spMk id="17" creationId="{54CD0E03-6F6F-6F70-C7C2-2BCBF7F986FF}"/>
          </ac:spMkLst>
        </pc:spChg>
        <pc:picChg chg="add del mod">
          <ac:chgData name="大木里奈" userId="S::oki-rina-plusdojo2022@seplus2016.onmicrosoft.com::b02fed60-775a-4635-9abb-eaca5d1f87f2" providerId="AD" clId="Web-{F1AF81DC-6A34-DCD3-85B1-E11CAB937710}" dt="2022-06-06T07:01:23.558" v="99"/>
          <ac:picMkLst>
            <pc:docMk/>
            <pc:sldMk cId="3743702039" sldId="263"/>
            <ac:picMk id="2" creationId="{DDF79FC0-38A1-BFBB-F7A3-805625D39625}"/>
          </ac:picMkLst>
        </pc:picChg>
        <pc:picChg chg="add mod">
          <ac:chgData name="大木里奈" userId="S::oki-rina-plusdojo2022@seplus2016.onmicrosoft.com::b02fed60-775a-4635-9abb-eaca5d1f87f2" providerId="AD" clId="Web-{F1AF81DC-6A34-DCD3-85B1-E11CAB937710}" dt="2022-06-06T07:01:26.933" v="100" actId="1076"/>
          <ac:picMkLst>
            <pc:docMk/>
            <pc:sldMk cId="3743702039" sldId="263"/>
            <ac:picMk id="11" creationId="{3C835A81-CCB5-5B63-5E22-7C0451160680}"/>
          </ac:picMkLst>
        </pc:picChg>
        <pc:cxnChg chg="add mod">
          <ac:chgData name="大木里奈" userId="S::oki-rina-plusdojo2022@seplus2016.onmicrosoft.com::b02fed60-775a-4635-9abb-eaca5d1f87f2" providerId="AD" clId="Web-{F1AF81DC-6A34-DCD3-85B1-E11CAB937710}" dt="2022-06-06T07:04:31.750" v="182" actId="14100"/>
          <ac:cxnSpMkLst>
            <pc:docMk/>
            <pc:sldMk cId="3743702039" sldId="263"/>
            <ac:cxnSpMk id="15" creationId="{8671BFC3-4DA6-6EC6-EA8A-BC2160A2E8AA}"/>
          </ac:cxnSpMkLst>
        </pc:cxnChg>
      </pc:sldChg>
      <pc:sldChg chg="addSp modSp">
        <pc:chgData name="大木里奈" userId="S::oki-rina-plusdojo2022@seplus2016.onmicrosoft.com::b02fed60-775a-4635-9abb-eaca5d1f87f2" providerId="AD" clId="Web-{F1AF81DC-6A34-DCD3-85B1-E11CAB937710}" dt="2022-06-06T05:13:14.252" v="41" actId="20577"/>
        <pc:sldMkLst>
          <pc:docMk/>
          <pc:sldMk cId="2392510997" sldId="264"/>
        </pc:sldMkLst>
        <pc:spChg chg="add">
          <ac:chgData name="大木里奈" userId="S::oki-rina-plusdojo2022@seplus2016.onmicrosoft.com::b02fed60-775a-4635-9abb-eaca5d1f87f2" providerId="AD" clId="Web-{F1AF81DC-6A34-DCD3-85B1-E11CAB937710}" dt="2022-06-06T04:50:09.271" v="9"/>
          <ac:spMkLst>
            <pc:docMk/>
            <pc:sldMk cId="2392510997" sldId="264"/>
            <ac:spMk id="11" creationId="{F761DF73-9FEA-7AA2-9BE8-F62FAD9C165B}"/>
          </ac:spMkLst>
        </pc:spChg>
        <pc:spChg chg="add mod">
          <ac:chgData name="大木里奈" userId="S::oki-rina-plusdojo2022@seplus2016.onmicrosoft.com::b02fed60-775a-4635-9abb-eaca5d1f87f2" providerId="AD" clId="Web-{F1AF81DC-6A34-DCD3-85B1-E11CAB937710}" dt="2022-06-06T05:12:28.173" v="26" actId="1076"/>
          <ac:spMkLst>
            <pc:docMk/>
            <pc:sldMk cId="2392510997" sldId="264"/>
            <ac:spMk id="16" creationId="{8868BFD4-B67D-04C0-4E81-FA3ED5957B50}"/>
          </ac:spMkLst>
        </pc:spChg>
        <pc:spChg chg="add mod">
          <ac:chgData name="大木里奈" userId="S::oki-rina-plusdojo2022@seplus2016.onmicrosoft.com::b02fed60-775a-4635-9abb-eaca5d1f87f2" providerId="AD" clId="Web-{F1AF81DC-6A34-DCD3-85B1-E11CAB937710}" dt="2022-06-06T05:12:57.939" v="32" actId="20577"/>
          <ac:spMkLst>
            <pc:docMk/>
            <pc:sldMk cId="2392510997" sldId="264"/>
            <ac:spMk id="18" creationId="{ADD9FC22-BB64-649D-EA40-C5033913903A}"/>
          </ac:spMkLst>
        </pc:spChg>
        <pc:spChg chg="add mod">
          <ac:chgData name="大木里奈" userId="S::oki-rina-plusdojo2022@seplus2016.onmicrosoft.com::b02fed60-775a-4635-9abb-eaca5d1f87f2" providerId="AD" clId="Web-{F1AF81DC-6A34-DCD3-85B1-E11CAB937710}" dt="2022-06-06T05:13:14.252" v="41" actId="20577"/>
          <ac:spMkLst>
            <pc:docMk/>
            <pc:sldMk cId="2392510997" sldId="264"/>
            <ac:spMk id="19" creationId="{4C0C02EB-1A76-BE8D-1C9B-978C3D56001C}"/>
          </ac:spMkLst>
        </pc:spChg>
        <pc:picChg chg="add mod">
          <ac:chgData name="大木里奈" userId="S::oki-rina-plusdojo2022@seplus2016.onmicrosoft.com::b02fed60-775a-4635-9abb-eaca5d1f87f2" providerId="AD" clId="Web-{F1AF81DC-6A34-DCD3-85B1-E11CAB937710}" dt="2022-06-06T04:58:44.859" v="13"/>
          <ac:picMkLst>
            <pc:docMk/>
            <pc:sldMk cId="2392510997" sldId="264"/>
            <ac:picMk id="15" creationId="{6EA2B0A9-F081-FB6C-0A31-44E49D613E50}"/>
          </ac:picMkLst>
        </pc:picChg>
      </pc:sldChg>
      <pc:sldChg chg="addSp delSp modSp">
        <pc:chgData name="大木里奈" userId="S::oki-rina-plusdojo2022@seplus2016.onmicrosoft.com::b02fed60-775a-4635-9abb-eaca5d1f87f2" providerId="AD" clId="Web-{F1AF81DC-6A34-DCD3-85B1-E11CAB937710}" dt="2022-06-06T08:12:11.053" v="495" actId="14100"/>
        <pc:sldMkLst>
          <pc:docMk/>
          <pc:sldMk cId="2776495978" sldId="266"/>
        </pc:sldMkLst>
        <pc:spChg chg="add mod">
          <ac:chgData name="大木里奈" userId="S::oki-rina-plusdojo2022@seplus2016.onmicrosoft.com::b02fed60-775a-4635-9abb-eaca5d1f87f2" providerId="AD" clId="Web-{F1AF81DC-6A34-DCD3-85B1-E11CAB937710}" dt="2022-06-06T07:48:39.206" v="385" actId="1076"/>
          <ac:spMkLst>
            <pc:docMk/>
            <pc:sldMk cId="2776495978" sldId="266"/>
            <ac:spMk id="6" creationId="{82A51943-4BED-849A-9DF5-A92C2196F04E}"/>
          </ac:spMkLst>
        </pc:spChg>
        <pc:spChg chg="mod">
          <ac:chgData name="大木里奈" userId="S::oki-rina-plusdojo2022@seplus2016.onmicrosoft.com::b02fed60-775a-4635-9abb-eaca5d1f87f2" providerId="AD" clId="Web-{F1AF81DC-6A34-DCD3-85B1-E11CAB937710}" dt="2022-06-06T07:49:59.489" v="408" actId="20577"/>
          <ac:spMkLst>
            <pc:docMk/>
            <pc:sldMk cId="2776495978" sldId="266"/>
            <ac:spMk id="12" creationId="{E48DD963-1F88-A093-9BEE-6F5FEE3DD2C4}"/>
          </ac:spMkLst>
        </pc:spChg>
        <pc:spChg chg="add mod">
          <ac:chgData name="大木里奈" userId="S::oki-rina-plusdojo2022@seplus2016.onmicrosoft.com::b02fed60-775a-4635-9abb-eaca5d1f87f2" providerId="AD" clId="Web-{F1AF81DC-6A34-DCD3-85B1-E11CAB937710}" dt="2022-06-06T08:10:46.894" v="479" actId="1076"/>
          <ac:spMkLst>
            <pc:docMk/>
            <pc:sldMk cId="2776495978" sldId="266"/>
            <ac:spMk id="15" creationId="{D028BCE6-E29A-0EEA-23AE-64B7F3E044CA}"/>
          </ac:spMkLst>
        </pc:spChg>
        <pc:spChg chg="add del">
          <ac:chgData name="大木里奈" userId="S::oki-rina-plusdojo2022@seplus2016.onmicrosoft.com::b02fed60-775a-4635-9abb-eaca5d1f87f2" providerId="AD" clId="Web-{F1AF81DC-6A34-DCD3-85B1-E11CAB937710}" dt="2022-06-06T07:50:30.068" v="411"/>
          <ac:spMkLst>
            <pc:docMk/>
            <pc:sldMk cId="2776495978" sldId="266"/>
            <ac:spMk id="16" creationId="{4632F86F-B102-10C4-4F05-D670608B913E}"/>
          </ac:spMkLst>
        </pc:spChg>
        <pc:spChg chg="add mod">
          <ac:chgData name="大木里奈" userId="S::oki-rina-plusdojo2022@seplus2016.onmicrosoft.com::b02fed60-775a-4635-9abb-eaca5d1f87f2" providerId="AD" clId="Web-{F1AF81DC-6A34-DCD3-85B1-E11CAB937710}" dt="2022-06-06T08:11:35.255" v="486" actId="1076"/>
          <ac:spMkLst>
            <pc:docMk/>
            <pc:sldMk cId="2776495978" sldId="266"/>
            <ac:spMk id="17" creationId="{4A01E148-D4C5-E3F0-D202-CA7E1EFE75A9}"/>
          </ac:spMkLst>
        </pc:spChg>
        <pc:spChg chg="add mod">
          <ac:chgData name="大木里奈" userId="S::oki-rina-plusdojo2022@seplus2016.onmicrosoft.com::b02fed60-775a-4635-9abb-eaca5d1f87f2" providerId="AD" clId="Web-{F1AF81DC-6A34-DCD3-85B1-E11CAB937710}" dt="2022-06-06T08:11:44.708" v="488" actId="1076"/>
          <ac:spMkLst>
            <pc:docMk/>
            <pc:sldMk cId="2776495978" sldId="266"/>
            <ac:spMk id="18" creationId="{0BC518D0-BA2A-3AD9-96D8-D316CB4E05E9}"/>
          </ac:spMkLst>
        </pc:spChg>
        <pc:spChg chg="add del">
          <ac:chgData name="大木里奈" userId="S::oki-rina-plusdojo2022@seplus2016.onmicrosoft.com::b02fed60-775a-4635-9abb-eaca5d1f87f2" providerId="AD" clId="Web-{F1AF81DC-6A34-DCD3-85B1-E11CAB937710}" dt="2022-06-06T07:52:00.554" v="432"/>
          <ac:spMkLst>
            <pc:docMk/>
            <pc:sldMk cId="2776495978" sldId="266"/>
            <ac:spMk id="19" creationId="{7BF434D6-CADF-3591-C543-B445B94721FF}"/>
          </ac:spMkLst>
        </pc:spChg>
        <pc:spChg chg="add mod">
          <ac:chgData name="大木里奈" userId="S::oki-rina-plusdojo2022@seplus2016.onmicrosoft.com::b02fed60-775a-4635-9abb-eaca5d1f87f2" providerId="AD" clId="Web-{F1AF81DC-6A34-DCD3-85B1-E11CAB937710}" dt="2022-06-06T08:11:40.411" v="487" actId="1076"/>
          <ac:spMkLst>
            <pc:docMk/>
            <pc:sldMk cId="2776495978" sldId="266"/>
            <ac:spMk id="20" creationId="{389A4C7A-E5E1-F28F-1FED-5AA7116EF7A4}"/>
          </ac:spMkLst>
        </pc:spChg>
        <pc:spChg chg="add del mod">
          <ac:chgData name="大木里奈" userId="S::oki-rina-plusdojo2022@seplus2016.onmicrosoft.com::b02fed60-775a-4635-9abb-eaca5d1f87f2" providerId="AD" clId="Web-{F1AF81DC-6A34-DCD3-85B1-E11CAB937710}" dt="2022-06-06T07:59:25.393" v="461"/>
          <ac:spMkLst>
            <pc:docMk/>
            <pc:sldMk cId="2776495978" sldId="266"/>
            <ac:spMk id="21" creationId="{595FB931-91C2-C659-6726-6B97FBFEC32B}"/>
          </ac:spMkLst>
        </pc:spChg>
        <pc:spChg chg="add mod">
          <ac:chgData name="大木里奈" userId="S::oki-rina-plusdojo2022@seplus2016.onmicrosoft.com::b02fed60-775a-4635-9abb-eaca5d1f87f2" providerId="AD" clId="Web-{F1AF81DC-6A34-DCD3-85B1-E11CAB937710}" dt="2022-06-06T08:12:11.053" v="495" actId="14100"/>
          <ac:spMkLst>
            <pc:docMk/>
            <pc:sldMk cId="2776495978" sldId="266"/>
            <ac:spMk id="22" creationId="{B0BE8753-DB0A-885E-6898-D2D88BB43544}"/>
          </ac:spMkLst>
        </pc:spChg>
        <pc:spChg chg="add mod">
          <ac:chgData name="大木里奈" userId="S::oki-rina-plusdojo2022@seplus2016.onmicrosoft.com::b02fed60-775a-4635-9abb-eaca5d1f87f2" providerId="AD" clId="Web-{F1AF81DC-6A34-DCD3-85B1-E11CAB937710}" dt="2022-06-06T08:10:20.690" v="473" actId="1076"/>
          <ac:spMkLst>
            <pc:docMk/>
            <pc:sldMk cId="2776495978" sldId="266"/>
            <ac:spMk id="23" creationId="{E7B0C49B-3A47-FE01-24A6-4DB0E21EE86D}"/>
          </ac:spMkLst>
        </pc:spChg>
        <pc:spChg chg="add mod">
          <ac:chgData name="大木里奈" userId="S::oki-rina-plusdojo2022@seplus2016.onmicrosoft.com::b02fed60-775a-4635-9abb-eaca5d1f87f2" providerId="AD" clId="Web-{F1AF81DC-6A34-DCD3-85B1-E11CAB937710}" dt="2022-06-06T08:11:29.723" v="485" actId="1076"/>
          <ac:spMkLst>
            <pc:docMk/>
            <pc:sldMk cId="2776495978" sldId="266"/>
            <ac:spMk id="25" creationId="{D77BA00B-487A-C2BE-EF7A-4A20FA046B27}"/>
          </ac:spMkLst>
        </pc:spChg>
        <pc:graphicFrameChg chg="add mod modGraphic">
          <ac:chgData name="大木里奈" userId="S::oki-rina-plusdojo2022@seplus2016.onmicrosoft.com::b02fed60-775a-4635-9abb-eaca5d1f87f2" providerId="AD" clId="Web-{F1AF81DC-6A34-DCD3-85B1-E11CAB937710}" dt="2022-06-06T08:10:34.972" v="476" actId="1076"/>
          <ac:graphicFrameMkLst>
            <pc:docMk/>
            <pc:sldMk cId="2776495978" sldId="266"/>
            <ac:graphicFrameMk id="13" creationId="{4AA0F231-5C2F-3E60-24D7-46322B175587}"/>
          </ac:graphicFrameMkLst>
        </pc:graphicFrameChg>
        <pc:picChg chg="add mod">
          <ac:chgData name="大木里奈" userId="S::oki-rina-plusdojo2022@seplus2016.onmicrosoft.com::b02fed60-775a-4635-9abb-eaca5d1f87f2" providerId="AD" clId="Web-{F1AF81DC-6A34-DCD3-85B1-E11CAB937710}" dt="2022-06-06T07:48:43.675" v="386" actId="1076"/>
          <ac:picMkLst>
            <pc:docMk/>
            <pc:sldMk cId="2776495978" sldId="266"/>
            <ac:picMk id="11" creationId="{9903DA19-027A-48EB-75AD-26B57FD7C004}"/>
          </ac:picMkLst>
        </pc:picChg>
        <pc:picChg chg="add mod">
          <ac:chgData name="大木里奈" userId="S::oki-rina-plusdojo2022@seplus2016.onmicrosoft.com::b02fed60-775a-4635-9abb-eaca5d1f87f2" providerId="AD" clId="Web-{F1AF81DC-6A34-DCD3-85B1-E11CAB937710}" dt="2022-06-06T08:10:30.238" v="475" actId="1076"/>
          <ac:picMkLst>
            <pc:docMk/>
            <pc:sldMk cId="2776495978" sldId="266"/>
            <ac:picMk id="24" creationId="{AA65F79B-D342-113F-3E2B-2EB71306B194}"/>
          </ac:picMkLst>
        </pc:picChg>
        <pc:picChg chg="add mod">
          <ac:chgData name="大木里奈" userId="S::oki-rina-plusdojo2022@seplus2016.onmicrosoft.com::b02fed60-775a-4635-9abb-eaca5d1f87f2" providerId="AD" clId="Web-{F1AF81DC-6A34-DCD3-85B1-E11CAB937710}" dt="2022-06-06T08:11:56.052" v="490" actId="1076"/>
          <ac:picMkLst>
            <pc:docMk/>
            <pc:sldMk cId="2776495978" sldId="266"/>
            <ac:picMk id="26" creationId="{374CD367-4E04-99F9-65D5-95C1F843A120}"/>
          </ac:picMkLst>
        </pc:picChg>
        <pc:cxnChg chg="add mod">
          <ac:chgData name="大木里奈" userId="S::oki-rina-plusdojo2022@seplus2016.onmicrosoft.com::b02fed60-775a-4635-9abb-eaca5d1f87f2" providerId="AD" clId="Web-{F1AF81DC-6A34-DCD3-85B1-E11CAB937710}" dt="2022-06-06T08:10:44.004" v="478" actId="1076"/>
          <ac:cxnSpMkLst>
            <pc:docMk/>
            <pc:sldMk cId="2776495978" sldId="266"/>
            <ac:cxnSpMk id="14" creationId="{095BD182-6C1C-36B1-A849-DDF53E5174A2}"/>
          </ac:cxnSpMkLst>
        </pc:cxnChg>
      </pc:sldChg>
      <pc:sldChg chg="addSp modSp">
        <pc:chgData name="大木里奈" userId="S::oki-rina-plusdojo2022@seplus2016.onmicrosoft.com::b02fed60-775a-4635-9abb-eaca5d1f87f2" providerId="AD" clId="Web-{F1AF81DC-6A34-DCD3-85B1-E11CAB937710}" dt="2022-06-06T07:55:12.012" v="457" actId="20577"/>
        <pc:sldMkLst>
          <pc:docMk/>
          <pc:sldMk cId="2196372836" sldId="268"/>
        </pc:sldMkLst>
        <pc:spChg chg="add mod">
          <ac:chgData name="大木里奈" userId="S::oki-rina-plusdojo2022@seplus2016.onmicrosoft.com::b02fed60-775a-4635-9abb-eaca5d1f87f2" providerId="AD" clId="Web-{F1AF81DC-6A34-DCD3-85B1-E11CAB937710}" dt="2022-06-06T07:54:29.902" v="448" actId="1076"/>
          <ac:spMkLst>
            <pc:docMk/>
            <pc:sldMk cId="2196372836" sldId="268"/>
            <ac:spMk id="11" creationId="{72AE61BC-C137-A02F-D9A7-3A55BEE83792}"/>
          </ac:spMkLst>
        </pc:spChg>
        <pc:spChg chg="add mod">
          <ac:chgData name="大木里奈" userId="S::oki-rina-plusdojo2022@seplus2016.onmicrosoft.com::b02fed60-775a-4635-9abb-eaca5d1f87f2" providerId="AD" clId="Web-{F1AF81DC-6A34-DCD3-85B1-E11CAB937710}" dt="2022-06-06T07:55:12.012" v="457" actId="20577"/>
          <ac:spMkLst>
            <pc:docMk/>
            <pc:sldMk cId="2196372836" sldId="268"/>
            <ac:spMk id="16" creationId="{436BBA2D-3873-B194-5278-36CBB22866D9}"/>
          </ac:spMkLst>
        </pc:spChg>
        <pc:spChg chg="add mod">
          <ac:chgData name="大木里奈" userId="S::oki-rina-plusdojo2022@seplus2016.onmicrosoft.com::b02fed60-775a-4635-9abb-eaca5d1f87f2" providerId="AD" clId="Web-{F1AF81DC-6A34-DCD3-85B1-E11CAB937710}" dt="2022-06-06T07:55:06.262" v="454" actId="1076"/>
          <ac:spMkLst>
            <pc:docMk/>
            <pc:sldMk cId="2196372836" sldId="268"/>
            <ac:spMk id="18" creationId="{0DF31479-8398-3B6E-4B7C-BAACA4E7EBF0}"/>
          </ac:spMkLst>
        </pc:spChg>
        <pc:picChg chg="add mod">
          <ac:chgData name="大木里奈" userId="S::oki-rina-plusdojo2022@seplus2016.onmicrosoft.com::b02fed60-775a-4635-9abb-eaca5d1f87f2" providerId="AD" clId="Web-{F1AF81DC-6A34-DCD3-85B1-E11CAB937710}" dt="2022-06-06T07:54:33.605" v="449" actId="1076"/>
          <ac:picMkLst>
            <pc:docMk/>
            <pc:sldMk cId="2196372836" sldId="268"/>
            <ac:picMk id="14" creationId="{B0E9B104-5137-3578-8DB6-2CD3C4328375}"/>
          </ac:picMkLst>
        </pc:picChg>
      </pc:sldChg>
      <pc:sldChg chg="addSp delSp modSp">
        <pc:chgData name="大木里奈" userId="S::oki-rina-plusdojo2022@seplus2016.onmicrosoft.com::b02fed60-775a-4635-9abb-eaca5d1f87f2" providerId="AD" clId="Web-{F1AF81DC-6A34-DCD3-85B1-E11CAB937710}" dt="2022-06-06T07:54:25.167" v="447" actId="20577"/>
        <pc:sldMkLst>
          <pc:docMk/>
          <pc:sldMk cId="3456666601" sldId="269"/>
        </pc:sldMkLst>
        <pc:spChg chg="mod">
          <ac:chgData name="大木里奈" userId="S::oki-rina-plusdojo2022@seplus2016.onmicrosoft.com::b02fed60-775a-4635-9abb-eaca5d1f87f2" providerId="AD" clId="Web-{F1AF81DC-6A34-DCD3-85B1-E11CAB937710}" dt="2022-06-06T05:25:38.846" v="47" actId="20577"/>
          <ac:spMkLst>
            <pc:docMk/>
            <pc:sldMk cId="3456666601" sldId="269"/>
            <ac:spMk id="3" creationId="{D0A55543-A8F0-FA08-F844-19A432F9D4BA}"/>
          </ac:spMkLst>
        </pc:spChg>
        <pc:spChg chg="add mod">
          <ac:chgData name="大木里奈" userId="S::oki-rina-plusdojo2022@seplus2016.onmicrosoft.com::b02fed60-775a-4635-9abb-eaca5d1f87f2" providerId="AD" clId="Web-{F1AF81DC-6A34-DCD3-85B1-E11CAB937710}" dt="2022-06-06T07:54:25.167" v="447" actId="20577"/>
          <ac:spMkLst>
            <pc:docMk/>
            <pc:sldMk cId="3456666601" sldId="269"/>
            <ac:spMk id="11" creationId="{B3D4BB75-497B-F145-6CB4-5363F186BE00}"/>
          </ac:spMkLst>
        </pc:spChg>
        <pc:picChg chg="add del mod">
          <ac:chgData name="大木里奈" userId="S::oki-rina-plusdojo2022@seplus2016.onmicrosoft.com::b02fed60-775a-4635-9abb-eaca5d1f87f2" providerId="AD" clId="Web-{F1AF81DC-6A34-DCD3-85B1-E11CAB937710}" dt="2022-06-06T07:54:21.761" v="444"/>
          <ac:picMkLst>
            <pc:docMk/>
            <pc:sldMk cId="3456666601" sldId="269"/>
            <ac:picMk id="14" creationId="{2F0DA666-7B02-754A-334B-93867D3298CB}"/>
          </ac:picMkLst>
        </pc:picChg>
      </pc:sldChg>
      <pc:sldChg chg="addSp delSp modSp add replId">
        <pc:chgData name="大木里奈" userId="S::oki-rina-plusdojo2022@seplus2016.onmicrosoft.com::b02fed60-775a-4635-9abb-eaca5d1f87f2" providerId="AD" clId="Web-{F1AF81DC-6A34-DCD3-85B1-E11CAB937710}" dt="2022-06-06T07:33:15.511" v="237" actId="1076"/>
        <pc:sldMkLst>
          <pc:docMk/>
          <pc:sldMk cId="3196210130" sldId="272"/>
        </pc:sldMkLst>
        <pc:spChg chg="del">
          <ac:chgData name="大木里奈" userId="S::oki-rina-plusdojo2022@seplus2016.onmicrosoft.com::b02fed60-775a-4635-9abb-eaca5d1f87f2" providerId="AD" clId="Web-{F1AF81DC-6A34-DCD3-85B1-E11CAB937710}" dt="2022-06-06T05:42:00.975" v="53"/>
          <ac:spMkLst>
            <pc:docMk/>
            <pc:sldMk cId="3196210130" sldId="272"/>
            <ac:spMk id="4" creationId="{93ABBB0E-4CEE-62D9-7679-2BAFCBD27D73}"/>
          </ac:spMkLst>
        </pc:spChg>
        <pc:spChg chg="del mod">
          <ac:chgData name="大木里奈" userId="S::oki-rina-plusdojo2022@seplus2016.onmicrosoft.com::b02fed60-775a-4635-9abb-eaca5d1f87f2" providerId="AD" clId="Web-{F1AF81DC-6A34-DCD3-85B1-E11CAB937710}" dt="2022-06-06T05:42:08.616" v="55"/>
          <ac:spMkLst>
            <pc:docMk/>
            <pc:sldMk cId="3196210130" sldId="272"/>
            <ac:spMk id="13" creationId="{07A90DCF-4CDE-2049-8D40-EFC0595931E3}"/>
          </ac:spMkLst>
        </pc:spChg>
        <pc:spChg chg="add">
          <ac:chgData name="大木里奈" userId="S::oki-rina-plusdojo2022@seplus2016.onmicrosoft.com::b02fed60-775a-4635-9abb-eaca5d1f87f2" providerId="AD" clId="Web-{F1AF81DC-6A34-DCD3-85B1-E11CAB937710}" dt="2022-06-06T07:22:06.776" v="185"/>
          <ac:spMkLst>
            <pc:docMk/>
            <pc:sldMk cId="3196210130" sldId="272"/>
            <ac:spMk id="17" creationId="{74DDDE56-93C7-01F3-F5A3-7163C676936A}"/>
          </ac:spMkLst>
        </pc:spChg>
        <pc:spChg chg="add mod">
          <ac:chgData name="大木里奈" userId="S::oki-rina-plusdojo2022@seplus2016.onmicrosoft.com::b02fed60-775a-4635-9abb-eaca5d1f87f2" providerId="AD" clId="Web-{F1AF81DC-6A34-DCD3-85B1-E11CAB937710}" dt="2022-06-06T07:33:01.980" v="233" actId="1076"/>
          <ac:spMkLst>
            <pc:docMk/>
            <pc:sldMk cId="3196210130" sldId="272"/>
            <ac:spMk id="21" creationId="{E29F684C-EAFC-6D70-0B3A-D30981DC2B15}"/>
          </ac:spMkLst>
        </pc:spChg>
        <pc:spChg chg="add mod">
          <ac:chgData name="大木里奈" userId="S::oki-rina-plusdojo2022@seplus2016.onmicrosoft.com::b02fed60-775a-4635-9abb-eaca5d1f87f2" providerId="AD" clId="Web-{F1AF81DC-6A34-DCD3-85B1-E11CAB937710}" dt="2022-06-06T07:33:15.511" v="237" actId="1076"/>
          <ac:spMkLst>
            <pc:docMk/>
            <pc:sldMk cId="3196210130" sldId="272"/>
            <ac:spMk id="23" creationId="{611ADE1F-DC44-F210-D98B-D5EA98F05BCC}"/>
          </ac:spMkLst>
        </pc:spChg>
        <pc:graphicFrameChg chg="del">
          <ac:chgData name="大木里奈" userId="S::oki-rina-plusdojo2022@seplus2016.onmicrosoft.com::b02fed60-775a-4635-9abb-eaca5d1f87f2" providerId="AD" clId="Web-{F1AF81DC-6A34-DCD3-85B1-E11CAB937710}" dt="2022-06-06T05:41:56.350" v="52"/>
          <ac:graphicFrameMkLst>
            <pc:docMk/>
            <pc:sldMk cId="3196210130" sldId="272"/>
            <ac:graphicFrameMk id="6" creationId="{27A4DD65-E782-2B21-5649-82B9129FE80C}"/>
          </ac:graphicFrameMkLst>
        </pc:graphicFrameChg>
        <pc:picChg chg="add mod">
          <ac:chgData name="大木里奈" userId="S::oki-rina-plusdojo2022@seplus2016.onmicrosoft.com::b02fed60-775a-4635-9abb-eaca5d1f87f2" providerId="AD" clId="Web-{F1AF81DC-6A34-DCD3-85B1-E11CAB937710}" dt="2022-06-06T07:22:09.761" v="186" actId="1076"/>
          <ac:picMkLst>
            <pc:docMk/>
            <pc:sldMk cId="3196210130" sldId="272"/>
            <ac:picMk id="6" creationId="{4D1496A3-8AC5-CAAF-8942-C124D4788B26}"/>
          </ac:picMkLst>
        </pc:picChg>
      </pc:sldChg>
    </pc:docChg>
  </pc:docChgLst>
  <pc:docChgLst>
    <pc:chgData name="爲近瑛太" userId="S::tamechika-yuta-plusdojo2022@seplus2016.onmicrosoft.com::88123f4d-ebcf-4781-93ad-42cd829c2a07" providerId="AD" clId="Web-{F73D711F-57EF-BFFB-F3B2-67DB71478906}"/>
    <pc:docChg chg="modSld">
      <pc:chgData name="爲近瑛太" userId="S::tamechika-yuta-plusdojo2022@seplus2016.onmicrosoft.com::88123f4d-ebcf-4781-93ad-42cd829c2a07" providerId="AD" clId="Web-{F73D711F-57EF-BFFB-F3B2-67DB71478906}" dt="2022-06-09T04:59:48.755" v="69" actId="20577"/>
      <pc:docMkLst>
        <pc:docMk/>
      </pc:docMkLst>
      <pc:sldChg chg="addSp delSp modSp">
        <pc:chgData name="爲近瑛太" userId="S::tamechika-yuta-plusdojo2022@seplus2016.onmicrosoft.com::88123f4d-ebcf-4781-93ad-42cd829c2a07" providerId="AD" clId="Web-{F73D711F-57EF-BFFB-F3B2-67DB71478906}" dt="2022-06-09T04:26:26.171" v="4"/>
        <pc:sldMkLst>
          <pc:docMk/>
          <pc:sldMk cId="2569552278" sldId="278"/>
        </pc:sldMkLst>
        <pc:spChg chg="add del mod">
          <ac:chgData name="爲近瑛太" userId="S::tamechika-yuta-plusdojo2022@seplus2016.onmicrosoft.com::88123f4d-ebcf-4781-93ad-42cd829c2a07" providerId="AD" clId="Web-{F73D711F-57EF-BFFB-F3B2-67DB71478906}" dt="2022-06-09T04:26:26.171" v="4"/>
          <ac:spMkLst>
            <pc:docMk/>
            <pc:sldMk cId="2569552278" sldId="278"/>
            <ac:spMk id="30" creationId="{FF95A416-58CA-57F0-36FD-3B10A52D328C}"/>
          </ac:spMkLst>
        </pc:spChg>
      </pc:sldChg>
      <pc:sldChg chg="modSp">
        <pc:chgData name="爲近瑛太" userId="S::tamechika-yuta-plusdojo2022@seplus2016.onmicrosoft.com::88123f4d-ebcf-4781-93ad-42cd829c2a07" providerId="AD" clId="Web-{F73D711F-57EF-BFFB-F3B2-67DB71478906}" dt="2022-06-09T04:26:40.999" v="5" actId="1076"/>
        <pc:sldMkLst>
          <pc:docMk/>
          <pc:sldMk cId="1650968540" sldId="285"/>
        </pc:sldMkLst>
        <pc:spChg chg="mod">
          <ac:chgData name="爲近瑛太" userId="S::tamechika-yuta-plusdojo2022@seplus2016.onmicrosoft.com::88123f4d-ebcf-4781-93ad-42cd829c2a07" providerId="AD" clId="Web-{F73D711F-57EF-BFFB-F3B2-67DB71478906}" dt="2022-06-09T04:26:40.999" v="5" actId="1076"/>
          <ac:spMkLst>
            <pc:docMk/>
            <pc:sldMk cId="1650968540" sldId="285"/>
            <ac:spMk id="24" creationId="{0387A15A-F0FD-BD3E-4627-D0A6811434B2}"/>
          </ac:spMkLst>
        </pc:spChg>
      </pc:sldChg>
      <pc:sldChg chg="addSp delSp modSp">
        <pc:chgData name="爲近瑛太" userId="S::tamechika-yuta-plusdojo2022@seplus2016.onmicrosoft.com::88123f4d-ebcf-4781-93ad-42cd829c2a07" providerId="AD" clId="Web-{F73D711F-57EF-BFFB-F3B2-67DB71478906}" dt="2022-06-09T04:59:48.755" v="69" actId="20577"/>
        <pc:sldMkLst>
          <pc:docMk/>
          <pc:sldMk cId="3947329628" sldId="307"/>
        </pc:sldMkLst>
        <pc:spChg chg="add del">
          <ac:chgData name="爲近瑛太" userId="S::tamechika-yuta-plusdojo2022@seplus2016.onmicrosoft.com::88123f4d-ebcf-4781-93ad-42cd829c2a07" providerId="AD" clId="Web-{F73D711F-57EF-BFFB-F3B2-67DB71478906}" dt="2022-06-09T04:52:57.779" v="7"/>
          <ac:spMkLst>
            <pc:docMk/>
            <pc:sldMk cId="3947329628" sldId="307"/>
            <ac:spMk id="20" creationId="{89AD23D5-6054-CDC0-3D4F-1DA679ECB970}"/>
          </ac:spMkLst>
        </pc:spChg>
        <pc:spChg chg="add del">
          <ac:chgData name="爲近瑛太" userId="S::tamechika-yuta-plusdojo2022@seplus2016.onmicrosoft.com::88123f4d-ebcf-4781-93ad-42cd829c2a07" providerId="AD" clId="Web-{F73D711F-57EF-BFFB-F3B2-67DB71478906}" dt="2022-06-09T04:53:10.498" v="9"/>
          <ac:spMkLst>
            <pc:docMk/>
            <pc:sldMk cId="3947329628" sldId="307"/>
            <ac:spMk id="25" creationId="{3C2345CA-822E-EB76-6DC7-6B8575B581F0}"/>
          </ac:spMkLst>
        </pc:spChg>
        <pc:spChg chg="add mod">
          <ac:chgData name="爲近瑛太" userId="S::tamechika-yuta-plusdojo2022@seplus2016.onmicrosoft.com::88123f4d-ebcf-4781-93ad-42cd829c2a07" providerId="AD" clId="Web-{F73D711F-57EF-BFFB-F3B2-67DB71478906}" dt="2022-06-09T04:53:23.420" v="13" actId="1076"/>
          <ac:spMkLst>
            <pc:docMk/>
            <pc:sldMk cId="3947329628" sldId="307"/>
            <ac:spMk id="28" creationId="{D1D2066E-1123-89B1-BCEA-AB93472E3DF0}"/>
          </ac:spMkLst>
        </pc:spChg>
        <pc:spChg chg="add mod">
          <ac:chgData name="爲近瑛太" userId="S::tamechika-yuta-plusdojo2022@seplus2016.onmicrosoft.com::88123f4d-ebcf-4781-93ad-42cd829c2a07" providerId="AD" clId="Web-{F73D711F-57EF-BFFB-F3B2-67DB71478906}" dt="2022-06-09T04:58:58.145" v="52" actId="1076"/>
          <ac:spMkLst>
            <pc:docMk/>
            <pc:sldMk cId="3947329628" sldId="307"/>
            <ac:spMk id="43" creationId="{1F040187-980C-A4D7-6623-7B3253ECA0AC}"/>
          </ac:spMkLst>
        </pc:spChg>
        <pc:spChg chg="add del">
          <ac:chgData name="爲近瑛太" userId="S::tamechika-yuta-plusdojo2022@seplus2016.onmicrosoft.com::88123f4d-ebcf-4781-93ad-42cd829c2a07" providerId="AD" clId="Web-{F73D711F-57EF-BFFB-F3B2-67DB71478906}" dt="2022-06-09T04:53:32.920" v="19"/>
          <ac:spMkLst>
            <pc:docMk/>
            <pc:sldMk cId="3947329628" sldId="307"/>
            <ac:spMk id="44" creationId="{7A4EE935-D48F-3A67-7B01-2EB7D9095AF0}"/>
          </ac:spMkLst>
        </pc:spChg>
        <pc:spChg chg="add del">
          <ac:chgData name="爲近瑛太" userId="S::tamechika-yuta-plusdojo2022@seplus2016.onmicrosoft.com::88123f4d-ebcf-4781-93ad-42cd829c2a07" providerId="AD" clId="Web-{F73D711F-57EF-BFFB-F3B2-67DB71478906}" dt="2022-06-09T04:53:38.295" v="21"/>
          <ac:spMkLst>
            <pc:docMk/>
            <pc:sldMk cId="3947329628" sldId="307"/>
            <ac:spMk id="45" creationId="{BFCA3D5E-1680-6C80-26C3-822E8F440EC3}"/>
          </ac:spMkLst>
        </pc:spChg>
        <pc:spChg chg="add mod">
          <ac:chgData name="爲近瑛太" userId="S::tamechika-yuta-plusdojo2022@seplus2016.onmicrosoft.com::88123f4d-ebcf-4781-93ad-42cd829c2a07" providerId="AD" clId="Web-{F73D711F-57EF-BFFB-F3B2-67DB71478906}" dt="2022-06-09T04:59:00.801" v="53" actId="1076"/>
          <ac:spMkLst>
            <pc:docMk/>
            <pc:sldMk cId="3947329628" sldId="307"/>
            <ac:spMk id="46" creationId="{E50469EC-FD04-0119-A6A3-D6ADFA5BEF64}"/>
          </ac:spMkLst>
        </pc:spChg>
        <pc:spChg chg="add mod">
          <ac:chgData name="爲近瑛太" userId="S::tamechika-yuta-plusdojo2022@seplus2016.onmicrosoft.com::88123f4d-ebcf-4781-93ad-42cd829c2a07" providerId="AD" clId="Web-{F73D711F-57EF-BFFB-F3B2-67DB71478906}" dt="2022-06-09T04:59:08.286" v="56" actId="1076"/>
          <ac:spMkLst>
            <pc:docMk/>
            <pc:sldMk cId="3947329628" sldId="307"/>
            <ac:spMk id="47" creationId="{9EAD6570-0914-76BB-3605-DACBB2880183}"/>
          </ac:spMkLst>
        </pc:spChg>
        <pc:spChg chg="add mod">
          <ac:chgData name="爲近瑛太" userId="S::tamechika-yuta-plusdojo2022@seplus2016.onmicrosoft.com::88123f4d-ebcf-4781-93ad-42cd829c2a07" providerId="AD" clId="Web-{F73D711F-57EF-BFFB-F3B2-67DB71478906}" dt="2022-06-09T04:59:05.848" v="55" actId="1076"/>
          <ac:spMkLst>
            <pc:docMk/>
            <pc:sldMk cId="3947329628" sldId="307"/>
            <ac:spMk id="48" creationId="{15EB91C2-4D86-D3A6-CCDD-1316D7433B82}"/>
          </ac:spMkLst>
        </pc:spChg>
        <pc:spChg chg="add mod">
          <ac:chgData name="爲近瑛太" userId="S::tamechika-yuta-plusdojo2022@seplus2016.onmicrosoft.com::88123f4d-ebcf-4781-93ad-42cd829c2a07" providerId="AD" clId="Web-{F73D711F-57EF-BFFB-F3B2-67DB71478906}" dt="2022-06-09T04:59:43.427" v="65" actId="1076"/>
          <ac:spMkLst>
            <pc:docMk/>
            <pc:sldMk cId="3947329628" sldId="307"/>
            <ac:spMk id="49" creationId="{B278CF31-228A-CF78-3156-9A3115384413}"/>
          </ac:spMkLst>
        </pc:spChg>
        <pc:spChg chg="add mod">
          <ac:chgData name="爲近瑛太" userId="S::tamechika-yuta-plusdojo2022@seplus2016.onmicrosoft.com::88123f4d-ebcf-4781-93ad-42cd829c2a07" providerId="AD" clId="Web-{F73D711F-57EF-BFFB-F3B2-67DB71478906}" dt="2022-06-09T04:59:11.989" v="59" actId="20577"/>
          <ac:spMkLst>
            <pc:docMk/>
            <pc:sldMk cId="3947329628" sldId="307"/>
            <ac:spMk id="50" creationId="{5C8C410D-5623-B76C-DF71-4057C15AB1F7}"/>
          </ac:spMkLst>
        </pc:spChg>
        <pc:spChg chg="add mod">
          <ac:chgData name="爲近瑛太" userId="S::tamechika-yuta-plusdojo2022@seplus2016.onmicrosoft.com::88123f4d-ebcf-4781-93ad-42cd829c2a07" providerId="AD" clId="Web-{F73D711F-57EF-BFFB-F3B2-67DB71478906}" dt="2022-06-09T04:59:40.724" v="64" actId="1076"/>
          <ac:spMkLst>
            <pc:docMk/>
            <pc:sldMk cId="3947329628" sldId="307"/>
            <ac:spMk id="51" creationId="{30641961-66E9-4BC8-19ED-647FC5DE67F0}"/>
          </ac:spMkLst>
        </pc:spChg>
        <pc:spChg chg="add mod">
          <ac:chgData name="爲近瑛太" userId="S::tamechika-yuta-plusdojo2022@seplus2016.onmicrosoft.com::88123f4d-ebcf-4781-93ad-42cd829c2a07" providerId="AD" clId="Web-{F73D711F-57EF-BFFB-F3B2-67DB71478906}" dt="2022-06-09T04:59:48.755" v="69" actId="20577"/>
          <ac:spMkLst>
            <pc:docMk/>
            <pc:sldMk cId="3947329628" sldId="307"/>
            <ac:spMk id="52" creationId="{37B345CF-DC23-4F85-DD74-C7BD8BC8C688}"/>
          </ac:spMkLst>
        </pc:spChg>
      </pc:sldChg>
    </pc:docChg>
  </pc:docChgLst>
  <pc:docChgLst>
    <pc:chgData name="島津美波" userId="S::simadu-minami-plusdojo2022@seplus2016.onmicrosoft.com::81270c88-8d65-4af2-9013-fafbeef24367" providerId="AD" clId="Web-{425A1F07-B295-2FDE-BEAD-263EC02375DA}"/>
    <pc:docChg chg="addSld modSld sldOrd">
      <pc:chgData name="島津美波" userId="S::simadu-minami-plusdojo2022@seplus2016.onmicrosoft.com::81270c88-8d65-4af2-9013-fafbeef24367" providerId="AD" clId="Web-{425A1F07-B295-2FDE-BEAD-263EC02375DA}" dt="2022-06-07T05:50:04.280" v="577"/>
      <pc:docMkLst>
        <pc:docMk/>
      </pc:docMkLst>
      <pc:sldChg chg="addSp modSp">
        <pc:chgData name="島津美波" userId="S::simadu-minami-plusdojo2022@seplus2016.onmicrosoft.com::81270c88-8d65-4af2-9013-fafbeef24367" providerId="AD" clId="Web-{425A1F07-B295-2FDE-BEAD-263EC02375DA}" dt="2022-06-07T04:15:32.865" v="124"/>
        <pc:sldMkLst>
          <pc:docMk/>
          <pc:sldMk cId="2128380218" sldId="256"/>
        </pc:sldMkLst>
        <pc:spChg chg="add mod">
          <ac:chgData name="島津美波" userId="S::simadu-minami-plusdojo2022@seplus2016.onmicrosoft.com::81270c88-8d65-4af2-9013-fafbeef24367" providerId="AD" clId="Web-{425A1F07-B295-2FDE-BEAD-263EC02375DA}" dt="2022-06-07T04:15:18.474" v="123"/>
          <ac:spMkLst>
            <pc:docMk/>
            <pc:sldMk cId="2128380218" sldId="256"/>
            <ac:spMk id="2" creationId="{3A6C89D3-6D20-01EC-2282-CDDEF546A57B}"/>
          </ac:spMkLst>
        </pc:spChg>
        <pc:grpChg chg="add">
          <ac:chgData name="島津美波" userId="S::simadu-minami-plusdojo2022@seplus2016.onmicrosoft.com::81270c88-8d65-4af2-9013-fafbeef24367" providerId="AD" clId="Web-{425A1F07-B295-2FDE-BEAD-263EC02375DA}" dt="2022-06-07T04:15:32.865" v="124"/>
          <ac:grpSpMkLst>
            <pc:docMk/>
            <pc:sldMk cId="2128380218" sldId="256"/>
            <ac:grpSpMk id="8" creationId="{E6FFCC51-9E4B-07CC-585E-CE25F88EF004}"/>
          </ac:grpSpMkLst>
        </pc:grpChg>
      </pc:sldChg>
      <pc:sldChg chg="addSp delSp modSp">
        <pc:chgData name="島津美波" userId="S::simadu-minami-plusdojo2022@seplus2016.onmicrosoft.com::81270c88-8d65-4af2-9013-fafbeef24367" providerId="AD" clId="Web-{425A1F07-B295-2FDE-BEAD-263EC02375DA}" dt="2022-06-07T05:39:31.079" v="469" actId="1076"/>
        <pc:sldMkLst>
          <pc:docMk/>
          <pc:sldMk cId="4164135053" sldId="258"/>
        </pc:sldMkLst>
        <pc:spChg chg="mod">
          <ac:chgData name="島津美波" userId="S::simadu-minami-plusdojo2022@seplus2016.onmicrosoft.com::81270c88-8d65-4af2-9013-fafbeef24367" providerId="AD" clId="Web-{425A1F07-B295-2FDE-BEAD-263EC02375DA}" dt="2022-06-07T05:38:14.203" v="460"/>
          <ac:spMkLst>
            <pc:docMk/>
            <pc:sldMk cId="4164135053" sldId="258"/>
            <ac:spMk id="5" creationId="{D02EFA58-3748-727F-AFD4-B6EF90AA18FF}"/>
          </ac:spMkLst>
        </pc:spChg>
        <pc:spChg chg="mod">
          <ac:chgData name="島津美波" userId="S::simadu-minami-plusdojo2022@seplus2016.onmicrosoft.com::81270c88-8d65-4af2-9013-fafbeef24367" providerId="AD" clId="Web-{425A1F07-B295-2FDE-BEAD-263EC02375DA}" dt="2022-06-07T05:38:55.954" v="465"/>
          <ac:spMkLst>
            <pc:docMk/>
            <pc:sldMk cId="4164135053" sldId="258"/>
            <ac:spMk id="12" creationId="{8C4D8670-FF60-300E-828C-E2348A270EBA}"/>
          </ac:spMkLst>
        </pc:spChg>
        <pc:spChg chg="del">
          <ac:chgData name="島津美波" userId="S::simadu-minami-plusdojo2022@seplus2016.onmicrosoft.com::81270c88-8d65-4af2-9013-fafbeef24367" providerId="AD" clId="Web-{425A1F07-B295-2FDE-BEAD-263EC02375DA}" dt="2022-06-07T05:37:30.483" v="456"/>
          <ac:spMkLst>
            <pc:docMk/>
            <pc:sldMk cId="4164135053" sldId="258"/>
            <ac:spMk id="13" creationId="{08B71BCC-7AE9-0F9A-6C2C-13645D976649}"/>
          </ac:spMkLst>
        </pc:spChg>
        <pc:spChg chg="mod">
          <ac:chgData name="島津美波" userId="S::simadu-minami-plusdojo2022@seplus2016.onmicrosoft.com::81270c88-8d65-4af2-9013-fafbeef24367" providerId="AD" clId="Web-{425A1F07-B295-2FDE-BEAD-263EC02375DA}" dt="2022-06-07T05:39:25.314" v="468"/>
          <ac:spMkLst>
            <pc:docMk/>
            <pc:sldMk cId="4164135053" sldId="258"/>
            <ac:spMk id="16" creationId="{BAE7FF6A-DEEC-C264-641B-A6CD0826A5AC}"/>
          </ac:spMkLst>
        </pc:spChg>
        <pc:spChg chg="mod">
          <ac:chgData name="島津美波" userId="S::simadu-minami-plusdojo2022@seplus2016.onmicrosoft.com::81270c88-8d65-4af2-9013-fafbeef24367" providerId="AD" clId="Web-{425A1F07-B295-2FDE-BEAD-263EC02375DA}" dt="2022-06-07T05:39:31.079" v="469" actId="1076"/>
          <ac:spMkLst>
            <pc:docMk/>
            <pc:sldMk cId="4164135053" sldId="258"/>
            <ac:spMk id="18" creationId="{8F88599C-3F30-4C82-F7A1-90CA588FA4EC}"/>
          </ac:spMkLst>
        </pc:spChg>
        <pc:grpChg chg="add mod">
          <ac:chgData name="島津美波" userId="S::simadu-minami-plusdojo2022@seplus2016.onmicrosoft.com::81270c88-8d65-4af2-9013-fafbeef24367" providerId="AD" clId="Web-{425A1F07-B295-2FDE-BEAD-263EC02375DA}" dt="2022-06-07T05:37:33.296" v="457" actId="1076"/>
          <ac:grpSpMkLst>
            <pc:docMk/>
            <pc:sldMk cId="4164135053" sldId="258"/>
            <ac:grpSpMk id="19" creationId="{DD185771-5210-3EC3-29A9-C9DDACFD4BA9}"/>
          </ac:grpSpMkLst>
        </pc:grpChg>
        <pc:picChg chg="mod">
          <ac:chgData name="島津美波" userId="S::simadu-minami-plusdojo2022@seplus2016.onmicrosoft.com::81270c88-8d65-4af2-9013-fafbeef24367" providerId="AD" clId="Web-{425A1F07-B295-2FDE-BEAD-263EC02375DA}" dt="2022-06-07T05:38:20.078" v="461"/>
          <ac:picMkLst>
            <pc:docMk/>
            <pc:sldMk cId="4164135053" sldId="258"/>
            <ac:picMk id="6" creationId="{29C11BD2-4A76-38C0-5C82-5CFBEC15B6FB}"/>
          </ac:picMkLst>
        </pc:picChg>
        <pc:picChg chg="del">
          <ac:chgData name="島津美波" userId="S::simadu-minami-plusdojo2022@seplus2016.onmicrosoft.com::81270c88-8d65-4af2-9013-fafbeef24367" providerId="AD" clId="Web-{425A1F07-B295-2FDE-BEAD-263EC02375DA}" dt="2022-06-07T05:37:22.639" v="455"/>
          <ac:picMkLst>
            <pc:docMk/>
            <pc:sldMk cId="4164135053" sldId="258"/>
            <ac:picMk id="11" creationId="{C2009A30-9028-9FCD-223F-911842A79F92}"/>
          </ac:picMkLst>
        </pc:picChg>
      </pc:sldChg>
      <pc:sldChg chg="addSp delSp modSp">
        <pc:chgData name="島津美波" userId="S::simadu-minami-plusdojo2022@seplus2016.onmicrosoft.com::81270c88-8d65-4af2-9013-fafbeef24367" providerId="AD" clId="Web-{425A1F07-B295-2FDE-BEAD-263EC02375DA}" dt="2022-06-07T05:38:02.687" v="459"/>
        <pc:sldMkLst>
          <pc:docMk/>
          <pc:sldMk cId="3743702039" sldId="263"/>
        </pc:sldMkLst>
        <pc:spChg chg="del">
          <ac:chgData name="島津美波" userId="S::simadu-minami-plusdojo2022@seplus2016.onmicrosoft.com::81270c88-8d65-4af2-9013-fafbeef24367" providerId="AD" clId="Web-{425A1F07-B295-2FDE-BEAD-263EC02375DA}" dt="2022-06-07T04:54:11.288" v="311"/>
          <ac:spMkLst>
            <pc:docMk/>
            <pc:sldMk cId="3743702039" sldId="263"/>
            <ac:spMk id="2" creationId="{FD64A8ED-3A4F-5BEC-347B-49C23023DE96}"/>
          </ac:spMkLst>
        </pc:spChg>
        <pc:spChg chg="mod">
          <ac:chgData name="島津美波" userId="S::simadu-minami-plusdojo2022@seplus2016.onmicrosoft.com::81270c88-8d65-4af2-9013-fafbeef24367" providerId="AD" clId="Web-{425A1F07-B295-2FDE-BEAD-263EC02375DA}" dt="2022-06-07T05:38:02.687" v="459"/>
          <ac:spMkLst>
            <pc:docMk/>
            <pc:sldMk cId="3743702039" sldId="263"/>
            <ac:spMk id="5" creationId="{D02EFA58-3748-727F-AFD4-B6EF90AA18FF}"/>
          </ac:spMkLst>
        </pc:spChg>
        <pc:spChg chg="mod">
          <ac:chgData name="島津美波" userId="S::simadu-minami-plusdojo2022@seplus2016.onmicrosoft.com::81270c88-8d65-4af2-9013-fafbeef24367" providerId="AD" clId="Web-{425A1F07-B295-2FDE-BEAD-263EC02375DA}" dt="2022-06-07T05:35:31.934" v="443"/>
          <ac:spMkLst>
            <pc:docMk/>
            <pc:sldMk cId="3743702039" sldId="263"/>
            <ac:spMk id="15" creationId="{008E2117-6D5F-22DF-F0AC-A10A459F1613}"/>
          </ac:spMkLst>
        </pc:spChg>
        <pc:spChg chg="mod">
          <ac:chgData name="島津美波" userId="S::simadu-minami-plusdojo2022@seplus2016.onmicrosoft.com::81270c88-8d65-4af2-9013-fafbeef24367" providerId="AD" clId="Web-{425A1F07-B295-2FDE-BEAD-263EC02375DA}" dt="2022-06-07T05:35:37.137" v="444" actId="1076"/>
          <ac:spMkLst>
            <pc:docMk/>
            <pc:sldMk cId="3743702039" sldId="263"/>
            <ac:spMk id="17" creationId="{54CD0E03-6F6F-6F70-C7C2-2BCBF7F986FF}"/>
          </ac:spMkLst>
        </pc:spChg>
        <pc:spChg chg="add mod topLvl">
          <ac:chgData name="島津美波" userId="S::simadu-minami-plusdojo2022@seplus2016.onmicrosoft.com::81270c88-8d65-4af2-9013-fafbeef24367" providerId="AD" clId="Web-{425A1F07-B295-2FDE-BEAD-263EC02375DA}" dt="2022-06-07T04:54:30.023" v="315"/>
          <ac:spMkLst>
            <pc:docMk/>
            <pc:sldMk cId="3743702039" sldId="263"/>
            <ac:spMk id="18" creationId="{0BEBDDBB-E2CE-8553-7771-4B670752F047}"/>
          </ac:spMkLst>
        </pc:spChg>
        <pc:spChg chg="mod">
          <ac:chgData name="島津美波" userId="S::simadu-minami-plusdojo2022@seplus2016.onmicrosoft.com::81270c88-8d65-4af2-9013-fafbeef24367" providerId="AD" clId="Web-{425A1F07-B295-2FDE-BEAD-263EC02375DA}" dt="2022-06-07T05:36:10.403" v="449"/>
          <ac:spMkLst>
            <pc:docMk/>
            <pc:sldMk cId="3743702039" sldId="263"/>
            <ac:spMk id="19" creationId="{5122A181-3D2C-CABC-8E1D-A67C529469A0}"/>
          </ac:spMkLst>
        </pc:spChg>
        <pc:spChg chg="add del mod">
          <ac:chgData name="島津美波" userId="S::simadu-minami-plusdojo2022@seplus2016.onmicrosoft.com::81270c88-8d65-4af2-9013-fafbeef24367" providerId="AD" clId="Web-{425A1F07-B295-2FDE-BEAD-263EC02375DA}" dt="2022-06-07T04:50:21.909" v="274"/>
          <ac:spMkLst>
            <pc:docMk/>
            <pc:sldMk cId="3743702039" sldId="263"/>
            <ac:spMk id="21" creationId="{8FF5796F-4A15-8181-70C9-E346A2ED7E5C}"/>
          </ac:spMkLst>
        </pc:spChg>
        <pc:spChg chg="add mod topLvl">
          <ac:chgData name="島津美波" userId="S::simadu-minami-plusdojo2022@seplus2016.onmicrosoft.com::81270c88-8d65-4af2-9013-fafbeef24367" providerId="AD" clId="Web-{425A1F07-B295-2FDE-BEAD-263EC02375DA}" dt="2022-06-07T05:37:04.311" v="452"/>
          <ac:spMkLst>
            <pc:docMk/>
            <pc:sldMk cId="3743702039" sldId="263"/>
            <ac:spMk id="24" creationId="{CB8CA5C5-2741-E737-4D99-7540294EAC6A}"/>
          </ac:spMkLst>
        </pc:spChg>
        <pc:spChg chg="mod">
          <ac:chgData name="島津美波" userId="S::simadu-minami-plusdojo2022@seplus2016.onmicrosoft.com::81270c88-8d65-4af2-9013-fafbeef24367" providerId="AD" clId="Web-{425A1F07-B295-2FDE-BEAD-263EC02375DA}" dt="2022-06-07T05:00:00.249" v="338" actId="20577"/>
          <ac:spMkLst>
            <pc:docMk/>
            <pc:sldMk cId="3743702039" sldId="263"/>
            <ac:spMk id="25" creationId="{FC5B27A8-7D4E-DAC6-D9BD-290E2DA778FE}"/>
          </ac:spMkLst>
        </pc:spChg>
        <pc:spChg chg="add del mod">
          <ac:chgData name="島津美波" userId="S::simadu-minami-plusdojo2022@seplus2016.onmicrosoft.com::81270c88-8d65-4af2-9013-fafbeef24367" providerId="AD" clId="Web-{425A1F07-B295-2FDE-BEAD-263EC02375DA}" dt="2022-06-07T04:55:19.915" v="323"/>
          <ac:spMkLst>
            <pc:docMk/>
            <pc:sldMk cId="3743702039" sldId="263"/>
            <ac:spMk id="29" creationId="{A9F00B34-D333-BB06-FEA8-D4BB444236D3}"/>
          </ac:spMkLst>
        </pc:spChg>
        <pc:grpChg chg="add del mod">
          <ac:chgData name="島津美波" userId="S::simadu-minami-plusdojo2022@seplus2016.onmicrosoft.com::81270c88-8d65-4af2-9013-fafbeef24367" providerId="AD" clId="Web-{425A1F07-B295-2FDE-BEAD-263EC02375DA}" dt="2022-06-07T04:54:30.023" v="315"/>
          <ac:grpSpMkLst>
            <pc:docMk/>
            <pc:sldMk cId="3743702039" sldId="263"/>
            <ac:grpSpMk id="27" creationId="{60487331-0F73-1F2D-7F34-B0035DE0838D}"/>
          </ac:grpSpMkLst>
        </pc:grpChg>
        <pc:grpChg chg="add mod">
          <ac:chgData name="島津美波" userId="S::simadu-minami-plusdojo2022@seplus2016.onmicrosoft.com::81270c88-8d65-4af2-9013-fafbeef24367" providerId="AD" clId="Web-{425A1F07-B295-2FDE-BEAD-263EC02375DA}" dt="2022-06-07T04:54:43.180" v="317" actId="1076"/>
          <ac:grpSpMkLst>
            <pc:docMk/>
            <pc:sldMk cId="3743702039" sldId="263"/>
            <ac:grpSpMk id="28" creationId="{4769F3A6-2A39-F813-3EE4-81D722E491C8}"/>
          </ac:grpSpMkLst>
        </pc:grpChg>
        <pc:graphicFrameChg chg="mod modGraphic">
          <ac:chgData name="島津美波" userId="S::simadu-minami-plusdojo2022@seplus2016.onmicrosoft.com::81270c88-8d65-4af2-9013-fafbeef24367" providerId="AD" clId="Web-{425A1F07-B295-2FDE-BEAD-263EC02375DA}" dt="2022-06-07T05:20:58.462" v="418"/>
          <ac:graphicFrameMkLst>
            <pc:docMk/>
            <pc:sldMk cId="3743702039" sldId="263"/>
            <ac:graphicFrameMk id="6" creationId="{27A4DD65-E782-2B21-5649-82B9129FE80C}"/>
          </ac:graphicFrameMkLst>
        </pc:graphicFrameChg>
        <pc:picChg chg="del">
          <ac:chgData name="島津美波" userId="S::simadu-minami-plusdojo2022@seplus2016.onmicrosoft.com::81270c88-8d65-4af2-9013-fafbeef24367" providerId="AD" clId="Web-{425A1F07-B295-2FDE-BEAD-263EC02375DA}" dt="2022-06-07T04:54:05.788" v="310"/>
          <ac:picMkLst>
            <pc:docMk/>
            <pc:sldMk cId="3743702039" sldId="263"/>
            <ac:picMk id="11" creationId="{3C835A81-CCB5-5B63-5E22-7C0451160680}"/>
          </ac:picMkLst>
        </pc:picChg>
        <pc:picChg chg="mod">
          <ac:chgData name="島津美波" userId="S::simadu-minami-plusdojo2022@seplus2016.onmicrosoft.com::81270c88-8d65-4af2-9013-fafbeef24367" providerId="AD" clId="Web-{425A1F07-B295-2FDE-BEAD-263EC02375DA}" dt="2022-06-07T04:56:31.510" v="328" actId="1076"/>
          <ac:picMkLst>
            <pc:docMk/>
            <pc:sldMk cId="3743702039" sldId="263"/>
            <ac:picMk id="12" creationId="{560FB4F0-2F88-D1E3-6F5A-C8EA06EB9559}"/>
          </ac:picMkLst>
        </pc:picChg>
        <pc:picChg chg="add del mod">
          <ac:chgData name="島津美波" userId="S::simadu-minami-plusdojo2022@seplus2016.onmicrosoft.com::81270c88-8d65-4af2-9013-fafbeef24367" providerId="AD" clId="Web-{425A1F07-B295-2FDE-BEAD-263EC02375DA}" dt="2022-06-07T04:54:49.383" v="318"/>
          <ac:picMkLst>
            <pc:docMk/>
            <pc:sldMk cId="3743702039" sldId="263"/>
            <ac:picMk id="22" creationId="{8AEE2145-46DB-60DF-0CAE-5739D32C588A}"/>
          </ac:picMkLst>
        </pc:picChg>
        <pc:picChg chg="add del mod">
          <ac:chgData name="島津美波" userId="S::simadu-minami-plusdojo2022@seplus2016.onmicrosoft.com::81270c88-8d65-4af2-9013-fafbeef24367" providerId="AD" clId="Web-{425A1F07-B295-2FDE-BEAD-263EC02375DA}" dt="2022-06-07T04:52:46.021" v="295"/>
          <ac:picMkLst>
            <pc:docMk/>
            <pc:sldMk cId="3743702039" sldId="263"/>
            <ac:picMk id="23" creationId="{140BF3F4-3A76-3254-5ACD-2ADD976A2693}"/>
          </ac:picMkLst>
        </pc:picChg>
      </pc:sldChg>
      <pc:sldChg chg="addSp delSp modSp">
        <pc:chgData name="島津美波" userId="S::simadu-minami-plusdojo2022@seplus2016.onmicrosoft.com::81270c88-8d65-4af2-9013-fafbeef24367" providerId="AD" clId="Web-{425A1F07-B295-2FDE-BEAD-263EC02375DA}" dt="2022-06-07T05:45:06.539" v="506"/>
        <pc:sldMkLst>
          <pc:docMk/>
          <pc:sldMk cId="2392510997" sldId="264"/>
        </pc:sldMkLst>
        <pc:spChg chg="del mod">
          <ac:chgData name="島津美波" userId="S::simadu-minami-plusdojo2022@seplus2016.onmicrosoft.com::81270c88-8d65-4af2-9013-fafbeef24367" providerId="AD" clId="Web-{425A1F07-B295-2FDE-BEAD-263EC02375DA}" dt="2022-06-07T05:45:05.305" v="505"/>
          <ac:spMkLst>
            <pc:docMk/>
            <pc:sldMk cId="2392510997" sldId="264"/>
            <ac:spMk id="2" creationId="{02698A72-2045-6CB6-42D1-A14008E9010C}"/>
          </ac:spMkLst>
        </pc:spChg>
        <pc:spChg chg="del mod">
          <ac:chgData name="島津美波" userId="S::simadu-minami-plusdojo2022@seplus2016.onmicrosoft.com::81270c88-8d65-4af2-9013-fafbeef24367" providerId="AD" clId="Web-{425A1F07-B295-2FDE-BEAD-263EC02375DA}" dt="2022-06-07T05:44:55.539" v="504"/>
          <ac:spMkLst>
            <pc:docMk/>
            <pc:sldMk cId="2392510997" sldId="264"/>
            <ac:spMk id="14" creationId="{111647FB-D92A-AD6A-D5C4-F4CCB515DD52}"/>
          </ac:spMkLst>
        </pc:spChg>
        <pc:spChg chg="del mod">
          <ac:chgData name="島津美波" userId="S::simadu-minami-plusdojo2022@seplus2016.onmicrosoft.com::81270c88-8d65-4af2-9013-fafbeef24367" providerId="AD" clId="Web-{425A1F07-B295-2FDE-BEAD-263EC02375DA}" dt="2022-06-07T05:45:06.539" v="506"/>
          <ac:spMkLst>
            <pc:docMk/>
            <pc:sldMk cId="2392510997" sldId="264"/>
            <ac:spMk id="17" creationId="{EBDE4FEF-68B7-5402-487C-47B8B6882DFB}"/>
          </ac:spMkLst>
        </pc:spChg>
        <pc:spChg chg="add mod">
          <ac:chgData name="島津美波" userId="S::simadu-minami-plusdojo2022@seplus2016.onmicrosoft.com::81270c88-8d65-4af2-9013-fafbeef24367" providerId="AD" clId="Web-{425A1F07-B295-2FDE-BEAD-263EC02375DA}" dt="2022-06-07T05:42:45.005" v="491" actId="1076"/>
          <ac:spMkLst>
            <pc:docMk/>
            <pc:sldMk cId="2392510997" sldId="264"/>
            <ac:spMk id="22" creationId="{A59E701B-6800-FB0B-98A4-972C1AAA8335}"/>
          </ac:spMkLst>
        </pc:spChg>
        <pc:spChg chg="add mod">
          <ac:chgData name="島津美波" userId="S::simadu-minami-plusdojo2022@seplus2016.onmicrosoft.com::81270c88-8d65-4af2-9013-fafbeef24367" providerId="AD" clId="Web-{425A1F07-B295-2FDE-BEAD-263EC02375DA}" dt="2022-06-07T05:42:48.099" v="492" actId="1076"/>
          <ac:spMkLst>
            <pc:docMk/>
            <pc:sldMk cId="2392510997" sldId="264"/>
            <ac:spMk id="24" creationId="{5FE86EA2-3ACF-AAA7-FF60-F10D7CBAA7F5}"/>
          </ac:spMkLst>
        </pc:spChg>
        <pc:spChg chg="add mod">
          <ac:chgData name="島津美波" userId="S::simadu-minami-plusdojo2022@seplus2016.onmicrosoft.com::81270c88-8d65-4af2-9013-fafbeef24367" providerId="AD" clId="Web-{425A1F07-B295-2FDE-BEAD-263EC02375DA}" dt="2022-06-07T05:42:30.114" v="485" actId="1076"/>
          <ac:spMkLst>
            <pc:docMk/>
            <pc:sldMk cId="2392510997" sldId="264"/>
            <ac:spMk id="26" creationId="{51573592-B852-579B-6F75-63EA3F6A6490}"/>
          </ac:spMkLst>
        </pc:spChg>
        <pc:picChg chg="del mod">
          <ac:chgData name="島津美波" userId="S::simadu-minami-plusdojo2022@seplus2016.onmicrosoft.com::81270c88-8d65-4af2-9013-fafbeef24367" providerId="AD" clId="Web-{425A1F07-B295-2FDE-BEAD-263EC02375DA}" dt="2022-06-07T05:42:54.568" v="494"/>
          <ac:picMkLst>
            <pc:docMk/>
            <pc:sldMk cId="2392510997" sldId="264"/>
            <ac:picMk id="15" creationId="{6EA2B0A9-F081-FB6C-0A31-44E49D613E50}"/>
          </ac:picMkLst>
        </pc:picChg>
      </pc:sldChg>
      <pc:sldChg chg="addSp delSp modSp">
        <pc:chgData name="島津美波" userId="S::simadu-minami-plusdojo2022@seplus2016.onmicrosoft.com::81270c88-8d65-4af2-9013-fafbeef24367" providerId="AD" clId="Web-{425A1F07-B295-2FDE-BEAD-263EC02375DA}" dt="2022-06-07T05:50:04.280" v="577"/>
        <pc:sldMkLst>
          <pc:docMk/>
          <pc:sldMk cId="2776495978" sldId="266"/>
        </pc:sldMkLst>
        <pc:spChg chg="mod">
          <ac:chgData name="島津美波" userId="S::simadu-minami-plusdojo2022@seplus2016.onmicrosoft.com::81270c88-8d65-4af2-9013-fafbeef24367" providerId="AD" clId="Web-{425A1F07-B295-2FDE-BEAD-263EC02375DA}" dt="2022-06-07T05:50:04.280" v="577"/>
          <ac:spMkLst>
            <pc:docMk/>
            <pc:sldMk cId="2776495978" sldId="266"/>
            <ac:spMk id="2" creationId="{5D0E4D98-2473-ED71-66FE-ED619961595A}"/>
          </ac:spMkLst>
        </pc:spChg>
        <pc:spChg chg="mod">
          <ac:chgData name="島津美波" userId="S::simadu-minami-plusdojo2022@seplus2016.onmicrosoft.com::81270c88-8d65-4af2-9013-fafbeef24367" providerId="AD" clId="Web-{425A1F07-B295-2FDE-BEAD-263EC02375DA}" dt="2022-06-07T05:48:13.934" v="558" actId="1076"/>
          <ac:spMkLst>
            <pc:docMk/>
            <pc:sldMk cId="2776495978" sldId="266"/>
            <ac:spMk id="3" creationId="{D0A55543-A8F0-FA08-F844-19A432F9D4BA}"/>
          </ac:spMkLst>
        </pc:spChg>
        <pc:spChg chg="mod">
          <ac:chgData name="島津美波" userId="S::simadu-minami-plusdojo2022@seplus2016.onmicrosoft.com::81270c88-8d65-4af2-9013-fafbeef24367" providerId="AD" clId="Web-{425A1F07-B295-2FDE-BEAD-263EC02375DA}" dt="2022-06-07T05:48:22.637" v="566" actId="20577"/>
          <ac:spMkLst>
            <pc:docMk/>
            <pc:sldMk cId="2776495978" sldId="266"/>
            <ac:spMk id="4" creationId="{9B14AC1D-95E2-AC92-F4E0-7288BBF42DA6}"/>
          </ac:spMkLst>
        </pc:spChg>
        <pc:spChg chg="mod">
          <ac:chgData name="島津美波" userId="S::simadu-minami-plusdojo2022@seplus2016.onmicrosoft.com::81270c88-8d65-4af2-9013-fafbeef24367" providerId="AD" clId="Web-{425A1F07-B295-2FDE-BEAD-263EC02375DA}" dt="2022-06-07T05:48:00.106" v="556"/>
          <ac:spMkLst>
            <pc:docMk/>
            <pc:sldMk cId="2776495978" sldId="266"/>
            <ac:spMk id="5" creationId="{E4497833-897A-E524-C9C7-4BEB2B210929}"/>
          </ac:spMkLst>
        </pc:spChg>
        <pc:spChg chg="mod">
          <ac:chgData name="島津美波" userId="S::simadu-minami-plusdojo2022@seplus2016.onmicrosoft.com::81270c88-8d65-4af2-9013-fafbeef24367" providerId="AD" clId="Web-{425A1F07-B295-2FDE-BEAD-263EC02375DA}" dt="2022-06-07T05:40:43.284" v="475"/>
          <ac:spMkLst>
            <pc:docMk/>
            <pc:sldMk cId="2776495978" sldId="266"/>
            <ac:spMk id="12" creationId="{E48DD963-1F88-A093-9BEE-6F5FEE3DD2C4}"/>
          </ac:spMkLst>
        </pc:spChg>
        <pc:spChg chg="add del mod">
          <ac:chgData name="島津美波" userId="S::simadu-minami-plusdojo2022@seplus2016.onmicrosoft.com::81270c88-8d65-4af2-9013-fafbeef24367" providerId="AD" clId="Web-{425A1F07-B295-2FDE-BEAD-263EC02375DA}" dt="2022-06-07T05:49:01.888" v="572"/>
          <ac:spMkLst>
            <pc:docMk/>
            <pc:sldMk cId="2776495978" sldId="266"/>
            <ac:spMk id="19" creationId="{94DA7E7C-7C05-BB81-78E4-F52C4E90337C}"/>
          </ac:spMkLst>
        </pc:spChg>
      </pc:sldChg>
      <pc:sldChg chg="addSp delSp modSp">
        <pc:chgData name="島津美波" userId="S::simadu-minami-plusdojo2022@seplus2016.onmicrosoft.com::81270c88-8d65-4af2-9013-fafbeef24367" providerId="AD" clId="Web-{425A1F07-B295-2FDE-BEAD-263EC02375DA}" dt="2022-06-07T05:49:20.638" v="576"/>
        <pc:sldMkLst>
          <pc:docMk/>
          <pc:sldMk cId="2196372836" sldId="268"/>
        </pc:sldMkLst>
        <pc:spChg chg="mod">
          <ac:chgData name="島津美波" userId="S::simadu-minami-plusdojo2022@seplus2016.onmicrosoft.com::81270c88-8d65-4af2-9013-fafbeef24367" providerId="AD" clId="Web-{425A1F07-B295-2FDE-BEAD-263EC02375DA}" dt="2022-06-07T05:49:17.045" v="574"/>
          <ac:spMkLst>
            <pc:docMk/>
            <pc:sldMk cId="2196372836" sldId="268"/>
            <ac:spMk id="4" creationId="{9B14AC1D-95E2-AC92-F4E0-7288BBF42DA6}"/>
          </ac:spMkLst>
        </pc:spChg>
        <pc:spChg chg="mod">
          <ac:chgData name="島津美波" userId="S::simadu-minami-plusdojo2022@seplus2016.onmicrosoft.com::81270c88-8d65-4af2-9013-fafbeef24367" providerId="AD" clId="Web-{425A1F07-B295-2FDE-BEAD-263EC02375DA}" dt="2022-06-07T05:49:18.904" v="575"/>
          <ac:spMkLst>
            <pc:docMk/>
            <pc:sldMk cId="2196372836" sldId="268"/>
            <ac:spMk id="12" creationId="{E48DD963-1F88-A093-9BEE-6F5FEE3DD2C4}"/>
          </ac:spMkLst>
        </pc:spChg>
        <pc:spChg chg="add del">
          <ac:chgData name="島津美波" userId="S::simadu-minami-plusdojo2022@seplus2016.onmicrosoft.com::81270c88-8d65-4af2-9013-fafbeef24367" providerId="AD" clId="Web-{425A1F07-B295-2FDE-BEAD-263EC02375DA}" dt="2022-06-07T05:49:20.638" v="576"/>
          <ac:spMkLst>
            <pc:docMk/>
            <pc:sldMk cId="2196372836" sldId="268"/>
            <ac:spMk id="13" creationId="{4EF1F41A-B395-1C11-8FD6-FE1325CE2B9C}"/>
          </ac:spMkLst>
        </pc:spChg>
      </pc:sldChg>
      <pc:sldChg chg="addSp delSp modSp">
        <pc:chgData name="島津美波" userId="S::simadu-minami-plusdojo2022@seplus2016.onmicrosoft.com::81270c88-8d65-4af2-9013-fafbeef24367" providerId="AD" clId="Web-{425A1F07-B295-2FDE-BEAD-263EC02375DA}" dt="2022-06-07T05:49:05.935" v="573"/>
        <pc:sldMkLst>
          <pc:docMk/>
          <pc:sldMk cId="3456666601" sldId="269"/>
        </pc:sldMkLst>
        <pc:spChg chg="mod">
          <ac:chgData name="島津美波" userId="S::simadu-minami-plusdojo2022@seplus2016.onmicrosoft.com::81270c88-8d65-4af2-9013-fafbeef24367" providerId="AD" clId="Web-{425A1F07-B295-2FDE-BEAD-263EC02375DA}" dt="2022-06-07T05:48:52.872" v="570"/>
          <ac:spMkLst>
            <pc:docMk/>
            <pc:sldMk cId="3456666601" sldId="269"/>
            <ac:spMk id="4" creationId="{9B14AC1D-95E2-AC92-F4E0-7288BBF42DA6}"/>
          </ac:spMkLst>
        </pc:spChg>
        <pc:spChg chg="mod">
          <ac:chgData name="島津美波" userId="S::simadu-minami-plusdojo2022@seplus2016.onmicrosoft.com::81270c88-8d65-4af2-9013-fafbeef24367" providerId="AD" clId="Web-{425A1F07-B295-2FDE-BEAD-263EC02375DA}" dt="2022-06-07T05:48:56.294" v="571"/>
          <ac:spMkLst>
            <pc:docMk/>
            <pc:sldMk cId="3456666601" sldId="269"/>
            <ac:spMk id="12" creationId="{E48DD963-1F88-A093-9BEE-6F5FEE3DD2C4}"/>
          </ac:spMkLst>
        </pc:spChg>
        <pc:spChg chg="add del">
          <ac:chgData name="島津美波" userId="S::simadu-minami-plusdojo2022@seplus2016.onmicrosoft.com::81270c88-8d65-4af2-9013-fafbeef24367" providerId="AD" clId="Web-{425A1F07-B295-2FDE-BEAD-263EC02375DA}" dt="2022-06-07T05:49:05.935" v="573"/>
          <ac:spMkLst>
            <pc:docMk/>
            <pc:sldMk cId="3456666601" sldId="269"/>
            <ac:spMk id="13" creationId="{D4EAF315-D5B8-2261-7325-3C64445B06B5}"/>
          </ac:spMkLst>
        </pc:spChg>
      </pc:sldChg>
      <pc:sldChg chg="addSp modSp">
        <pc:chgData name="島津美波" userId="S::simadu-minami-plusdojo2022@seplus2016.onmicrosoft.com::81270c88-8d65-4af2-9013-fafbeef24367" providerId="AD" clId="Web-{425A1F07-B295-2FDE-BEAD-263EC02375DA}" dt="2022-06-07T05:41:57.942" v="479" actId="1076"/>
        <pc:sldMkLst>
          <pc:docMk/>
          <pc:sldMk cId="3196210130" sldId="272"/>
        </pc:sldMkLst>
        <pc:spChg chg="add">
          <ac:chgData name="島津美波" userId="S::simadu-minami-plusdojo2022@seplus2016.onmicrosoft.com::81270c88-8d65-4af2-9013-fafbeef24367" providerId="AD" clId="Web-{425A1F07-B295-2FDE-BEAD-263EC02375DA}" dt="2022-06-07T05:41:41.551" v="476"/>
          <ac:spMkLst>
            <pc:docMk/>
            <pc:sldMk cId="3196210130" sldId="272"/>
            <ac:spMk id="18" creationId="{71727664-B0FD-2990-B47F-529B14D18B1A}"/>
          </ac:spMkLst>
        </pc:spChg>
        <pc:spChg chg="add">
          <ac:chgData name="島津美波" userId="S::simadu-minami-plusdojo2022@seplus2016.onmicrosoft.com::81270c88-8d65-4af2-9013-fafbeef24367" providerId="AD" clId="Web-{425A1F07-B295-2FDE-BEAD-263EC02375DA}" dt="2022-06-07T05:41:47.692" v="477"/>
          <ac:spMkLst>
            <pc:docMk/>
            <pc:sldMk cId="3196210130" sldId="272"/>
            <ac:spMk id="25" creationId="{69523EB0-AFF8-B7CC-7A2B-A0526439C80C}"/>
          </ac:spMkLst>
        </pc:spChg>
        <pc:spChg chg="add mod">
          <ac:chgData name="島津美波" userId="S::simadu-minami-plusdojo2022@seplus2016.onmicrosoft.com::81270c88-8d65-4af2-9013-fafbeef24367" providerId="AD" clId="Web-{425A1F07-B295-2FDE-BEAD-263EC02375DA}" dt="2022-06-07T05:41:57.942" v="479" actId="1076"/>
          <ac:spMkLst>
            <pc:docMk/>
            <pc:sldMk cId="3196210130" sldId="272"/>
            <ac:spMk id="27" creationId="{82FDA671-B1AE-147E-55C9-8EB8E80B354C}"/>
          </ac:spMkLst>
        </pc:spChg>
      </pc:sldChg>
      <pc:sldChg chg="modSp">
        <pc:chgData name="島津美波" userId="S::simadu-minami-plusdojo2022@seplus2016.onmicrosoft.com::81270c88-8d65-4af2-9013-fafbeef24367" providerId="AD" clId="Web-{425A1F07-B295-2FDE-BEAD-263EC02375DA}" dt="2022-06-07T04:17:38.415" v="131" actId="1076"/>
        <pc:sldMkLst>
          <pc:docMk/>
          <pc:sldMk cId="507029965" sldId="274"/>
        </pc:sldMkLst>
        <pc:spChg chg="mod">
          <ac:chgData name="島津美波" userId="S::simadu-minami-plusdojo2022@seplus2016.onmicrosoft.com::81270c88-8d65-4af2-9013-fafbeef24367" providerId="AD" clId="Web-{425A1F07-B295-2FDE-BEAD-263EC02375DA}" dt="2022-06-07T04:17:34.837" v="130" actId="1076"/>
          <ac:spMkLst>
            <pc:docMk/>
            <pc:sldMk cId="507029965" sldId="274"/>
            <ac:spMk id="2" creationId="{737F2BD1-1B69-1CE1-8E3E-B441A4E33899}"/>
          </ac:spMkLst>
        </pc:spChg>
        <pc:spChg chg="mod">
          <ac:chgData name="島津美波" userId="S::simadu-minami-plusdojo2022@seplus2016.onmicrosoft.com::81270c88-8d65-4af2-9013-fafbeef24367" providerId="AD" clId="Web-{425A1F07-B295-2FDE-BEAD-263EC02375DA}" dt="2022-06-07T04:17:38.415" v="131" actId="1076"/>
          <ac:spMkLst>
            <pc:docMk/>
            <pc:sldMk cId="507029965" sldId="274"/>
            <ac:spMk id="3" creationId="{55F9F3D3-52E1-6381-7660-52CDD830E66B}"/>
          </ac:spMkLst>
        </pc:spChg>
      </pc:sldChg>
      <pc:sldChg chg="delSp modSp ord">
        <pc:chgData name="島津美波" userId="S::simadu-minami-plusdojo2022@seplus2016.onmicrosoft.com::81270c88-8d65-4af2-9013-fafbeef24367" providerId="AD" clId="Web-{425A1F07-B295-2FDE-BEAD-263EC02375DA}" dt="2022-06-07T04:20:53.638" v="174"/>
        <pc:sldMkLst>
          <pc:docMk/>
          <pc:sldMk cId="4121071717" sldId="276"/>
        </pc:sldMkLst>
        <pc:spChg chg="del">
          <ac:chgData name="島津美波" userId="S::simadu-minami-plusdojo2022@seplus2016.onmicrosoft.com::81270c88-8d65-4af2-9013-fafbeef24367" providerId="AD" clId="Web-{425A1F07-B295-2FDE-BEAD-263EC02375DA}" dt="2022-06-07T04:16:59.352" v="126"/>
          <ac:spMkLst>
            <pc:docMk/>
            <pc:sldMk cId="4121071717" sldId="276"/>
            <ac:spMk id="3" creationId="{EBA72969-E700-AC29-4A60-CDC49E46D405}"/>
          </ac:spMkLst>
        </pc:spChg>
        <pc:spChg chg="mod">
          <ac:chgData name="島津美波" userId="S::simadu-minami-plusdojo2022@seplus2016.onmicrosoft.com::81270c88-8d65-4af2-9013-fafbeef24367" providerId="AD" clId="Web-{425A1F07-B295-2FDE-BEAD-263EC02375DA}" dt="2022-06-07T04:18:03.603" v="134" actId="14100"/>
          <ac:spMkLst>
            <pc:docMk/>
            <pc:sldMk cId="4121071717" sldId="276"/>
            <ac:spMk id="7" creationId="{AEF809A3-AC45-B504-8DF9-6286258B0AD3}"/>
          </ac:spMkLst>
        </pc:spChg>
      </pc:sldChg>
      <pc:sldChg chg="addSp modSp">
        <pc:chgData name="島津美波" userId="S::simadu-minami-plusdojo2022@seplus2016.onmicrosoft.com::81270c88-8d65-4af2-9013-fafbeef24367" providerId="AD" clId="Web-{425A1F07-B295-2FDE-BEAD-263EC02375DA}" dt="2022-06-07T05:47:15.105" v="554" actId="1076"/>
        <pc:sldMkLst>
          <pc:docMk/>
          <pc:sldMk cId="3951029638" sldId="277"/>
        </pc:sldMkLst>
        <pc:spChg chg="mod">
          <ac:chgData name="島津美波" userId="S::simadu-minami-plusdojo2022@seplus2016.onmicrosoft.com::81270c88-8d65-4af2-9013-fafbeef24367" providerId="AD" clId="Web-{425A1F07-B295-2FDE-BEAD-263EC02375DA}" dt="2022-06-07T05:46:08.088" v="508" actId="14100"/>
          <ac:spMkLst>
            <pc:docMk/>
            <pc:sldMk cId="3951029638" sldId="277"/>
            <ac:spMk id="2" creationId="{F2424A80-AAD0-B231-CD3A-76AC5B94A567}"/>
          </ac:spMkLst>
        </pc:spChg>
        <pc:spChg chg="mod">
          <ac:chgData name="島津美波" userId="S::simadu-minami-plusdojo2022@seplus2016.onmicrosoft.com::81270c88-8d65-4af2-9013-fafbeef24367" providerId="AD" clId="Web-{425A1F07-B295-2FDE-BEAD-263EC02375DA}" dt="2022-06-07T05:47:09.214" v="552" actId="14100"/>
          <ac:spMkLst>
            <pc:docMk/>
            <pc:sldMk cId="3951029638" sldId="277"/>
            <ac:spMk id="3" creationId="{A8D47A0E-0789-68A5-B9E5-ADF6B5089635}"/>
          </ac:spMkLst>
        </pc:spChg>
        <pc:spChg chg="add mod">
          <ac:chgData name="島津美波" userId="S::simadu-minami-plusdojo2022@seplus2016.onmicrosoft.com::81270c88-8d65-4af2-9013-fafbeef24367" providerId="AD" clId="Web-{425A1F07-B295-2FDE-BEAD-263EC02375DA}" dt="2022-06-07T05:46:35.963" v="533" actId="1076"/>
          <ac:spMkLst>
            <pc:docMk/>
            <pc:sldMk cId="3951029638" sldId="277"/>
            <ac:spMk id="4" creationId="{AB2614FB-10A6-32B7-8582-E98556342894}"/>
          </ac:spMkLst>
        </pc:spChg>
        <pc:spChg chg="add mod">
          <ac:chgData name="島津美波" userId="S::simadu-minami-plusdojo2022@seplus2016.onmicrosoft.com::81270c88-8d65-4af2-9013-fafbeef24367" providerId="AD" clId="Web-{425A1F07-B295-2FDE-BEAD-263EC02375DA}" dt="2022-06-07T05:47:15.105" v="554" actId="1076"/>
          <ac:spMkLst>
            <pc:docMk/>
            <pc:sldMk cId="3951029638" sldId="277"/>
            <ac:spMk id="5" creationId="{464242FC-A958-9458-327B-533B0DF1169A}"/>
          </ac:spMkLst>
        </pc:spChg>
        <pc:spChg chg="add mod">
          <ac:chgData name="島津美波" userId="S::simadu-minami-plusdojo2022@seplus2016.onmicrosoft.com::81270c88-8d65-4af2-9013-fafbeef24367" providerId="AD" clId="Web-{425A1F07-B295-2FDE-BEAD-263EC02375DA}" dt="2022-06-07T05:46:52.307" v="549" actId="1076"/>
          <ac:spMkLst>
            <pc:docMk/>
            <pc:sldMk cId="3951029638" sldId="277"/>
            <ac:spMk id="6" creationId="{360096E9-37DC-FD83-A321-5DA3234EF197}"/>
          </ac:spMkLst>
        </pc:spChg>
        <pc:spChg chg="add mod">
          <ac:chgData name="島津美波" userId="S::simadu-minami-plusdojo2022@seplus2016.onmicrosoft.com::81270c88-8d65-4af2-9013-fafbeef24367" providerId="AD" clId="Web-{425A1F07-B295-2FDE-BEAD-263EC02375DA}" dt="2022-06-07T05:46:32.479" v="531" actId="1076"/>
          <ac:spMkLst>
            <pc:docMk/>
            <pc:sldMk cId="3951029638" sldId="277"/>
            <ac:spMk id="7" creationId="{1533F4CD-D3EC-2BD5-D492-F59E75148F2A}"/>
          </ac:spMkLst>
        </pc:spChg>
        <pc:spChg chg="add mod">
          <ac:chgData name="島津美波" userId="S::simadu-minami-plusdojo2022@seplus2016.onmicrosoft.com::81270c88-8d65-4af2-9013-fafbeef24367" providerId="AD" clId="Web-{425A1F07-B295-2FDE-BEAD-263EC02375DA}" dt="2022-06-07T05:47:13.011" v="553" actId="1076"/>
          <ac:spMkLst>
            <pc:docMk/>
            <pc:sldMk cId="3951029638" sldId="277"/>
            <ac:spMk id="8" creationId="{6622FFBC-405B-CC9B-704C-3AB047DD60A2}"/>
          </ac:spMkLst>
        </pc:spChg>
        <pc:spChg chg="add mod">
          <ac:chgData name="島津美波" userId="S::simadu-minami-plusdojo2022@seplus2016.onmicrosoft.com::81270c88-8d65-4af2-9013-fafbeef24367" providerId="AD" clId="Web-{425A1F07-B295-2FDE-BEAD-263EC02375DA}" dt="2022-06-07T05:46:28.119" v="527" actId="20577"/>
          <ac:spMkLst>
            <pc:docMk/>
            <pc:sldMk cId="3951029638" sldId="277"/>
            <ac:spMk id="9" creationId="{C2E2B4D8-C3DD-E591-CE44-1E750D1A3CDE}"/>
          </ac:spMkLst>
        </pc:spChg>
        <pc:spChg chg="add mod">
          <ac:chgData name="島津美波" userId="S::simadu-minami-plusdojo2022@seplus2016.onmicrosoft.com::81270c88-8d65-4af2-9013-fafbeef24367" providerId="AD" clId="Web-{425A1F07-B295-2FDE-BEAD-263EC02375DA}" dt="2022-06-07T05:46:47.338" v="547" actId="20577"/>
          <ac:spMkLst>
            <pc:docMk/>
            <pc:sldMk cId="3951029638" sldId="277"/>
            <ac:spMk id="10" creationId="{9FD4D194-7E38-8B47-8D73-31A0856B8020}"/>
          </ac:spMkLst>
        </pc:spChg>
      </pc:sldChg>
      <pc:sldChg chg="modSp">
        <pc:chgData name="島津美波" userId="S::simadu-minami-plusdojo2022@seplus2016.onmicrosoft.com::81270c88-8d65-4af2-9013-fafbeef24367" providerId="AD" clId="Web-{425A1F07-B295-2FDE-BEAD-263EC02375DA}" dt="2022-06-07T04:11:56.595" v="104" actId="20577"/>
        <pc:sldMkLst>
          <pc:docMk/>
          <pc:sldMk cId="2569552278" sldId="278"/>
        </pc:sldMkLst>
        <pc:spChg chg="mod">
          <ac:chgData name="島津美波" userId="S::simadu-minami-plusdojo2022@seplus2016.onmicrosoft.com::81270c88-8d65-4af2-9013-fafbeef24367" providerId="AD" clId="Web-{425A1F07-B295-2FDE-BEAD-263EC02375DA}" dt="2022-06-07T04:11:56.595" v="104" actId="20577"/>
          <ac:spMkLst>
            <pc:docMk/>
            <pc:sldMk cId="2569552278" sldId="278"/>
            <ac:spMk id="15" creationId="{F7F6026A-5656-B0F4-4A4D-E3518F3B0407}"/>
          </ac:spMkLst>
        </pc:spChg>
      </pc:sldChg>
      <pc:sldChg chg="addSp delSp modSp">
        <pc:chgData name="島津美波" userId="S::simadu-minami-plusdojo2022@seplus2016.onmicrosoft.com::81270c88-8d65-4af2-9013-fafbeef24367" providerId="AD" clId="Web-{425A1F07-B295-2FDE-BEAD-263EC02375DA}" dt="2022-06-07T04:48:06.750" v="262"/>
        <pc:sldMkLst>
          <pc:docMk/>
          <pc:sldMk cId="309820886" sldId="279"/>
        </pc:sldMkLst>
        <pc:spChg chg="mod">
          <ac:chgData name="島津美波" userId="S::simadu-minami-plusdojo2022@seplus2016.onmicrosoft.com::81270c88-8d65-4af2-9013-fafbeef24367" providerId="AD" clId="Web-{425A1F07-B295-2FDE-BEAD-263EC02375DA}" dt="2022-06-07T04:48:01.078" v="261"/>
          <ac:spMkLst>
            <pc:docMk/>
            <pc:sldMk cId="309820886" sldId="279"/>
            <ac:spMk id="2" creationId="{3FCDB451-153C-7173-916B-EFA40F41B435}"/>
          </ac:spMkLst>
        </pc:spChg>
        <pc:spChg chg="del">
          <ac:chgData name="島津美波" userId="S::simadu-minami-plusdojo2022@seplus2016.onmicrosoft.com::81270c88-8d65-4af2-9013-fafbeef24367" providerId="AD" clId="Web-{425A1F07-B295-2FDE-BEAD-263EC02375DA}" dt="2022-06-07T04:17:05.289" v="127"/>
          <ac:spMkLst>
            <pc:docMk/>
            <pc:sldMk cId="309820886" sldId="279"/>
            <ac:spMk id="3" creationId="{EBA72969-E700-AC29-4A60-CDC49E46D405}"/>
          </ac:spMkLst>
        </pc:spChg>
        <pc:spChg chg="add mod">
          <ac:chgData name="島津美波" userId="S::simadu-minami-plusdojo2022@seplus2016.onmicrosoft.com::81270c88-8d65-4af2-9013-fafbeef24367" providerId="AD" clId="Web-{425A1F07-B295-2FDE-BEAD-263EC02375DA}" dt="2022-06-07T04:48:06.750" v="262"/>
          <ac:spMkLst>
            <pc:docMk/>
            <pc:sldMk cId="309820886" sldId="279"/>
            <ac:spMk id="5" creationId="{F3D6FF63-F166-5CAD-F921-BA775CA802F2}"/>
          </ac:spMkLst>
        </pc:spChg>
        <pc:spChg chg="mod">
          <ac:chgData name="島津美波" userId="S::simadu-minami-plusdojo2022@seplus2016.onmicrosoft.com::81270c88-8d65-4af2-9013-fafbeef24367" providerId="AD" clId="Web-{425A1F07-B295-2FDE-BEAD-263EC02375DA}" dt="2022-06-07T04:10:44.500" v="62" actId="20577"/>
          <ac:spMkLst>
            <pc:docMk/>
            <pc:sldMk cId="309820886" sldId="279"/>
            <ac:spMk id="8" creationId="{4AE4D11B-56C5-7C57-CD62-4CB260E0484A}"/>
          </ac:spMkLst>
        </pc:spChg>
      </pc:sldChg>
      <pc:sldChg chg="addSp delSp modSp">
        <pc:chgData name="島津美波" userId="S::simadu-minami-plusdojo2022@seplus2016.onmicrosoft.com::81270c88-8d65-4af2-9013-fafbeef24367" providerId="AD" clId="Web-{425A1F07-B295-2FDE-BEAD-263EC02375DA}" dt="2022-06-07T05:31:54.445" v="432"/>
        <pc:sldMkLst>
          <pc:docMk/>
          <pc:sldMk cId="2367115530" sldId="281"/>
        </pc:sldMkLst>
        <pc:spChg chg="mod">
          <ac:chgData name="島津美波" userId="S::simadu-minami-plusdojo2022@seplus2016.onmicrosoft.com::81270c88-8d65-4af2-9013-fafbeef24367" providerId="AD" clId="Web-{425A1F07-B295-2FDE-BEAD-263EC02375DA}" dt="2022-06-07T05:31:54.445" v="432"/>
          <ac:spMkLst>
            <pc:docMk/>
            <pc:sldMk cId="2367115530" sldId="281"/>
            <ac:spMk id="2" creationId="{3FCDB451-153C-7173-916B-EFA40F41B435}"/>
          </ac:spMkLst>
        </pc:spChg>
        <pc:spChg chg="del">
          <ac:chgData name="島津美波" userId="S::simadu-minami-plusdojo2022@seplus2016.onmicrosoft.com::81270c88-8d65-4af2-9013-fafbeef24367" providerId="AD" clId="Web-{425A1F07-B295-2FDE-BEAD-263EC02375DA}" dt="2022-06-07T04:17:09.289" v="128"/>
          <ac:spMkLst>
            <pc:docMk/>
            <pc:sldMk cId="2367115530" sldId="281"/>
            <ac:spMk id="3" creationId="{EBA72969-E700-AC29-4A60-CDC49E46D405}"/>
          </ac:spMkLst>
        </pc:spChg>
        <pc:spChg chg="mod">
          <ac:chgData name="島津美波" userId="S::simadu-minami-plusdojo2022@seplus2016.onmicrosoft.com::81270c88-8d65-4af2-9013-fafbeef24367" providerId="AD" clId="Web-{425A1F07-B295-2FDE-BEAD-263EC02375DA}" dt="2022-06-07T04:11:13.438" v="82" actId="20577"/>
          <ac:spMkLst>
            <pc:docMk/>
            <pc:sldMk cId="2367115530" sldId="281"/>
            <ac:spMk id="8" creationId="{4AE4D11B-56C5-7C57-CD62-4CB260E0484A}"/>
          </ac:spMkLst>
        </pc:spChg>
        <pc:spChg chg="add">
          <ac:chgData name="島津美波" userId="S::simadu-minami-plusdojo2022@seplus2016.onmicrosoft.com::81270c88-8d65-4af2-9013-fafbeef24367" providerId="AD" clId="Web-{425A1F07-B295-2FDE-BEAD-263EC02375DA}" dt="2022-06-07T04:10:56.782" v="64"/>
          <ac:spMkLst>
            <pc:docMk/>
            <pc:sldMk cId="2367115530" sldId="281"/>
            <ac:spMk id="9" creationId="{6DB9FC2B-C21A-685D-CE20-273219C9388D}"/>
          </ac:spMkLst>
        </pc:spChg>
      </pc:sldChg>
      <pc:sldChg chg="addSp modSp">
        <pc:chgData name="島津美波" userId="S::simadu-minami-plusdojo2022@seplus2016.onmicrosoft.com::81270c88-8d65-4af2-9013-fafbeef24367" providerId="AD" clId="Web-{425A1F07-B295-2FDE-BEAD-263EC02375DA}" dt="2022-06-07T04:48:15.859" v="263"/>
        <pc:sldMkLst>
          <pc:docMk/>
          <pc:sldMk cId="1846817907" sldId="282"/>
        </pc:sldMkLst>
        <pc:spChg chg="add mod">
          <ac:chgData name="島津美波" userId="S::simadu-minami-plusdojo2022@seplus2016.onmicrosoft.com::81270c88-8d65-4af2-9013-fafbeef24367" providerId="AD" clId="Web-{425A1F07-B295-2FDE-BEAD-263EC02375DA}" dt="2022-06-07T04:07:25.027" v="16"/>
          <ac:spMkLst>
            <pc:docMk/>
            <pc:sldMk cId="1846817907" sldId="282"/>
            <ac:spMk id="2" creationId="{5B5B9FF9-FD6A-1278-513A-F987E9F2D76C}"/>
          </ac:spMkLst>
        </pc:spChg>
        <pc:spChg chg="mod">
          <ac:chgData name="島津美波" userId="S::simadu-minami-plusdojo2022@seplus2016.onmicrosoft.com::81270c88-8d65-4af2-9013-fafbeef24367" providerId="AD" clId="Web-{425A1F07-B295-2FDE-BEAD-263EC02375DA}" dt="2022-06-07T04:06:53.495" v="11" actId="14100"/>
          <ac:spMkLst>
            <pc:docMk/>
            <pc:sldMk cId="1846817907" sldId="282"/>
            <ac:spMk id="3" creationId="{2926F057-2C76-D116-B467-A15DF722CDFE}"/>
          </ac:spMkLst>
        </pc:spChg>
        <pc:spChg chg="mod">
          <ac:chgData name="島津美波" userId="S::simadu-minami-plusdojo2022@seplus2016.onmicrosoft.com::81270c88-8d65-4af2-9013-fafbeef24367" providerId="AD" clId="Web-{425A1F07-B295-2FDE-BEAD-263EC02375DA}" dt="2022-06-07T04:48:15.859" v="263"/>
          <ac:spMkLst>
            <pc:docMk/>
            <pc:sldMk cId="1846817907" sldId="282"/>
            <ac:spMk id="4" creationId="{BC0CFAD6-5083-7382-CA08-8551816FBD06}"/>
          </ac:spMkLst>
        </pc:spChg>
      </pc:sldChg>
      <pc:sldChg chg="addSp delSp modSp add replId">
        <pc:chgData name="島津美波" userId="S::simadu-minami-plusdojo2022@seplus2016.onmicrosoft.com::81270c88-8d65-4af2-9013-fafbeef24367" providerId="AD" clId="Web-{425A1F07-B295-2FDE-BEAD-263EC02375DA}" dt="2022-06-07T04:47:12.373" v="260"/>
        <pc:sldMkLst>
          <pc:docMk/>
          <pc:sldMk cId="4252397646" sldId="283"/>
        </pc:sldMkLst>
        <pc:spChg chg="mod">
          <ac:chgData name="島津美波" userId="S::simadu-minami-plusdojo2022@seplus2016.onmicrosoft.com::81270c88-8d65-4af2-9013-fafbeef24367" providerId="AD" clId="Web-{425A1F07-B295-2FDE-BEAD-263EC02375DA}" dt="2022-06-07T04:47:12.373" v="260"/>
          <ac:spMkLst>
            <pc:docMk/>
            <pc:sldMk cId="4252397646" sldId="283"/>
            <ac:spMk id="2" creationId="{3FCDB451-153C-7173-916B-EFA40F41B435}"/>
          </ac:spMkLst>
        </pc:spChg>
        <pc:spChg chg="mod">
          <ac:chgData name="島津美波" userId="S::simadu-minami-plusdojo2022@seplus2016.onmicrosoft.com::81270c88-8d65-4af2-9013-fafbeef24367" providerId="AD" clId="Web-{425A1F07-B295-2FDE-BEAD-263EC02375DA}" dt="2022-06-07T04:20:10.590" v="167" actId="1076"/>
          <ac:spMkLst>
            <pc:docMk/>
            <pc:sldMk cId="4252397646" sldId="283"/>
            <ac:spMk id="4" creationId="{2EC3A338-0764-F8F0-7D8C-B9817BE488EC}"/>
          </ac:spMkLst>
        </pc:spChg>
        <pc:spChg chg="add mod">
          <ac:chgData name="島津美波" userId="S::simadu-minami-plusdojo2022@seplus2016.onmicrosoft.com::81270c88-8d65-4af2-9013-fafbeef24367" providerId="AD" clId="Web-{425A1F07-B295-2FDE-BEAD-263EC02375DA}" dt="2022-06-07T04:18:47.541" v="139" actId="1076"/>
          <ac:spMkLst>
            <pc:docMk/>
            <pc:sldMk cId="4252397646" sldId="283"/>
            <ac:spMk id="5" creationId="{3D4B6B83-D480-00BF-A59D-2177E7E26841}"/>
          </ac:spMkLst>
        </pc:spChg>
        <pc:spChg chg="del mod">
          <ac:chgData name="島津美波" userId="S::simadu-minami-plusdojo2022@seplus2016.onmicrosoft.com::81270c88-8d65-4af2-9013-fafbeef24367" providerId="AD" clId="Web-{425A1F07-B295-2FDE-BEAD-263EC02375DA}" dt="2022-06-07T04:20:43.356" v="172"/>
          <ac:spMkLst>
            <pc:docMk/>
            <pc:sldMk cId="4252397646" sldId="283"/>
            <ac:spMk id="7" creationId="{AEF809A3-AC45-B504-8DF9-6286258B0AD3}"/>
          </ac:spMkLst>
        </pc:spChg>
        <pc:spChg chg="add mod">
          <ac:chgData name="島津美波" userId="S::simadu-minami-plusdojo2022@seplus2016.onmicrosoft.com::81270c88-8d65-4af2-9013-fafbeef24367" providerId="AD" clId="Web-{425A1F07-B295-2FDE-BEAD-263EC02375DA}" dt="2022-06-07T04:20:04.230" v="165" actId="1076"/>
          <ac:spMkLst>
            <pc:docMk/>
            <pc:sldMk cId="4252397646" sldId="283"/>
            <ac:spMk id="8" creationId="{B531E319-F857-64F1-A742-E9045D817BA2}"/>
          </ac:spMkLst>
        </pc:spChg>
        <pc:spChg chg="add mod">
          <ac:chgData name="島津美波" userId="S::simadu-minami-plusdojo2022@seplus2016.onmicrosoft.com::81270c88-8d65-4af2-9013-fafbeef24367" providerId="AD" clId="Web-{425A1F07-B295-2FDE-BEAD-263EC02375DA}" dt="2022-06-07T04:20:18.090" v="168" actId="1076"/>
          <ac:spMkLst>
            <pc:docMk/>
            <pc:sldMk cId="4252397646" sldId="283"/>
            <ac:spMk id="10" creationId="{EB6EB9F6-AEA3-F777-52BA-5B1A27BF93D7}"/>
          </ac:spMkLst>
        </pc:spChg>
        <pc:spChg chg="add del mod">
          <ac:chgData name="島津美波" userId="S::simadu-minami-plusdojo2022@seplus2016.onmicrosoft.com::81270c88-8d65-4af2-9013-fafbeef24367" providerId="AD" clId="Web-{425A1F07-B295-2FDE-BEAD-263EC02375DA}" dt="2022-06-07T04:19:21.745" v="145"/>
          <ac:spMkLst>
            <pc:docMk/>
            <pc:sldMk cId="4252397646" sldId="283"/>
            <ac:spMk id="12" creationId="{ABEDBC0F-ED8B-C769-65AB-E05B82B15A62}"/>
          </ac:spMkLst>
        </pc:spChg>
        <pc:spChg chg="add mod">
          <ac:chgData name="島津美波" userId="S::simadu-minami-plusdojo2022@seplus2016.onmicrosoft.com::81270c88-8d65-4af2-9013-fafbeef24367" providerId="AD" clId="Web-{425A1F07-B295-2FDE-BEAD-263EC02375DA}" dt="2022-06-07T04:19:32.089" v="147" actId="1076"/>
          <ac:spMkLst>
            <pc:docMk/>
            <pc:sldMk cId="4252397646" sldId="283"/>
            <ac:spMk id="14" creationId="{D8E1607D-8974-220E-C0C7-D4D2A003BA25}"/>
          </ac:spMkLst>
        </pc:spChg>
        <pc:spChg chg="add mod">
          <ac:chgData name="島津美波" userId="S::simadu-minami-plusdojo2022@seplus2016.onmicrosoft.com::81270c88-8d65-4af2-9013-fafbeef24367" providerId="AD" clId="Web-{425A1F07-B295-2FDE-BEAD-263EC02375DA}" dt="2022-06-07T04:20:46.247" v="173" actId="1076"/>
          <ac:spMkLst>
            <pc:docMk/>
            <pc:sldMk cId="4252397646" sldId="283"/>
            <ac:spMk id="16" creationId="{71F64667-376F-B816-8EA3-DA987BD78C8E}"/>
          </ac:spMkLst>
        </pc:spChg>
      </pc:sldChg>
      <pc:sldChg chg="delSp modSp new">
        <pc:chgData name="島津美波" userId="S::simadu-minami-plusdojo2022@seplus2016.onmicrosoft.com::81270c88-8d65-4af2-9013-fafbeef24367" providerId="AD" clId="Web-{425A1F07-B295-2FDE-BEAD-263EC02375DA}" dt="2022-06-07T04:27:51.474" v="227" actId="1076"/>
        <pc:sldMkLst>
          <pc:docMk/>
          <pc:sldMk cId="1941574971" sldId="284"/>
        </pc:sldMkLst>
        <pc:spChg chg="mod">
          <ac:chgData name="島津美波" userId="S::simadu-minami-plusdojo2022@seplus2016.onmicrosoft.com::81270c88-8d65-4af2-9013-fafbeef24367" providerId="AD" clId="Web-{425A1F07-B295-2FDE-BEAD-263EC02375DA}" dt="2022-06-07T04:27:51.474" v="227" actId="1076"/>
          <ac:spMkLst>
            <pc:docMk/>
            <pc:sldMk cId="1941574971" sldId="284"/>
            <ac:spMk id="2" creationId="{7FEB1250-A4EC-20AB-452F-58BA35FDA43A}"/>
          </ac:spMkLst>
        </pc:spChg>
        <pc:spChg chg="del">
          <ac:chgData name="島津美波" userId="S::simadu-minami-plusdojo2022@seplus2016.onmicrosoft.com::81270c88-8d65-4af2-9013-fafbeef24367" providerId="AD" clId="Web-{425A1F07-B295-2FDE-BEAD-263EC02375DA}" dt="2022-06-07T04:21:00.966" v="176"/>
          <ac:spMkLst>
            <pc:docMk/>
            <pc:sldMk cId="1941574971" sldId="284"/>
            <ac:spMk id="3" creationId="{36B0E166-DDDF-6DD1-2206-6EA5C5544978}"/>
          </ac:spMkLst>
        </pc:spChg>
      </pc:sldChg>
    </pc:docChg>
  </pc:docChgLst>
  <pc:docChgLst>
    <pc:chgData name="爲近瑛太" userId="S::tamechika-yuta-plusdojo2022@seplus2016.onmicrosoft.com::88123f4d-ebcf-4781-93ad-42cd829c2a07" providerId="AD" clId="Web-{1DB9C086-B902-393D-6297-A320D504148A}"/>
    <pc:docChg chg="addSld modSld">
      <pc:chgData name="爲近瑛太" userId="S::tamechika-yuta-plusdojo2022@seplus2016.onmicrosoft.com::88123f4d-ebcf-4781-93ad-42cd829c2a07" providerId="AD" clId="Web-{1DB9C086-B902-393D-6297-A320D504148A}" dt="2022-06-06T04:31:35.981" v="397" actId="14100"/>
      <pc:docMkLst>
        <pc:docMk/>
      </pc:docMkLst>
      <pc:sldChg chg="addSp delSp modSp new">
        <pc:chgData name="爲近瑛太" userId="S::tamechika-yuta-plusdojo2022@seplus2016.onmicrosoft.com::88123f4d-ebcf-4781-93ad-42cd829c2a07" providerId="AD" clId="Web-{1DB9C086-B902-393D-6297-A320D504148A}" dt="2022-06-06T04:31:35.981" v="397" actId="14100"/>
        <pc:sldMkLst>
          <pc:docMk/>
          <pc:sldMk cId="3735572861" sldId="257"/>
        </pc:sldMkLst>
        <pc:spChg chg="del">
          <ac:chgData name="爲近瑛太" userId="S::tamechika-yuta-plusdojo2022@seplus2016.onmicrosoft.com::88123f4d-ebcf-4781-93ad-42cd829c2a07" providerId="AD" clId="Web-{1DB9C086-B902-393D-6297-A320D504148A}" dt="2022-06-06T04:20:12.389" v="1"/>
          <ac:spMkLst>
            <pc:docMk/>
            <pc:sldMk cId="3735572861" sldId="257"/>
            <ac:spMk id="2" creationId="{FF2665D9-E8A8-D967-396B-0A514BA0A75A}"/>
          </ac:spMkLst>
        </pc:spChg>
        <pc:spChg chg="del">
          <ac:chgData name="爲近瑛太" userId="S::tamechika-yuta-plusdojo2022@seplus2016.onmicrosoft.com::88123f4d-ebcf-4781-93ad-42cd829c2a07" providerId="AD" clId="Web-{1DB9C086-B902-393D-6297-A320D504148A}" dt="2022-06-06T04:20:14.170" v="2"/>
          <ac:spMkLst>
            <pc:docMk/>
            <pc:sldMk cId="3735572861" sldId="257"/>
            <ac:spMk id="3" creationId="{80C639DE-8FF9-6649-A803-08504F1699DC}"/>
          </ac:spMkLst>
        </pc:spChg>
        <pc:spChg chg="add del mod">
          <ac:chgData name="爲近瑛太" userId="S::tamechika-yuta-plusdojo2022@seplus2016.onmicrosoft.com::88123f4d-ebcf-4781-93ad-42cd829c2a07" providerId="AD" clId="Web-{1DB9C086-B902-393D-6297-A320D504148A}" dt="2022-06-06T04:23:11.267" v="24"/>
          <ac:spMkLst>
            <pc:docMk/>
            <pc:sldMk cId="3735572861" sldId="257"/>
            <ac:spMk id="4" creationId="{FF0567E6-582E-19A2-A481-E751201AFC4F}"/>
          </ac:spMkLst>
        </pc:spChg>
        <pc:spChg chg="add mod">
          <ac:chgData name="爲近瑛太" userId="S::tamechika-yuta-plusdojo2022@seplus2016.onmicrosoft.com::88123f4d-ebcf-4781-93ad-42cd829c2a07" providerId="AD" clId="Web-{1DB9C086-B902-393D-6297-A320D504148A}" dt="2022-06-06T04:22:20.532" v="12" actId="14100"/>
          <ac:spMkLst>
            <pc:docMk/>
            <pc:sldMk cId="3735572861" sldId="257"/>
            <ac:spMk id="5" creationId="{873AC027-5FBE-79B4-F7A4-7DF843C535BE}"/>
          </ac:spMkLst>
        </pc:spChg>
        <pc:spChg chg="add mod">
          <ac:chgData name="爲近瑛太" userId="S::tamechika-yuta-plusdojo2022@seplus2016.onmicrosoft.com::88123f4d-ebcf-4781-93ad-42cd829c2a07" providerId="AD" clId="Web-{1DB9C086-B902-393D-6297-A320D504148A}" dt="2022-06-06T04:22:41.689" v="16" actId="14100"/>
          <ac:spMkLst>
            <pc:docMk/>
            <pc:sldMk cId="3735572861" sldId="257"/>
            <ac:spMk id="6" creationId="{D165B998-6881-3BCA-1683-685FAAE19B71}"/>
          </ac:spMkLst>
        </pc:spChg>
        <pc:spChg chg="add mod">
          <ac:chgData name="爲近瑛太" userId="S::tamechika-yuta-plusdojo2022@seplus2016.onmicrosoft.com::88123f4d-ebcf-4781-93ad-42cd829c2a07" providerId="AD" clId="Web-{1DB9C086-B902-393D-6297-A320D504148A}" dt="2022-06-06T04:22:45.798" v="18" actId="1076"/>
          <ac:spMkLst>
            <pc:docMk/>
            <pc:sldMk cId="3735572861" sldId="257"/>
            <ac:spMk id="7" creationId="{6A0430FD-DF14-3031-E623-A6ABFE35F23F}"/>
          </ac:spMkLst>
        </pc:spChg>
        <pc:spChg chg="add mod">
          <ac:chgData name="爲近瑛太" userId="S::tamechika-yuta-plusdojo2022@seplus2016.onmicrosoft.com::88123f4d-ebcf-4781-93ad-42cd829c2a07" providerId="AD" clId="Web-{1DB9C086-B902-393D-6297-A320D504148A}" dt="2022-06-06T04:22:49.501" v="20" actId="1076"/>
          <ac:spMkLst>
            <pc:docMk/>
            <pc:sldMk cId="3735572861" sldId="257"/>
            <ac:spMk id="8" creationId="{56C52B7E-B00F-16C9-26A4-CF17A0F740AF}"/>
          </ac:spMkLst>
        </pc:spChg>
        <pc:spChg chg="add del mod">
          <ac:chgData name="爲近瑛太" userId="S::tamechika-yuta-plusdojo2022@seplus2016.onmicrosoft.com::88123f4d-ebcf-4781-93ad-42cd829c2a07" providerId="AD" clId="Web-{1DB9C086-B902-393D-6297-A320D504148A}" dt="2022-06-06T04:25:15.020" v="42"/>
          <ac:spMkLst>
            <pc:docMk/>
            <pc:sldMk cId="3735572861" sldId="257"/>
            <ac:spMk id="10" creationId="{ED01F455-C249-D885-B0CE-925B741C90C0}"/>
          </ac:spMkLst>
        </pc:spChg>
        <pc:spChg chg="add mod">
          <ac:chgData name="爲近瑛太" userId="S::tamechika-yuta-plusdojo2022@seplus2016.onmicrosoft.com::88123f4d-ebcf-4781-93ad-42cd829c2a07" providerId="AD" clId="Web-{1DB9C086-B902-393D-6297-A320D504148A}" dt="2022-06-06T04:30:19.182" v="391" actId="20577"/>
          <ac:spMkLst>
            <pc:docMk/>
            <pc:sldMk cId="3735572861" sldId="257"/>
            <ac:spMk id="12" creationId="{95CA2FA0-FD00-4B76-8CFC-1AAD3C8F6FD6}"/>
          </ac:spMkLst>
        </pc:spChg>
        <pc:spChg chg="add mod">
          <ac:chgData name="爲近瑛太" userId="S::tamechika-yuta-plusdojo2022@seplus2016.onmicrosoft.com::88123f4d-ebcf-4781-93ad-42cd829c2a07" providerId="AD" clId="Web-{1DB9C086-B902-393D-6297-A320D504148A}" dt="2022-06-06T04:31:35.981" v="397" actId="14100"/>
          <ac:spMkLst>
            <pc:docMk/>
            <pc:sldMk cId="3735572861" sldId="257"/>
            <ac:spMk id="13" creationId="{63E3826C-2C81-57B7-3BAC-CA761B67C5A7}"/>
          </ac:spMkLst>
        </pc:spChg>
        <pc:grpChg chg="add mod">
          <ac:chgData name="爲近瑛太" userId="S::tamechika-yuta-plusdojo2022@seplus2016.onmicrosoft.com::88123f4d-ebcf-4781-93ad-42cd829c2a07" providerId="AD" clId="Web-{1DB9C086-B902-393D-6297-A320D504148A}" dt="2022-06-06T04:23:38.096" v="28" actId="1076"/>
          <ac:grpSpMkLst>
            <pc:docMk/>
            <pc:sldMk cId="3735572861" sldId="257"/>
            <ac:grpSpMk id="9" creationId="{6BED24DB-9B2A-B340-FB33-87AD7466EE21}"/>
          </ac:grpSpMkLst>
        </pc:grpChg>
      </pc:sldChg>
      <pc:sldChg chg="addSp">
        <pc:chgData name="爲近瑛太" userId="S::tamechika-yuta-plusdojo2022@seplus2016.onmicrosoft.com::88123f4d-ebcf-4781-93ad-42cd829c2a07" providerId="AD" clId="Web-{1DB9C086-B902-393D-6297-A320D504148A}" dt="2022-06-06T04:24:16.659" v="34"/>
        <pc:sldMkLst>
          <pc:docMk/>
          <pc:sldMk cId="4164135053" sldId="258"/>
        </pc:sldMkLst>
        <pc:spChg chg="add">
          <ac:chgData name="爲近瑛太" userId="S::tamechika-yuta-plusdojo2022@seplus2016.onmicrosoft.com::88123f4d-ebcf-4781-93ad-42cd829c2a07" providerId="AD" clId="Web-{1DB9C086-B902-393D-6297-A320D504148A}" dt="2022-06-06T04:24:16.659" v="33"/>
          <ac:spMkLst>
            <pc:docMk/>
            <pc:sldMk cId="4164135053" sldId="258"/>
            <ac:spMk id="5" creationId="{D02EFA58-3748-727F-AFD4-B6EF90AA18FF}"/>
          </ac:spMkLst>
        </pc:spChg>
        <pc:grpChg chg="add">
          <ac:chgData name="爲近瑛太" userId="S::tamechika-yuta-plusdojo2022@seplus2016.onmicrosoft.com::88123f4d-ebcf-4781-93ad-42cd829c2a07" providerId="AD" clId="Web-{1DB9C086-B902-393D-6297-A320D504148A}" dt="2022-06-06T04:24:16.659" v="34"/>
          <ac:grpSpMkLst>
            <pc:docMk/>
            <pc:sldMk cId="4164135053" sldId="258"/>
            <ac:grpSpMk id="10" creationId="{D42E3703-2431-E875-684E-E064249C2AD8}"/>
          </ac:grpSpMkLst>
        </pc:grpChg>
      </pc:sldChg>
      <pc:sldChg chg="addSp">
        <pc:chgData name="爲近瑛太" userId="S::tamechika-yuta-plusdojo2022@seplus2016.onmicrosoft.com::88123f4d-ebcf-4781-93ad-42cd829c2a07" providerId="AD" clId="Web-{1DB9C086-B902-393D-6297-A320D504148A}" dt="2022-06-06T04:24:19.456" v="36"/>
        <pc:sldMkLst>
          <pc:docMk/>
          <pc:sldMk cId="3159801279" sldId="259"/>
        </pc:sldMkLst>
        <pc:spChg chg="add">
          <ac:chgData name="爲近瑛太" userId="S::tamechika-yuta-plusdojo2022@seplus2016.onmicrosoft.com::88123f4d-ebcf-4781-93ad-42cd829c2a07" providerId="AD" clId="Web-{1DB9C086-B902-393D-6297-A320D504148A}" dt="2022-06-06T04:24:19.456" v="35"/>
          <ac:spMkLst>
            <pc:docMk/>
            <pc:sldMk cId="3159801279" sldId="259"/>
            <ac:spMk id="5" creationId="{E4497833-897A-E524-C9C7-4BEB2B210929}"/>
          </ac:spMkLst>
        </pc:spChg>
        <pc:grpChg chg="add">
          <ac:chgData name="爲近瑛太" userId="S::tamechika-yuta-plusdojo2022@seplus2016.onmicrosoft.com::88123f4d-ebcf-4781-93ad-42cd829c2a07" providerId="AD" clId="Web-{1DB9C086-B902-393D-6297-A320D504148A}" dt="2022-06-06T04:24:19.456" v="36"/>
          <ac:grpSpMkLst>
            <pc:docMk/>
            <pc:sldMk cId="3159801279" sldId="259"/>
            <ac:grpSpMk id="10" creationId="{DF434299-466D-03C0-B189-D1E4F67786CC}"/>
          </ac:grpSpMkLst>
        </pc:grpChg>
      </pc:sldChg>
      <pc:sldChg chg="add replId">
        <pc:chgData name="爲近瑛太" userId="S::tamechika-yuta-plusdojo2022@seplus2016.onmicrosoft.com::88123f4d-ebcf-4781-93ad-42cd829c2a07" providerId="AD" clId="Web-{1DB9C086-B902-393D-6297-A320D504148A}" dt="2022-06-06T04:25:12.613" v="41"/>
        <pc:sldMkLst>
          <pc:docMk/>
          <pc:sldMk cId="3155477368" sldId="261"/>
        </pc:sldMkLst>
      </pc:sldChg>
    </pc:docChg>
  </pc:docChgLst>
  <pc:docChgLst>
    <pc:chgData name="島津美波" userId="S::simadu-minami-plusdojo2022@seplus2016.onmicrosoft.com::81270c88-8d65-4af2-9013-fafbeef24367" providerId="AD" clId="Web-{26FD851D-773B-EC1C-5C66-1B62F7B0863B}"/>
    <pc:docChg chg="addSld delSld modSld">
      <pc:chgData name="島津美波" userId="S::simadu-minami-plusdojo2022@seplus2016.onmicrosoft.com::81270c88-8d65-4af2-9013-fafbeef24367" providerId="AD" clId="Web-{26FD851D-773B-EC1C-5C66-1B62F7B0863B}" dt="2022-06-10T00:48:12.806" v="132"/>
      <pc:docMkLst>
        <pc:docMk/>
      </pc:docMkLst>
      <pc:sldChg chg="modSp">
        <pc:chgData name="島津美波" userId="S::simadu-minami-plusdojo2022@seplus2016.onmicrosoft.com::81270c88-8d65-4af2-9013-fafbeef24367" providerId="AD" clId="Web-{26FD851D-773B-EC1C-5C66-1B62F7B0863B}" dt="2022-06-10T00:35:18.209" v="9" actId="1076"/>
        <pc:sldMkLst>
          <pc:docMk/>
          <pc:sldMk cId="2569552278" sldId="278"/>
        </pc:sldMkLst>
        <pc:spChg chg="mod">
          <ac:chgData name="島津美波" userId="S::simadu-minami-plusdojo2022@seplus2016.onmicrosoft.com::81270c88-8d65-4af2-9013-fafbeef24367" providerId="AD" clId="Web-{26FD851D-773B-EC1C-5C66-1B62F7B0863B}" dt="2022-06-10T00:35:18.209" v="9" actId="1076"/>
          <ac:spMkLst>
            <pc:docMk/>
            <pc:sldMk cId="2569552278" sldId="278"/>
            <ac:spMk id="8" creationId="{EC1321F2-D663-8892-7C2C-E68540E80C2A}"/>
          </ac:spMkLst>
        </pc:spChg>
      </pc:sldChg>
      <pc:sldChg chg="addSp delSp modSp">
        <pc:chgData name="島津美波" userId="S::simadu-minami-plusdojo2022@seplus2016.onmicrosoft.com::81270c88-8d65-4af2-9013-fafbeef24367" providerId="AD" clId="Web-{26FD851D-773B-EC1C-5C66-1B62F7B0863B}" dt="2022-06-10T00:38:37.042" v="50" actId="20577"/>
        <pc:sldMkLst>
          <pc:docMk/>
          <pc:sldMk cId="1650968540" sldId="285"/>
        </pc:sldMkLst>
        <pc:spChg chg="add del mod">
          <ac:chgData name="島津美波" userId="S::simadu-minami-plusdojo2022@seplus2016.onmicrosoft.com::81270c88-8d65-4af2-9013-fafbeef24367" providerId="AD" clId="Web-{26FD851D-773B-EC1C-5C66-1B62F7B0863B}" dt="2022-06-10T00:34:50.255" v="3"/>
          <ac:spMkLst>
            <pc:docMk/>
            <pc:sldMk cId="1650968540" sldId="285"/>
            <ac:spMk id="17" creationId="{20A0A9AB-9659-C91C-8763-E5A8A88BB89C}"/>
          </ac:spMkLst>
        </pc:spChg>
        <pc:spChg chg="add del mod">
          <ac:chgData name="島津美波" userId="S::simadu-minami-plusdojo2022@seplus2016.onmicrosoft.com::81270c88-8d65-4af2-9013-fafbeef24367" providerId="AD" clId="Web-{26FD851D-773B-EC1C-5C66-1B62F7B0863B}" dt="2022-06-10T00:35:06.334" v="7"/>
          <ac:spMkLst>
            <pc:docMk/>
            <pc:sldMk cId="1650968540" sldId="285"/>
            <ac:spMk id="24" creationId="{6E302A1C-D1D6-1022-2E39-27A1B2366448}"/>
          </ac:spMkLst>
        </pc:spChg>
        <pc:spChg chg="mod">
          <ac:chgData name="島津美波" userId="S::simadu-minami-plusdojo2022@seplus2016.onmicrosoft.com::81270c88-8d65-4af2-9013-fafbeef24367" providerId="AD" clId="Web-{26FD851D-773B-EC1C-5C66-1B62F7B0863B}" dt="2022-06-10T00:35:29.319" v="11" actId="1076"/>
          <ac:spMkLst>
            <pc:docMk/>
            <pc:sldMk cId="1650968540" sldId="285"/>
            <ac:spMk id="30" creationId="{9E4D269A-5974-466E-B3B0-F7D2E6088A5A}"/>
          </ac:spMkLst>
        </pc:spChg>
        <pc:spChg chg="add">
          <ac:chgData name="島津美波" userId="S::simadu-minami-plusdojo2022@seplus2016.onmicrosoft.com::81270c88-8d65-4af2-9013-fafbeef24367" providerId="AD" clId="Web-{26FD851D-773B-EC1C-5C66-1B62F7B0863B}" dt="2022-06-10T00:35:23.318" v="10"/>
          <ac:spMkLst>
            <pc:docMk/>
            <pc:sldMk cId="1650968540" sldId="285"/>
            <ac:spMk id="37" creationId="{56BFB796-2734-D4D9-CEE9-27A2D8EE7EF0}"/>
          </ac:spMkLst>
        </pc:spChg>
        <pc:spChg chg="add del">
          <ac:chgData name="島津美波" userId="S::simadu-minami-plusdojo2022@seplus2016.onmicrosoft.com::81270c88-8d65-4af2-9013-fafbeef24367" providerId="AD" clId="Web-{26FD851D-773B-EC1C-5C66-1B62F7B0863B}" dt="2022-06-10T00:37:21.165" v="22"/>
          <ac:spMkLst>
            <pc:docMk/>
            <pc:sldMk cId="1650968540" sldId="285"/>
            <ac:spMk id="38" creationId="{C672AE83-D9EF-DD67-2A5C-231F39A7F0EF}"/>
          </ac:spMkLst>
        </pc:spChg>
        <pc:spChg chg="mod">
          <ac:chgData name="島津美波" userId="S::simadu-minami-plusdojo2022@seplus2016.onmicrosoft.com::81270c88-8d65-4af2-9013-fafbeef24367" providerId="AD" clId="Web-{26FD851D-773B-EC1C-5C66-1B62F7B0863B}" dt="2022-06-10T00:35:52.507" v="16" actId="20577"/>
          <ac:spMkLst>
            <pc:docMk/>
            <pc:sldMk cId="1650968540" sldId="285"/>
            <ac:spMk id="43" creationId="{19BC42E6-2FFD-2663-5163-9527D527CCBF}"/>
          </ac:spMkLst>
        </pc:spChg>
        <pc:spChg chg="mod">
          <ac:chgData name="島津美波" userId="S::simadu-minami-plusdojo2022@seplus2016.onmicrosoft.com::81270c88-8d65-4af2-9013-fafbeef24367" providerId="AD" clId="Web-{26FD851D-773B-EC1C-5C66-1B62F7B0863B}" dt="2022-06-10T00:36:02.413" v="19" actId="20577"/>
          <ac:spMkLst>
            <pc:docMk/>
            <pc:sldMk cId="1650968540" sldId="285"/>
            <ac:spMk id="44" creationId="{AD732D2D-4D92-3AD9-B380-B11E81882E1B}"/>
          </ac:spMkLst>
        </pc:spChg>
        <pc:spChg chg="add mod">
          <ac:chgData name="島津美波" userId="S::simadu-minami-plusdojo2022@seplus2016.onmicrosoft.com::81270c88-8d65-4af2-9013-fafbeef24367" providerId="AD" clId="Web-{26FD851D-773B-EC1C-5C66-1B62F7B0863B}" dt="2022-06-10T00:37:33.134" v="26" actId="20577"/>
          <ac:spMkLst>
            <pc:docMk/>
            <pc:sldMk cId="1650968540" sldId="285"/>
            <ac:spMk id="47" creationId="{33C66106-C343-3095-054F-B45B15C36A55}"/>
          </ac:spMkLst>
        </pc:spChg>
        <pc:spChg chg="add mod">
          <ac:chgData name="島津美波" userId="S::simadu-minami-plusdojo2022@seplus2016.onmicrosoft.com::81270c88-8d65-4af2-9013-fafbeef24367" providerId="AD" clId="Web-{26FD851D-773B-EC1C-5C66-1B62F7B0863B}" dt="2022-06-10T00:37:48.853" v="30" actId="20577"/>
          <ac:spMkLst>
            <pc:docMk/>
            <pc:sldMk cId="1650968540" sldId="285"/>
            <ac:spMk id="48" creationId="{97D23530-9B32-0AFB-3024-50FB623F7D7B}"/>
          </ac:spMkLst>
        </pc:spChg>
        <pc:spChg chg="add mod">
          <ac:chgData name="島津美波" userId="S::simadu-minami-plusdojo2022@seplus2016.onmicrosoft.com::81270c88-8d65-4af2-9013-fafbeef24367" providerId="AD" clId="Web-{26FD851D-773B-EC1C-5C66-1B62F7B0863B}" dt="2022-06-10T00:37:58.728" v="34" actId="20577"/>
          <ac:spMkLst>
            <pc:docMk/>
            <pc:sldMk cId="1650968540" sldId="285"/>
            <ac:spMk id="49" creationId="{D72646EA-7AD9-ED96-B2B9-40A464CD7B16}"/>
          </ac:spMkLst>
        </pc:spChg>
        <pc:spChg chg="add mod">
          <ac:chgData name="島津美波" userId="S::simadu-minami-plusdojo2022@seplus2016.onmicrosoft.com::81270c88-8d65-4af2-9013-fafbeef24367" providerId="AD" clId="Web-{26FD851D-773B-EC1C-5C66-1B62F7B0863B}" dt="2022-06-10T00:38:09.244" v="38" actId="20577"/>
          <ac:spMkLst>
            <pc:docMk/>
            <pc:sldMk cId="1650968540" sldId="285"/>
            <ac:spMk id="50" creationId="{862E4D02-848A-C137-FF91-30B26A5B5EB4}"/>
          </ac:spMkLst>
        </pc:spChg>
        <pc:spChg chg="add mod">
          <ac:chgData name="島津美波" userId="S::simadu-minami-plusdojo2022@seplus2016.onmicrosoft.com::81270c88-8d65-4af2-9013-fafbeef24367" providerId="AD" clId="Web-{26FD851D-773B-EC1C-5C66-1B62F7B0863B}" dt="2022-06-10T00:38:18.932" v="42" actId="20577"/>
          <ac:spMkLst>
            <pc:docMk/>
            <pc:sldMk cId="1650968540" sldId="285"/>
            <ac:spMk id="51" creationId="{62DB546F-4407-EA47-A61D-26C146612DC8}"/>
          </ac:spMkLst>
        </pc:spChg>
        <pc:spChg chg="add mod">
          <ac:chgData name="島津美波" userId="S::simadu-minami-plusdojo2022@seplus2016.onmicrosoft.com::81270c88-8d65-4af2-9013-fafbeef24367" providerId="AD" clId="Web-{26FD851D-773B-EC1C-5C66-1B62F7B0863B}" dt="2022-06-10T00:38:30.151" v="46" actId="20577"/>
          <ac:spMkLst>
            <pc:docMk/>
            <pc:sldMk cId="1650968540" sldId="285"/>
            <ac:spMk id="52" creationId="{63B7B9B0-C618-D2BB-94E8-DD047D78E449}"/>
          </ac:spMkLst>
        </pc:spChg>
        <pc:spChg chg="add mod">
          <ac:chgData name="島津美波" userId="S::simadu-minami-plusdojo2022@seplus2016.onmicrosoft.com::81270c88-8d65-4af2-9013-fafbeef24367" providerId="AD" clId="Web-{26FD851D-773B-EC1C-5C66-1B62F7B0863B}" dt="2022-06-10T00:38:37.042" v="50" actId="20577"/>
          <ac:spMkLst>
            <pc:docMk/>
            <pc:sldMk cId="1650968540" sldId="285"/>
            <ac:spMk id="53" creationId="{54068263-7BC7-B430-5768-D24BCBB20847}"/>
          </ac:spMkLst>
        </pc:spChg>
        <pc:grpChg chg="del">
          <ac:chgData name="島津美波" userId="S::simadu-minami-plusdojo2022@seplus2016.onmicrosoft.com::81270c88-8d65-4af2-9013-fafbeef24367" providerId="AD" clId="Web-{26FD851D-773B-EC1C-5C66-1B62F7B0863B}" dt="2022-06-10T00:36:07.835" v="20"/>
          <ac:grpSpMkLst>
            <pc:docMk/>
            <pc:sldMk cId="1650968540" sldId="285"/>
            <ac:grpSpMk id="19" creationId="{CC830EDF-3952-116E-E01B-13CDAD80E3EB}"/>
          </ac:grpSpMkLst>
        </pc:grpChg>
      </pc:sldChg>
      <pc:sldChg chg="addSp delSp modSp">
        <pc:chgData name="島津美波" userId="S::simadu-minami-plusdojo2022@seplus2016.onmicrosoft.com::81270c88-8d65-4af2-9013-fafbeef24367" providerId="AD" clId="Web-{26FD851D-773B-EC1C-5C66-1B62F7B0863B}" dt="2022-06-10T00:44:12.862" v="117" actId="20577"/>
        <pc:sldMkLst>
          <pc:docMk/>
          <pc:sldMk cId="3618545018" sldId="318"/>
        </pc:sldMkLst>
        <pc:spChg chg="add del">
          <ac:chgData name="島津美波" userId="S::simadu-minami-plusdojo2022@seplus2016.onmicrosoft.com::81270c88-8d65-4af2-9013-fafbeef24367" providerId="AD" clId="Web-{26FD851D-773B-EC1C-5C66-1B62F7B0863B}" dt="2022-06-10T00:42:21.938" v="89"/>
          <ac:spMkLst>
            <pc:docMk/>
            <pc:sldMk cId="3618545018" sldId="318"/>
            <ac:spMk id="2" creationId="{5F910251-B8FC-0D02-58B7-6361159756CB}"/>
          </ac:spMkLst>
        </pc:spChg>
        <pc:spChg chg="add mod">
          <ac:chgData name="島津美波" userId="S::simadu-minami-plusdojo2022@seplus2016.onmicrosoft.com::81270c88-8d65-4af2-9013-fafbeef24367" providerId="AD" clId="Web-{26FD851D-773B-EC1C-5C66-1B62F7B0863B}" dt="2022-06-10T00:43:36.658" v="111" actId="20577"/>
          <ac:spMkLst>
            <pc:docMk/>
            <pc:sldMk cId="3618545018" sldId="318"/>
            <ac:spMk id="8" creationId="{E8198AFB-31E7-0128-5F08-14B1E4610B6F}"/>
          </ac:spMkLst>
        </pc:spChg>
        <pc:spChg chg="del">
          <ac:chgData name="島津美波" userId="S::simadu-minami-plusdojo2022@seplus2016.onmicrosoft.com::81270c88-8d65-4af2-9013-fafbeef24367" providerId="AD" clId="Web-{26FD851D-773B-EC1C-5C66-1B62F7B0863B}" dt="2022-06-10T00:40:45.967" v="67"/>
          <ac:spMkLst>
            <pc:docMk/>
            <pc:sldMk cId="3618545018" sldId="318"/>
            <ac:spMk id="9" creationId="{E3ED9D05-0A81-E0DD-0F31-DEF6B3C71992}"/>
          </ac:spMkLst>
        </pc:spChg>
        <pc:spChg chg="mod">
          <ac:chgData name="島津美波" userId="S::simadu-minami-plusdojo2022@seplus2016.onmicrosoft.com::81270c88-8d65-4af2-9013-fafbeef24367" providerId="AD" clId="Web-{26FD851D-773B-EC1C-5C66-1B62F7B0863B}" dt="2022-06-10T00:44:12.862" v="117" actId="20577"/>
          <ac:spMkLst>
            <pc:docMk/>
            <pc:sldMk cId="3618545018" sldId="318"/>
            <ac:spMk id="10" creationId="{C5D56768-DAF9-1D53-E30A-51077F853C86}"/>
          </ac:spMkLst>
        </pc:spChg>
        <pc:spChg chg="mod">
          <ac:chgData name="島津美波" userId="S::simadu-minami-plusdojo2022@seplus2016.onmicrosoft.com::81270c88-8d65-4af2-9013-fafbeef24367" providerId="AD" clId="Web-{26FD851D-773B-EC1C-5C66-1B62F7B0863B}" dt="2022-06-10T00:41:51.781" v="81" actId="1076"/>
          <ac:spMkLst>
            <pc:docMk/>
            <pc:sldMk cId="3618545018" sldId="318"/>
            <ac:spMk id="14" creationId="{7D9F8BCE-BE1A-0843-4EFB-E920481DC953}"/>
          </ac:spMkLst>
        </pc:spChg>
        <pc:spChg chg="add mod">
          <ac:chgData name="島津美波" userId="S::simadu-minami-plusdojo2022@seplus2016.onmicrosoft.com::81270c88-8d65-4af2-9013-fafbeef24367" providerId="AD" clId="Web-{26FD851D-773B-EC1C-5C66-1B62F7B0863B}" dt="2022-06-10T00:42:58.236" v="100" actId="1076"/>
          <ac:spMkLst>
            <pc:docMk/>
            <pc:sldMk cId="3618545018" sldId="318"/>
            <ac:spMk id="19" creationId="{FA6320BC-E0A9-52F8-7961-3E4B0DCA34E4}"/>
          </ac:spMkLst>
        </pc:spChg>
        <pc:spChg chg="add mod">
          <ac:chgData name="島津美波" userId="S::simadu-minami-plusdojo2022@seplus2016.onmicrosoft.com::81270c88-8d65-4af2-9013-fafbeef24367" providerId="AD" clId="Web-{26FD851D-773B-EC1C-5C66-1B62F7B0863B}" dt="2022-06-10T00:42:11.266" v="86" actId="1076"/>
          <ac:spMkLst>
            <pc:docMk/>
            <pc:sldMk cId="3618545018" sldId="318"/>
            <ac:spMk id="21" creationId="{D1C36D29-E3DE-54CC-96D0-023B8A5E50AE}"/>
          </ac:spMkLst>
        </pc:spChg>
        <pc:spChg chg="add del mod">
          <ac:chgData name="島津美波" userId="S::simadu-minami-plusdojo2022@seplus2016.onmicrosoft.com::81270c88-8d65-4af2-9013-fafbeef24367" providerId="AD" clId="Web-{26FD851D-773B-EC1C-5C66-1B62F7B0863B}" dt="2022-06-10T00:42:49.720" v="98" actId="1076"/>
          <ac:spMkLst>
            <pc:docMk/>
            <pc:sldMk cId="3618545018" sldId="318"/>
            <ac:spMk id="22" creationId="{959016D0-7232-8488-A1B8-42968413ACDE}"/>
          </ac:spMkLst>
        </pc:spChg>
        <pc:spChg chg="add del mod">
          <ac:chgData name="島津美波" userId="S::simadu-minami-plusdojo2022@seplus2016.onmicrosoft.com::81270c88-8d65-4af2-9013-fafbeef24367" providerId="AD" clId="Web-{26FD851D-773B-EC1C-5C66-1B62F7B0863B}" dt="2022-06-10T00:42:45.173" v="97" actId="1076"/>
          <ac:spMkLst>
            <pc:docMk/>
            <pc:sldMk cId="3618545018" sldId="318"/>
            <ac:spMk id="24" creationId="{82D8B752-D8ED-AE2D-813A-95CCD0237317}"/>
          </ac:spMkLst>
        </pc:spChg>
        <pc:spChg chg="add del mod">
          <ac:chgData name="島津美波" userId="S::simadu-minami-plusdojo2022@seplus2016.onmicrosoft.com::81270c88-8d65-4af2-9013-fafbeef24367" providerId="AD" clId="Web-{26FD851D-773B-EC1C-5C66-1B62F7B0863B}" dt="2022-06-10T00:40:42.467" v="66"/>
          <ac:spMkLst>
            <pc:docMk/>
            <pc:sldMk cId="3618545018" sldId="318"/>
            <ac:spMk id="25" creationId="{CB8E73E5-7FD6-CBAB-63D9-691468C96F0F}"/>
          </ac:spMkLst>
        </pc:spChg>
        <pc:spChg chg="add del">
          <ac:chgData name="島津美波" userId="S::simadu-minami-plusdojo2022@seplus2016.onmicrosoft.com::81270c88-8d65-4af2-9013-fafbeef24367" providerId="AD" clId="Web-{26FD851D-773B-EC1C-5C66-1B62F7B0863B}" dt="2022-06-10T00:40:52.905" v="69"/>
          <ac:spMkLst>
            <pc:docMk/>
            <pc:sldMk cId="3618545018" sldId="318"/>
            <ac:spMk id="26" creationId="{8AEAF0D9-14A6-9E64-145B-9C189898DDA1}"/>
          </ac:spMkLst>
        </pc:spChg>
        <pc:spChg chg="mod">
          <ac:chgData name="島津美波" userId="S::simadu-minami-plusdojo2022@seplus2016.onmicrosoft.com::81270c88-8d65-4af2-9013-fafbeef24367" providerId="AD" clId="Web-{26FD851D-773B-EC1C-5C66-1B62F7B0863B}" dt="2022-06-10T00:41:17.999" v="73" actId="1076"/>
          <ac:spMkLst>
            <pc:docMk/>
            <pc:sldMk cId="3618545018" sldId="318"/>
            <ac:spMk id="28" creationId="{AF8D77FF-7DEF-439B-517C-990CB3B04723}"/>
          </ac:spMkLst>
        </pc:spChg>
        <pc:spChg chg="add mod">
          <ac:chgData name="島津美波" userId="S::simadu-minami-plusdojo2022@seplus2016.onmicrosoft.com::81270c88-8d65-4af2-9013-fafbeef24367" providerId="AD" clId="Web-{26FD851D-773B-EC1C-5C66-1B62F7B0863B}" dt="2022-06-10T00:42:25.579" v="90" actId="1076"/>
          <ac:spMkLst>
            <pc:docMk/>
            <pc:sldMk cId="3618545018" sldId="318"/>
            <ac:spMk id="29" creationId="{62DBC5A6-6645-FD7D-E128-7F97498D9671}"/>
          </ac:spMkLst>
        </pc:spChg>
        <pc:spChg chg="add mod">
          <ac:chgData name="島津美波" userId="S::simadu-minami-plusdojo2022@seplus2016.onmicrosoft.com::81270c88-8d65-4af2-9013-fafbeef24367" providerId="AD" clId="Web-{26FD851D-773B-EC1C-5C66-1B62F7B0863B}" dt="2022-06-10T00:42:11.281" v="87" actId="1076"/>
          <ac:spMkLst>
            <pc:docMk/>
            <pc:sldMk cId="3618545018" sldId="318"/>
            <ac:spMk id="30" creationId="{3815E6FD-A335-5E9C-A922-E84C44289DF6}"/>
          </ac:spMkLst>
        </pc:spChg>
        <pc:spChg chg="add mod">
          <ac:chgData name="島津美波" userId="S::simadu-minami-plusdojo2022@seplus2016.onmicrosoft.com::81270c88-8d65-4af2-9013-fafbeef24367" providerId="AD" clId="Web-{26FD851D-773B-EC1C-5C66-1B62F7B0863B}" dt="2022-06-10T00:43:14.674" v="105" actId="1076"/>
          <ac:spMkLst>
            <pc:docMk/>
            <pc:sldMk cId="3618545018" sldId="318"/>
            <ac:spMk id="32" creationId="{E0E193B6-341F-0514-BDAE-C83F3FBDC3C9}"/>
          </ac:spMkLst>
        </pc:spChg>
        <pc:spChg chg="del mod">
          <ac:chgData name="島津美波" userId="S::simadu-minami-plusdojo2022@seplus2016.onmicrosoft.com::81270c88-8d65-4af2-9013-fafbeef24367" providerId="AD" clId="Web-{26FD851D-773B-EC1C-5C66-1B62F7B0863B}" dt="2022-06-10T00:40:04.356" v="54"/>
          <ac:spMkLst>
            <pc:docMk/>
            <pc:sldMk cId="3618545018" sldId="318"/>
            <ac:spMk id="42" creationId="{433A6685-B6D6-CB36-F4CC-EE4774AEC855}"/>
          </ac:spMkLst>
        </pc:spChg>
        <pc:spChg chg="mod">
          <ac:chgData name="島津美波" userId="S::simadu-minami-plusdojo2022@seplus2016.onmicrosoft.com::81270c88-8d65-4af2-9013-fafbeef24367" providerId="AD" clId="Web-{26FD851D-773B-EC1C-5C66-1B62F7B0863B}" dt="2022-06-10T00:41:35.874" v="76" actId="14100"/>
          <ac:spMkLst>
            <pc:docMk/>
            <pc:sldMk cId="3618545018" sldId="318"/>
            <ac:spMk id="52" creationId="{D84F990B-2D2E-DA96-5A7C-3DDF7C101236}"/>
          </ac:spMkLst>
        </pc:spChg>
        <pc:spChg chg="mod">
          <ac:chgData name="島津美波" userId="S::simadu-minami-plusdojo2022@seplus2016.onmicrosoft.com::81270c88-8d65-4af2-9013-fafbeef24367" providerId="AD" clId="Web-{26FD851D-773B-EC1C-5C66-1B62F7B0863B}" dt="2022-06-10T00:43:08.611" v="103" actId="1076"/>
          <ac:spMkLst>
            <pc:docMk/>
            <pc:sldMk cId="3618545018" sldId="318"/>
            <ac:spMk id="53" creationId="{C829D6BD-672E-D314-A443-D0940832F894}"/>
          </ac:spMkLst>
        </pc:spChg>
        <pc:spChg chg="mod">
          <ac:chgData name="島津美波" userId="S::simadu-minami-plusdojo2022@seplus2016.onmicrosoft.com::81270c88-8d65-4af2-9013-fafbeef24367" providerId="AD" clId="Web-{26FD851D-773B-EC1C-5C66-1B62F7B0863B}" dt="2022-06-10T00:43:03.673" v="102" actId="1076"/>
          <ac:spMkLst>
            <pc:docMk/>
            <pc:sldMk cId="3618545018" sldId="318"/>
            <ac:spMk id="54" creationId="{03B2D2C7-7C2C-696B-F829-F4F7A6E72AEA}"/>
          </ac:spMkLst>
        </pc:spChg>
        <pc:grpChg chg="add mod">
          <ac:chgData name="島津美波" userId="S::simadu-minami-plusdojo2022@seplus2016.onmicrosoft.com::81270c88-8d65-4af2-9013-fafbeef24367" providerId="AD" clId="Web-{26FD851D-773B-EC1C-5C66-1B62F7B0863B}" dt="2022-06-10T00:42:11.235" v="84" actId="1076"/>
          <ac:grpSpMkLst>
            <pc:docMk/>
            <pc:sldMk cId="3618545018" sldId="318"/>
            <ac:grpSpMk id="15" creationId="{2536C521-FA09-F1B4-CFAC-EDA0042705BD}"/>
          </ac:grpSpMkLst>
        </pc:grpChg>
        <pc:grpChg chg="mod">
          <ac:chgData name="島津美波" userId="S::simadu-minami-plusdojo2022@seplus2016.onmicrosoft.com::81270c88-8d65-4af2-9013-fafbeef24367" providerId="AD" clId="Web-{26FD851D-773B-EC1C-5C66-1B62F7B0863B}" dt="2022-06-10T00:43:17.361" v="106" actId="1076"/>
          <ac:grpSpMkLst>
            <pc:docMk/>
            <pc:sldMk cId="3618545018" sldId="318"/>
            <ac:grpSpMk id="20" creationId="{2BB35933-0428-59E5-7093-F16C28BDA0F5}"/>
          </ac:grpSpMkLst>
        </pc:grpChg>
        <pc:picChg chg="mod">
          <ac:chgData name="島津美波" userId="S::simadu-minami-plusdojo2022@seplus2016.onmicrosoft.com::81270c88-8d65-4af2-9013-fafbeef24367" providerId="AD" clId="Web-{26FD851D-773B-EC1C-5C66-1B62F7B0863B}" dt="2022-06-10T00:43:08.627" v="104" actId="1076"/>
          <ac:picMkLst>
            <pc:docMk/>
            <pc:sldMk cId="3618545018" sldId="318"/>
            <ac:picMk id="3" creationId="{5E0DED9E-43DD-2F06-547E-49DC84EEBD37}"/>
          </ac:picMkLst>
        </pc:picChg>
        <pc:picChg chg="mod">
          <ac:chgData name="島津美波" userId="S::simadu-minami-plusdojo2022@seplus2016.onmicrosoft.com::81270c88-8d65-4af2-9013-fafbeef24367" providerId="AD" clId="Web-{26FD851D-773B-EC1C-5C66-1B62F7B0863B}" dt="2022-06-10T00:41:54.687" v="82" actId="1076"/>
          <ac:picMkLst>
            <pc:docMk/>
            <pc:sldMk cId="3618545018" sldId="318"/>
            <ac:picMk id="5" creationId="{8A54A635-AB85-F584-1BC2-CD868BE87C4D}"/>
          </ac:picMkLst>
        </pc:picChg>
      </pc:sldChg>
      <pc:sldChg chg="addSp delSp add del replId">
        <pc:chgData name="島津美波" userId="S::simadu-minami-plusdojo2022@seplus2016.onmicrosoft.com::81270c88-8d65-4af2-9013-fafbeef24367" providerId="AD" clId="Web-{26FD851D-773B-EC1C-5C66-1B62F7B0863B}" dt="2022-06-10T00:48:12.806" v="132"/>
        <pc:sldMkLst>
          <pc:docMk/>
          <pc:sldMk cId="4250638625" sldId="321"/>
        </pc:sldMkLst>
        <pc:spChg chg="del">
          <ac:chgData name="島津美波" userId="S::simadu-minami-plusdojo2022@seplus2016.onmicrosoft.com::81270c88-8d65-4af2-9013-fafbeef24367" providerId="AD" clId="Web-{26FD851D-773B-EC1C-5C66-1B62F7B0863B}" dt="2022-06-10T00:46:05.568" v="128"/>
          <ac:spMkLst>
            <pc:docMk/>
            <pc:sldMk cId="4250638625" sldId="321"/>
            <ac:spMk id="9" creationId="{C2AFBCE4-7FDE-8FD2-6D03-4EC2E4829BC6}"/>
          </ac:spMkLst>
        </pc:spChg>
        <pc:spChg chg="add">
          <ac:chgData name="島津美波" userId="S::simadu-minami-plusdojo2022@seplus2016.onmicrosoft.com::81270c88-8d65-4af2-9013-fafbeef24367" providerId="AD" clId="Web-{26FD851D-773B-EC1C-5C66-1B62F7B0863B}" dt="2022-06-10T00:46:12.662" v="129"/>
          <ac:spMkLst>
            <pc:docMk/>
            <pc:sldMk cId="4250638625" sldId="321"/>
            <ac:spMk id="12" creationId="{966A0F16-2DF7-06EC-A5BB-0523A1296756}"/>
          </ac:spMkLst>
        </pc:spChg>
        <pc:spChg chg="add">
          <ac:chgData name="島津美波" userId="S::simadu-minami-plusdojo2022@seplus2016.onmicrosoft.com::81270c88-8d65-4af2-9013-fafbeef24367" providerId="AD" clId="Web-{26FD851D-773B-EC1C-5C66-1B62F7B0863B}" dt="2022-06-10T00:46:12.678" v="130"/>
          <ac:spMkLst>
            <pc:docMk/>
            <pc:sldMk cId="4250638625" sldId="321"/>
            <ac:spMk id="14" creationId="{0817CCCA-A3F8-FA2F-7248-6A417655AB34}"/>
          </ac:spMkLst>
        </pc:spChg>
        <pc:spChg chg="add">
          <ac:chgData name="島津美波" userId="S::simadu-minami-plusdojo2022@seplus2016.onmicrosoft.com::81270c88-8d65-4af2-9013-fafbeef24367" providerId="AD" clId="Web-{26FD851D-773B-EC1C-5C66-1B62F7B0863B}" dt="2022-06-10T00:46:12.678" v="131"/>
          <ac:spMkLst>
            <pc:docMk/>
            <pc:sldMk cId="4250638625" sldId="321"/>
            <ac:spMk id="16" creationId="{2D8F2944-C961-F680-2859-397B9C8B477B}"/>
          </ac:spMkLst>
        </pc:spChg>
        <pc:spChg chg="del">
          <ac:chgData name="島津美波" userId="S::simadu-minami-plusdojo2022@seplus2016.onmicrosoft.com::81270c88-8d65-4af2-9013-fafbeef24367" providerId="AD" clId="Web-{26FD851D-773B-EC1C-5C66-1B62F7B0863B}" dt="2022-06-10T00:46:00.818" v="127"/>
          <ac:spMkLst>
            <pc:docMk/>
            <pc:sldMk cId="4250638625" sldId="321"/>
            <ac:spMk id="29" creationId="{C4BF8C39-2A58-09B7-D1C2-8BFEC8D5D567}"/>
          </ac:spMkLst>
        </pc:spChg>
        <pc:spChg chg="del">
          <ac:chgData name="島津美波" userId="S::simadu-minami-plusdojo2022@seplus2016.onmicrosoft.com::81270c88-8d65-4af2-9013-fafbeef24367" providerId="AD" clId="Web-{26FD851D-773B-EC1C-5C66-1B62F7B0863B}" dt="2022-06-10T00:46:00.818" v="126"/>
          <ac:spMkLst>
            <pc:docMk/>
            <pc:sldMk cId="4250638625" sldId="321"/>
            <ac:spMk id="30" creationId="{14FB848F-2865-B057-611B-6F7F81ED18C9}"/>
          </ac:spMkLst>
        </pc:spChg>
        <pc:spChg chg="del">
          <ac:chgData name="島津美波" userId="S::simadu-minami-plusdojo2022@seplus2016.onmicrosoft.com::81270c88-8d65-4af2-9013-fafbeef24367" providerId="AD" clId="Web-{26FD851D-773B-EC1C-5C66-1B62F7B0863B}" dt="2022-06-10T00:46:00.818" v="125"/>
          <ac:spMkLst>
            <pc:docMk/>
            <pc:sldMk cId="4250638625" sldId="321"/>
            <ac:spMk id="31" creationId="{D48025E4-572D-49DB-173D-9C9C4A9C8A64}"/>
          </ac:spMkLst>
        </pc:spChg>
        <pc:spChg chg="del">
          <ac:chgData name="島津美波" userId="S::simadu-minami-plusdojo2022@seplus2016.onmicrosoft.com::81270c88-8d65-4af2-9013-fafbeef24367" providerId="AD" clId="Web-{26FD851D-773B-EC1C-5C66-1B62F7B0863B}" dt="2022-06-10T00:46:00.818" v="124"/>
          <ac:spMkLst>
            <pc:docMk/>
            <pc:sldMk cId="4250638625" sldId="321"/>
            <ac:spMk id="33" creationId="{01765D67-06B4-FC1E-D54D-C10FC01B5EBD}"/>
          </ac:spMkLst>
        </pc:spChg>
        <pc:spChg chg="del">
          <ac:chgData name="島津美波" userId="S::simadu-minami-plusdojo2022@seplus2016.onmicrosoft.com::81270c88-8d65-4af2-9013-fafbeef24367" providerId="AD" clId="Web-{26FD851D-773B-EC1C-5C66-1B62F7B0863B}" dt="2022-06-10T00:46:00.818" v="123"/>
          <ac:spMkLst>
            <pc:docMk/>
            <pc:sldMk cId="4250638625" sldId="321"/>
            <ac:spMk id="34" creationId="{B393C1CE-57E6-C917-2A9E-05238676FADC}"/>
          </ac:spMkLst>
        </pc:spChg>
        <pc:spChg chg="del">
          <ac:chgData name="島津美波" userId="S::simadu-minami-plusdojo2022@seplus2016.onmicrosoft.com::81270c88-8d65-4af2-9013-fafbeef24367" providerId="AD" clId="Web-{26FD851D-773B-EC1C-5C66-1B62F7B0863B}" dt="2022-06-10T00:46:00.818" v="122"/>
          <ac:spMkLst>
            <pc:docMk/>
            <pc:sldMk cId="4250638625" sldId="321"/>
            <ac:spMk id="35" creationId="{315BEE93-2039-C503-1AF5-1A81561AA728}"/>
          </ac:spMkLst>
        </pc:spChg>
        <pc:spChg chg="del">
          <ac:chgData name="島津美波" userId="S::simadu-minami-plusdojo2022@seplus2016.onmicrosoft.com::81270c88-8d65-4af2-9013-fafbeef24367" providerId="AD" clId="Web-{26FD851D-773B-EC1C-5C66-1B62F7B0863B}" dt="2022-06-10T00:46:00.818" v="121"/>
          <ac:spMkLst>
            <pc:docMk/>
            <pc:sldMk cId="4250638625" sldId="321"/>
            <ac:spMk id="36" creationId="{ADB3C4E0-688B-781D-CB91-AEAE48D0A875}"/>
          </ac:spMkLst>
        </pc:spChg>
        <pc:spChg chg="del">
          <ac:chgData name="島津美波" userId="S::simadu-minami-plusdojo2022@seplus2016.onmicrosoft.com::81270c88-8d65-4af2-9013-fafbeef24367" providerId="AD" clId="Web-{26FD851D-773B-EC1C-5C66-1B62F7B0863B}" dt="2022-06-10T00:46:00.818" v="120"/>
          <ac:spMkLst>
            <pc:docMk/>
            <pc:sldMk cId="4250638625" sldId="321"/>
            <ac:spMk id="37" creationId="{52712F1D-3A96-CA23-7DF3-8A6A15FF3A81}"/>
          </ac:spMkLst>
        </pc:spChg>
        <pc:spChg chg="del">
          <ac:chgData name="島津美波" userId="S::simadu-minami-plusdojo2022@seplus2016.onmicrosoft.com::81270c88-8d65-4af2-9013-fafbeef24367" providerId="AD" clId="Web-{26FD851D-773B-EC1C-5C66-1B62F7B0863B}" dt="2022-06-10T00:46:00.818" v="119"/>
          <ac:spMkLst>
            <pc:docMk/>
            <pc:sldMk cId="4250638625" sldId="321"/>
            <ac:spMk id="38" creationId="{77FF8114-1024-53EF-92F1-3AE99B763391}"/>
          </ac:spMkLst>
        </pc:spChg>
      </pc:sldChg>
    </pc:docChg>
  </pc:docChgLst>
  <pc:docChgLst>
    <pc:chgData name="大木里奈" userId="S::oki-rina-plusdojo2022@seplus2016.onmicrosoft.com::b02fed60-775a-4635-9abb-eaca5d1f87f2" providerId="AD" clId="Web-{3526077B-819D-0849-8B35-53B1296041C4}"/>
    <pc:docChg chg="modSld">
      <pc:chgData name="大木里奈" userId="S::oki-rina-plusdojo2022@seplus2016.onmicrosoft.com::b02fed60-775a-4635-9abb-eaca5d1f87f2" providerId="AD" clId="Web-{3526077B-819D-0849-8B35-53B1296041C4}" dt="2022-06-10T00:40:57.946" v="31" actId="1076"/>
      <pc:docMkLst>
        <pc:docMk/>
      </pc:docMkLst>
      <pc:sldChg chg="addSp modSp">
        <pc:chgData name="大木里奈" userId="S::oki-rina-plusdojo2022@seplus2016.onmicrosoft.com::b02fed60-775a-4635-9abb-eaca5d1f87f2" providerId="AD" clId="Web-{3526077B-819D-0849-8B35-53B1296041C4}" dt="2022-06-10T00:40:57.946" v="31" actId="1076"/>
        <pc:sldMkLst>
          <pc:docMk/>
          <pc:sldMk cId="371301402" sldId="286"/>
        </pc:sldMkLst>
        <pc:spChg chg="add mod">
          <ac:chgData name="大木里奈" userId="S::oki-rina-plusdojo2022@seplus2016.onmicrosoft.com::b02fed60-775a-4635-9abb-eaca5d1f87f2" providerId="AD" clId="Web-{3526077B-819D-0849-8B35-53B1296041C4}" dt="2022-06-10T00:39:03.505" v="4" actId="1076"/>
          <ac:spMkLst>
            <pc:docMk/>
            <pc:sldMk cId="371301402" sldId="286"/>
            <ac:spMk id="9" creationId="{C2AFBCE4-7FDE-8FD2-6D03-4EC2E4829BC6}"/>
          </ac:spMkLst>
        </pc:spChg>
        <pc:spChg chg="mod">
          <ac:chgData name="大木里奈" userId="S::oki-rina-plusdojo2022@seplus2016.onmicrosoft.com::b02fed60-775a-4635-9abb-eaca5d1f87f2" providerId="AD" clId="Web-{3526077B-819D-0849-8B35-53B1296041C4}" dt="2022-06-10T00:39:15.552" v="8" actId="1076"/>
          <ac:spMkLst>
            <pc:docMk/>
            <pc:sldMk cId="371301402" sldId="286"/>
            <ac:spMk id="30" creationId="{14FB848F-2865-B057-611B-6F7F81ED18C9}"/>
          </ac:spMkLst>
        </pc:spChg>
        <pc:spChg chg="mod">
          <ac:chgData name="大木里奈" userId="S::oki-rina-plusdojo2022@seplus2016.onmicrosoft.com::b02fed60-775a-4635-9abb-eaca5d1f87f2" providerId="AD" clId="Web-{3526077B-819D-0849-8B35-53B1296041C4}" dt="2022-06-10T00:40:57.946" v="31" actId="1076"/>
          <ac:spMkLst>
            <pc:docMk/>
            <pc:sldMk cId="371301402" sldId="286"/>
            <ac:spMk id="31" creationId="{D48025E4-572D-49DB-173D-9C9C4A9C8A64}"/>
          </ac:spMkLst>
        </pc:spChg>
        <pc:spChg chg="mod">
          <ac:chgData name="大木里奈" userId="S::oki-rina-plusdojo2022@seplus2016.onmicrosoft.com::b02fed60-775a-4635-9abb-eaca5d1f87f2" providerId="AD" clId="Web-{3526077B-819D-0849-8B35-53B1296041C4}" dt="2022-06-10T00:40:04.397" v="18" actId="1076"/>
          <ac:spMkLst>
            <pc:docMk/>
            <pc:sldMk cId="371301402" sldId="286"/>
            <ac:spMk id="33" creationId="{01765D67-06B4-FC1E-D54D-C10FC01B5EBD}"/>
          </ac:spMkLst>
        </pc:spChg>
        <pc:spChg chg="mod">
          <ac:chgData name="大木里奈" userId="S::oki-rina-plusdojo2022@seplus2016.onmicrosoft.com::b02fed60-775a-4635-9abb-eaca5d1f87f2" providerId="AD" clId="Web-{3526077B-819D-0849-8B35-53B1296041C4}" dt="2022-06-10T00:39:58.850" v="15" actId="1076"/>
          <ac:spMkLst>
            <pc:docMk/>
            <pc:sldMk cId="371301402" sldId="286"/>
            <ac:spMk id="34" creationId="{B393C1CE-57E6-C917-2A9E-05238676FADC}"/>
          </ac:spMkLst>
        </pc:spChg>
        <pc:spChg chg="mod">
          <ac:chgData name="大木里奈" userId="S::oki-rina-plusdojo2022@seplus2016.onmicrosoft.com::b02fed60-775a-4635-9abb-eaca5d1f87f2" providerId="AD" clId="Web-{3526077B-819D-0849-8B35-53B1296041C4}" dt="2022-06-10T00:40:16.459" v="21" actId="20577"/>
          <ac:spMkLst>
            <pc:docMk/>
            <pc:sldMk cId="371301402" sldId="286"/>
            <ac:spMk id="35" creationId="{315BEE93-2039-C503-1AF5-1A81561AA728}"/>
          </ac:spMkLst>
        </pc:spChg>
        <pc:spChg chg="add mod">
          <ac:chgData name="大木里奈" userId="S::oki-rina-plusdojo2022@seplus2016.onmicrosoft.com::b02fed60-775a-4635-9abb-eaca5d1f87f2" providerId="AD" clId="Web-{3526077B-819D-0849-8B35-53B1296041C4}" dt="2022-06-10T00:39:46.959" v="13" actId="20577"/>
          <ac:spMkLst>
            <pc:docMk/>
            <pc:sldMk cId="371301402" sldId="286"/>
            <ac:spMk id="36" creationId="{ADB3C4E0-688B-781D-CB91-AEAE48D0A875}"/>
          </ac:spMkLst>
        </pc:spChg>
        <pc:spChg chg="add mod">
          <ac:chgData name="大木里奈" userId="S::oki-rina-plusdojo2022@seplus2016.onmicrosoft.com::b02fed60-775a-4635-9abb-eaca5d1f87f2" providerId="AD" clId="Web-{3526077B-819D-0849-8B35-53B1296041C4}" dt="2022-06-10T00:40:25.741" v="25" actId="20577"/>
          <ac:spMkLst>
            <pc:docMk/>
            <pc:sldMk cId="371301402" sldId="286"/>
            <ac:spMk id="37" creationId="{52712F1D-3A96-CA23-7DF3-8A6A15FF3A81}"/>
          </ac:spMkLst>
        </pc:spChg>
        <pc:spChg chg="add mod">
          <ac:chgData name="大木里奈" userId="S::oki-rina-plusdojo2022@seplus2016.onmicrosoft.com::b02fed60-775a-4635-9abb-eaca5d1f87f2" providerId="AD" clId="Web-{3526077B-819D-0849-8B35-53B1296041C4}" dt="2022-06-10T00:40:36.522" v="30" actId="20577"/>
          <ac:spMkLst>
            <pc:docMk/>
            <pc:sldMk cId="371301402" sldId="286"/>
            <ac:spMk id="38" creationId="{77FF8114-1024-53EF-92F1-3AE99B763391}"/>
          </ac:spMkLst>
        </pc:spChg>
      </pc:sldChg>
    </pc:docChg>
  </pc:docChgLst>
  <pc:docChgLst>
    <pc:chgData name="島津美波" userId="S::simadu-minami-plusdojo2022@seplus2016.onmicrosoft.com::81270c88-8d65-4af2-9013-fafbeef24367" providerId="AD" clId="Web-{C376D82F-6916-C936-CB06-FEEA3188C80C}"/>
    <pc:docChg chg="modSld">
      <pc:chgData name="島津美波" userId="S::simadu-minami-plusdojo2022@seplus2016.onmicrosoft.com::81270c88-8d65-4af2-9013-fafbeef24367" providerId="AD" clId="Web-{C376D82F-6916-C936-CB06-FEEA3188C80C}" dt="2022-06-06T07:47:58.176" v="255" actId="20577"/>
      <pc:docMkLst>
        <pc:docMk/>
      </pc:docMkLst>
      <pc:sldChg chg="addSp modSp">
        <pc:chgData name="島津美波" userId="S::simadu-minami-plusdojo2022@seplus2016.onmicrosoft.com::81270c88-8d65-4af2-9013-fafbeef24367" providerId="AD" clId="Web-{C376D82F-6916-C936-CB06-FEEA3188C80C}" dt="2022-06-06T07:39:39.975" v="157" actId="1076"/>
        <pc:sldMkLst>
          <pc:docMk/>
          <pc:sldMk cId="4164135053" sldId="258"/>
        </pc:sldMkLst>
        <pc:spChg chg="add mod">
          <ac:chgData name="島津美波" userId="S::simadu-minami-plusdojo2022@seplus2016.onmicrosoft.com::81270c88-8d65-4af2-9013-fafbeef24367" providerId="AD" clId="Web-{C376D82F-6916-C936-CB06-FEEA3188C80C}" dt="2022-06-06T07:30:36.883" v="90" actId="1076"/>
          <ac:spMkLst>
            <pc:docMk/>
            <pc:sldMk cId="4164135053" sldId="258"/>
            <ac:spMk id="12" creationId="{8C4D8670-FF60-300E-828C-E2348A270EBA}"/>
          </ac:spMkLst>
        </pc:spChg>
        <pc:spChg chg="mod">
          <ac:chgData name="島津美波" userId="S::simadu-minami-plusdojo2022@seplus2016.onmicrosoft.com::81270c88-8d65-4af2-9013-fafbeef24367" providerId="AD" clId="Web-{C376D82F-6916-C936-CB06-FEEA3188C80C}" dt="2022-06-06T07:39:39.975" v="157" actId="1076"/>
          <ac:spMkLst>
            <pc:docMk/>
            <pc:sldMk cId="4164135053" sldId="258"/>
            <ac:spMk id="13" creationId="{08B71BCC-7AE9-0F9A-6C2C-13645D976649}"/>
          </ac:spMkLst>
        </pc:spChg>
        <pc:spChg chg="add mod">
          <ac:chgData name="島津美波" userId="S::simadu-minami-plusdojo2022@seplus2016.onmicrosoft.com::81270c88-8d65-4af2-9013-fafbeef24367" providerId="AD" clId="Web-{C376D82F-6916-C936-CB06-FEEA3188C80C}" dt="2022-06-06T07:31:08.446" v="104" actId="1076"/>
          <ac:spMkLst>
            <pc:docMk/>
            <pc:sldMk cId="4164135053" sldId="258"/>
            <ac:spMk id="15" creationId="{A42E3576-3CDE-6900-B8BC-1FB8908F4F6B}"/>
          </ac:spMkLst>
        </pc:spChg>
        <pc:picChg chg="mod">
          <ac:chgData name="島津美波" userId="S::simadu-minami-plusdojo2022@seplus2016.onmicrosoft.com::81270c88-8d65-4af2-9013-fafbeef24367" providerId="AD" clId="Web-{C376D82F-6916-C936-CB06-FEEA3188C80C}" dt="2022-06-06T07:39:34.116" v="156" actId="14100"/>
          <ac:picMkLst>
            <pc:docMk/>
            <pc:sldMk cId="4164135053" sldId="258"/>
            <ac:picMk id="11" creationId="{C2009A30-9028-9FCD-223F-911842A79F92}"/>
          </ac:picMkLst>
        </pc:picChg>
      </pc:sldChg>
      <pc:sldChg chg="addSp delSp modSp">
        <pc:chgData name="島津美波" userId="S::simadu-minami-plusdojo2022@seplus2016.onmicrosoft.com::81270c88-8d65-4af2-9013-fafbeef24367" providerId="AD" clId="Web-{C376D82F-6916-C936-CB06-FEEA3188C80C}" dt="2022-06-06T07:41:27.510" v="221" actId="20577"/>
        <pc:sldMkLst>
          <pc:docMk/>
          <pc:sldMk cId="3743702039" sldId="263"/>
        </pc:sldMkLst>
        <pc:spChg chg="add mod">
          <ac:chgData name="島津美波" userId="S::simadu-minami-plusdojo2022@seplus2016.onmicrosoft.com::81270c88-8d65-4af2-9013-fafbeef24367" providerId="AD" clId="Web-{C376D82F-6916-C936-CB06-FEEA3188C80C}" dt="2022-06-06T07:21:19.399" v="10" actId="1076"/>
          <ac:spMkLst>
            <pc:docMk/>
            <pc:sldMk cId="3743702039" sldId="263"/>
            <ac:spMk id="2" creationId="{FD64A8ED-3A4F-5BEC-347B-49C23023DE96}"/>
          </ac:spMkLst>
        </pc:spChg>
        <pc:spChg chg="mod">
          <ac:chgData name="島津美波" userId="S::simadu-minami-plusdojo2022@seplus2016.onmicrosoft.com::81270c88-8d65-4af2-9013-fafbeef24367" providerId="AD" clId="Web-{C376D82F-6916-C936-CB06-FEEA3188C80C}" dt="2022-06-06T07:22:18.964" v="41" actId="1076"/>
          <ac:spMkLst>
            <pc:docMk/>
            <pc:sldMk cId="3743702039" sldId="263"/>
            <ac:spMk id="13" creationId="{07A90DCF-4CDE-2049-8D40-EFC0595931E3}"/>
          </ac:spMkLst>
        </pc:spChg>
        <pc:spChg chg="mod">
          <ac:chgData name="島津美波" userId="S::simadu-minami-plusdojo2022@seplus2016.onmicrosoft.com::81270c88-8d65-4af2-9013-fafbeef24367" providerId="AD" clId="Web-{C376D82F-6916-C936-CB06-FEEA3188C80C}" dt="2022-06-06T07:21:57.229" v="34" actId="20577"/>
          <ac:spMkLst>
            <pc:docMk/>
            <pc:sldMk cId="3743702039" sldId="263"/>
            <ac:spMk id="14" creationId="{CF059375-3298-72F7-FA3A-7E4C6C51C2DF}"/>
          </ac:spMkLst>
        </pc:spChg>
        <pc:spChg chg="mod">
          <ac:chgData name="島津美波" userId="S::simadu-minami-plusdojo2022@seplus2016.onmicrosoft.com::81270c88-8d65-4af2-9013-fafbeef24367" providerId="AD" clId="Web-{C376D82F-6916-C936-CB06-FEEA3188C80C}" dt="2022-06-06T07:31:23.212" v="112" actId="1076"/>
          <ac:spMkLst>
            <pc:docMk/>
            <pc:sldMk cId="3743702039" sldId="263"/>
            <ac:spMk id="16" creationId="{FB83A296-7F44-0FE5-8AF6-B575A16B2396}"/>
          </ac:spMkLst>
        </pc:spChg>
        <pc:spChg chg="add del">
          <ac:chgData name="島津美波" userId="S::simadu-minami-plusdojo2022@seplus2016.onmicrosoft.com::81270c88-8d65-4af2-9013-fafbeef24367" providerId="AD" clId="Web-{C376D82F-6916-C936-CB06-FEEA3188C80C}" dt="2022-06-06T07:26:36.674" v="83"/>
          <ac:spMkLst>
            <pc:docMk/>
            <pc:sldMk cId="3743702039" sldId="263"/>
            <ac:spMk id="18" creationId="{AE2968B1-2589-27B8-3675-8FB6A288613A}"/>
          </ac:spMkLst>
        </pc:spChg>
        <pc:spChg chg="add mod">
          <ac:chgData name="島津美波" userId="S::simadu-minami-plusdojo2022@seplus2016.onmicrosoft.com::81270c88-8d65-4af2-9013-fafbeef24367" providerId="AD" clId="Web-{C376D82F-6916-C936-CB06-FEEA3188C80C}" dt="2022-06-06T07:30:24.320" v="88"/>
          <ac:spMkLst>
            <pc:docMk/>
            <pc:sldMk cId="3743702039" sldId="263"/>
            <ac:spMk id="19" creationId="{5122A181-3D2C-CABC-8E1D-A67C529469A0}"/>
          </ac:spMkLst>
        </pc:spChg>
        <pc:spChg chg="add mod">
          <ac:chgData name="島津美波" userId="S::simadu-minami-plusdojo2022@seplus2016.onmicrosoft.com::81270c88-8d65-4af2-9013-fafbeef24367" providerId="AD" clId="Web-{C376D82F-6916-C936-CB06-FEEA3188C80C}" dt="2022-06-06T07:41:27.510" v="221" actId="20577"/>
          <ac:spMkLst>
            <pc:docMk/>
            <pc:sldMk cId="3743702039" sldId="263"/>
            <ac:spMk id="20" creationId="{6F6B098B-5350-46E7-9736-A7F5ECD31E89}"/>
          </ac:spMkLst>
        </pc:spChg>
        <pc:spChg chg="add del mod topLvl">
          <ac:chgData name="島津美波" userId="S::simadu-minami-plusdojo2022@seplus2016.onmicrosoft.com::81270c88-8d65-4af2-9013-fafbeef24367" providerId="AD" clId="Web-{C376D82F-6916-C936-CB06-FEEA3188C80C}" dt="2022-06-06T07:36:57.252" v="137"/>
          <ac:spMkLst>
            <pc:docMk/>
            <pc:sldMk cId="3743702039" sldId="263"/>
            <ac:spMk id="21" creationId="{9B7D024D-604C-0063-6392-7DE8A187CC25}"/>
          </ac:spMkLst>
        </pc:spChg>
        <pc:spChg chg="add del mod topLvl">
          <ac:chgData name="島津美波" userId="S::simadu-minami-plusdojo2022@seplus2016.onmicrosoft.com::81270c88-8d65-4af2-9013-fafbeef24367" providerId="AD" clId="Web-{C376D82F-6916-C936-CB06-FEEA3188C80C}" dt="2022-06-06T07:36:57.252" v="136"/>
          <ac:spMkLst>
            <pc:docMk/>
            <pc:sldMk cId="3743702039" sldId="263"/>
            <ac:spMk id="22" creationId="{3528EDA3-D9B0-BEB3-2FB4-F9CE8B782208}"/>
          </ac:spMkLst>
        </pc:spChg>
        <pc:spChg chg="add del mod">
          <ac:chgData name="島津美波" userId="S::simadu-minami-plusdojo2022@seplus2016.onmicrosoft.com::81270c88-8d65-4af2-9013-fafbeef24367" providerId="AD" clId="Web-{C376D82F-6916-C936-CB06-FEEA3188C80C}" dt="2022-06-06T07:37:13.784" v="140"/>
          <ac:spMkLst>
            <pc:docMk/>
            <pc:sldMk cId="3743702039" sldId="263"/>
            <ac:spMk id="24" creationId="{61DDE457-0546-0F4D-B659-6DA755C10854}"/>
          </ac:spMkLst>
        </pc:spChg>
        <pc:spChg chg="add mod">
          <ac:chgData name="島津美波" userId="S::simadu-minami-plusdojo2022@seplus2016.onmicrosoft.com::81270c88-8d65-4af2-9013-fafbeef24367" providerId="AD" clId="Web-{C376D82F-6916-C936-CB06-FEEA3188C80C}" dt="2022-06-06T07:41:11.775" v="208" actId="20577"/>
          <ac:spMkLst>
            <pc:docMk/>
            <pc:sldMk cId="3743702039" sldId="263"/>
            <ac:spMk id="25" creationId="{FC5B27A8-7D4E-DAC6-D9BD-290E2DA778FE}"/>
          </ac:spMkLst>
        </pc:spChg>
        <pc:spChg chg="add mod">
          <ac:chgData name="島津美波" userId="S::simadu-minami-plusdojo2022@seplus2016.onmicrosoft.com::81270c88-8d65-4af2-9013-fafbeef24367" providerId="AD" clId="Web-{C376D82F-6916-C936-CB06-FEEA3188C80C}" dt="2022-06-06T07:38:56.099" v="154" actId="14100"/>
          <ac:spMkLst>
            <pc:docMk/>
            <pc:sldMk cId="3743702039" sldId="263"/>
            <ac:spMk id="26" creationId="{87B1658A-FD5C-3AA7-E583-8DA42976B144}"/>
          </ac:spMkLst>
        </pc:spChg>
        <pc:grpChg chg="add del">
          <ac:chgData name="島津美波" userId="S::simadu-minami-plusdojo2022@seplus2016.onmicrosoft.com::81270c88-8d65-4af2-9013-fafbeef24367" providerId="AD" clId="Web-{C376D82F-6916-C936-CB06-FEEA3188C80C}" dt="2022-06-06T07:36:17.126" v="135"/>
          <ac:grpSpMkLst>
            <pc:docMk/>
            <pc:sldMk cId="3743702039" sldId="263"/>
            <ac:grpSpMk id="23" creationId="{080236C4-B535-CE4D-1D4F-874167BA14F4}"/>
          </ac:grpSpMkLst>
        </pc:grpChg>
        <pc:picChg chg="mod">
          <ac:chgData name="島津美波" userId="S::simadu-minami-plusdojo2022@seplus2016.onmicrosoft.com::81270c88-8d65-4af2-9013-fafbeef24367" providerId="AD" clId="Web-{C376D82F-6916-C936-CB06-FEEA3188C80C}" dt="2022-06-06T07:21:16.571" v="9" actId="1076"/>
          <ac:picMkLst>
            <pc:docMk/>
            <pc:sldMk cId="3743702039" sldId="263"/>
            <ac:picMk id="11" creationId="{3C835A81-CCB5-5B63-5E22-7C0451160680}"/>
          </ac:picMkLst>
        </pc:picChg>
        <pc:picChg chg="mod">
          <ac:chgData name="島津美波" userId="S::simadu-minami-plusdojo2022@seplus2016.onmicrosoft.com::81270c88-8d65-4af2-9013-fafbeef24367" providerId="AD" clId="Web-{C376D82F-6916-C936-CB06-FEEA3188C80C}" dt="2022-06-06T07:22:22.729" v="42" actId="1076"/>
          <ac:picMkLst>
            <pc:docMk/>
            <pc:sldMk cId="3743702039" sldId="263"/>
            <ac:picMk id="12" creationId="{560FB4F0-2F88-D1E3-6F5A-C8EA06EB9559}"/>
          </ac:picMkLst>
        </pc:picChg>
        <pc:cxnChg chg="del mod">
          <ac:chgData name="島津美波" userId="S::simadu-minami-plusdojo2022@seplus2016.onmicrosoft.com::81270c88-8d65-4af2-9013-fafbeef24367" providerId="AD" clId="Web-{C376D82F-6916-C936-CB06-FEEA3188C80C}" dt="2022-06-06T07:20:40.367" v="7"/>
          <ac:cxnSpMkLst>
            <pc:docMk/>
            <pc:sldMk cId="3743702039" sldId="263"/>
            <ac:cxnSpMk id="15" creationId="{8671BFC3-4DA6-6EC6-EA8A-BC2160A2E8AA}"/>
          </ac:cxnSpMkLst>
        </pc:cxnChg>
      </pc:sldChg>
      <pc:sldChg chg="addSp modSp">
        <pc:chgData name="島津美波" userId="S::simadu-minami-plusdojo2022@seplus2016.onmicrosoft.com::81270c88-8d65-4af2-9013-fafbeef24367" providerId="AD" clId="Web-{C376D82F-6916-C936-CB06-FEEA3188C80C}" dt="2022-06-06T07:47:58.176" v="255" actId="20577"/>
        <pc:sldMkLst>
          <pc:docMk/>
          <pc:sldMk cId="2776495978" sldId="266"/>
        </pc:sldMkLst>
        <pc:spChg chg="add mod">
          <ac:chgData name="島津美波" userId="S::simadu-minami-plusdojo2022@seplus2016.onmicrosoft.com::81270c88-8d65-4af2-9013-fafbeef24367" providerId="AD" clId="Web-{C376D82F-6916-C936-CB06-FEEA3188C80C}" dt="2022-06-06T07:25:41.047" v="79"/>
          <ac:spMkLst>
            <pc:docMk/>
            <pc:sldMk cId="2776495978" sldId="266"/>
            <ac:spMk id="2" creationId="{5D0E4D98-2473-ED71-66FE-ED619961595A}"/>
          </ac:spMkLst>
        </pc:spChg>
        <pc:spChg chg="mod">
          <ac:chgData name="島津美波" userId="S::simadu-minami-plusdojo2022@seplus2016.onmicrosoft.com::81270c88-8d65-4af2-9013-fafbeef24367" providerId="AD" clId="Web-{C376D82F-6916-C936-CB06-FEEA3188C80C}" dt="2022-06-06T07:47:58.176" v="255" actId="20577"/>
          <ac:spMkLst>
            <pc:docMk/>
            <pc:sldMk cId="2776495978" sldId="266"/>
            <ac:spMk id="3" creationId="{D0A55543-A8F0-FA08-F844-19A432F9D4BA}"/>
          </ac:spMkLst>
        </pc:spChg>
        <pc:spChg chg="mod">
          <ac:chgData name="島津美波" userId="S::simadu-minami-plusdojo2022@seplus2016.onmicrosoft.com::81270c88-8d65-4af2-9013-fafbeef24367" providerId="AD" clId="Web-{C376D82F-6916-C936-CB06-FEEA3188C80C}" dt="2022-06-06T07:22:54.418" v="44" actId="1076"/>
          <ac:spMkLst>
            <pc:docMk/>
            <pc:sldMk cId="2776495978" sldId="266"/>
            <ac:spMk id="4" creationId="{9B14AC1D-95E2-AC92-F4E0-7288BBF42DA6}"/>
          </ac:spMkLst>
        </pc:spChg>
      </pc:sldChg>
      <pc:sldChg chg="addSp modSp">
        <pc:chgData name="島津美波" userId="S::simadu-minami-plusdojo2022@seplus2016.onmicrosoft.com::81270c88-8d65-4af2-9013-fafbeef24367" providerId="AD" clId="Web-{C376D82F-6916-C936-CB06-FEEA3188C80C}" dt="2022-06-06T07:25:47.094" v="81"/>
        <pc:sldMkLst>
          <pc:docMk/>
          <pc:sldMk cId="2196372836" sldId="268"/>
        </pc:sldMkLst>
        <pc:spChg chg="mod">
          <ac:chgData name="島津美波" userId="S::simadu-minami-plusdojo2022@seplus2016.onmicrosoft.com::81270c88-8d65-4af2-9013-fafbeef24367" providerId="AD" clId="Web-{C376D82F-6916-C936-CB06-FEEA3188C80C}" dt="2022-06-06T07:25:02.577" v="78" actId="20577"/>
          <ac:spMkLst>
            <pc:docMk/>
            <pc:sldMk cId="2196372836" sldId="268"/>
            <ac:spMk id="4" creationId="{9B14AC1D-95E2-AC92-F4E0-7288BBF42DA6}"/>
          </ac:spMkLst>
        </pc:spChg>
        <pc:spChg chg="add mod">
          <ac:chgData name="島津美波" userId="S::simadu-minami-plusdojo2022@seplus2016.onmicrosoft.com::81270c88-8d65-4af2-9013-fafbeef24367" providerId="AD" clId="Web-{C376D82F-6916-C936-CB06-FEEA3188C80C}" dt="2022-06-06T07:25:47.094" v="81"/>
          <ac:spMkLst>
            <pc:docMk/>
            <pc:sldMk cId="2196372836" sldId="268"/>
            <ac:spMk id="6" creationId="{256225B3-A1F1-12AA-809D-F062A26FAF91}"/>
          </ac:spMkLst>
        </pc:spChg>
      </pc:sldChg>
      <pc:sldChg chg="addSp modSp">
        <pc:chgData name="島津美波" userId="S::simadu-minami-plusdojo2022@seplus2016.onmicrosoft.com::81270c88-8d65-4af2-9013-fafbeef24367" providerId="AD" clId="Web-{C376D82F-6916-C936-CB06-FEEA3188C80C}" dt="2022-06-06T07:25:43.781" v="80"/>
        <pc:sldMkLst>
          <pc:docMk/>
          <pc:sldMk cId="3456666601" sldId="269"/>
        </pc:sldMkLst>
        <pc:spChg chg="mod">
          <ac:chgData name="島津美波" userId="S::simadu-minami-plusdojo2022@seplus2016.onmicrosoft.com::81270c88-8d65-4af2-9013-fafbeef24367" providerId="AD" clId="Web-{C376D82F-6916-C936-CB06-FEEA3188C80C}" dt="2022-06-06T07:24:56.358" v="76" actId="20577"/>
          <ac:spMkLst>
            <pc:docMk/>
            <pc:sldMk cId="3456666601" sldId="269"/>
            <ac:spMk id="4" creationId="{9B14AC1D-95E2-AC92-F4E0-7288BBF42DA6}"/>
          </ac:spMkLst>
        </pc:spChg>
        <pc:spChg chg="add mod">
          <ac:chgData name="島津美波" userId="S::simadu-minami-plusdojo2022@seplus2016.onmicrosoft.com::81270c88-8d65-4af2-9013-fafbeef24367" providerId="AD" clId="Web-{C376D82F-6916-C936-CB06-FEEA3188C80C}" dt="2022-06-06T07:25:43.781" v="80"/>
          <ac:spMkLst>
            <pc:docMk/>
            <pc:sldMk cId="3456666601" sldId="269"/>
            <ac:spMk id="6" creationId="{9249ED31-52A7-076E-0C06-BFD444CD0A98}"/>
          </ac:spMkLst>
        </pc:spChg>
      </pc:sldChg>
      <pc:sldChg chg="addSp modSp">
        <pc:chgData name="島津美波" userId="S::simadu-minami-plusdojo2022@seplus2016.onmicrosoft.com::81270c88-8d65-4af2-9013-fafbeef24367" providerId="AD" clId="Web-{C376D82F-6916-C936-CB06-FEEA3188C80C}" dt="2022-06-06T07:43:53.232" v="247"/>
        <pc:sldMkLst>
          <pc:docMk/>
          <pc:sldMk cId="3196210130" sldId="272"/>
        </pc:sldMkLst>
        <pc:spChg chg="mod">
          <ac:chgData name="島津美波" userId="S::simadu-minami-plusdojo2022@seplus2016.onmicrosoft.com::81270c88-8d65-4af2-9013-fafbeef24367" providerId="AD" clId="Web-{C376D82F-6916-C936-CB06-FEEA3188C80C}" dt="2022-06-06T07:31:44.447" v="119" actId="1076"/>
          <ac:spMkLst>
            <pc:docMk/>
            <pc:sldMk cId="3196210130" sldId="272"/>
            <ac:spMk id="2" creationId="{0930FFAC-3A18-5BB6-8A97-F7C28EC6D5FD}"/>
          </ac:spMkLst>
        </pc:spChg>
        <pc:spChg chg="mod">
          <ac:chgData name="島津美波" userId="S::simadu-minami-plusdojo2022@seplus2016.onmicrosoft.com::81270c88-8d65-4af2-9013-fafbeef24367" providerId="AD" clId="Web-{C376D82F-6916-C936-CB06-FEEA3188C80C}" dt="2022-06-06T07:31:43.041" v="118" actId="1076"/>
          <ac:spMkLst>
            <pc:docMk/>
            <pc:sldMk cId="3196210130" sldId="272"/>
            <ac:spMk id="11" creationId="{7556B15A-28E8-059F-C547-7DA8C5E2AA7D}"/>
          </ac:spMkLst>
        </pc:spChg>
        <pc:spChg chg="add mod">
          <ac:chgData name="島津美波" userId="S::simadu-minami-plusdojo2022@seplus2016.onmicrosoft.com::81270c88-8d65-4af2-9013-fafbeef24367" providerId="AD" clId="Web-{C376D82F-6916-C936-CB06-FEEA3188C80C}" dt="2022-06-06T07:30:42.664" v="92" actId="1076"/>
          <ac:spMkLst>
            <pc:docMk/>
            <pc:sldMk cId="3196210130" sldId="272"/>
            <ac:spMk id="13" creationId="{4AF0B791-47EB-AA5A-D08D-15D830430294}"/>
          </ac:spMkLst>
        </pc:spChg>
        <pc:spChg chg="add mod">
          <ac:chgData name="島津美波" userId="S::simadu-minami-plusdojo2022@seplus2016.onmicrosoft.com::81270c88-8d65-4af2-9013-fafbeef24367" providerId="AD" clId="Web-{C376D82F-6916-C936-CB06-FEEA3188C80C}" dt="2022-06-06T07:31:37.260" v="115" actId="1076"/>
          <ac:spMkLst>
            <pc:docMk/>
            <pc:sldMk cId="3196210130" sldId="272"/>
            <ac:spMk id="20" creationId="{D2F10F73-CDF0-890A-D279-BBDBC7A87C12}"/>
          </ac:spMkLst>
        </pc:spChg>
        <pc:grpChg chg="add">
          <ac:chgData name="島津美波" userId="S::simadu-minami-plusdojo2022@seplus2016.onmicrosoft.com::81270c88-8d65-4af2-9013-fafbeef24367" providerId="AD" clId="Web-{C376D82F-6916-C936-CB06-FEEA3188C80C}" dt="2022-06-06T07:43:53.232" v="247"/>
          <ac:grpSpMkLst>
            <pc:docMk/>
            <pc:sldMk cId="3196210130" sldId="272"/>
            <ac:grpSpMk id="22" creationId="{DA346FB3-35B6-17DF-912B-DDCDD3301309}"/>
          </ac:grpSpMkLst>
        </pc:grpChg>
        <pc:picChg chg="mod">
          <ac:chgData name="島津美波" userId="S::simadu-minami-plusdojo2022@seplus2016.onmicrosoft.com::81270c88-8d65-4af2-9013-fafbeef24367" providerId="AD" clId="Web-{C376D82F-6916-C936-CB06-FEEA3188C80C}" dt="2022-06-06T07:43:15.356" v="245" actId="14100"/>
          <ac:picMkLst>
            <pc:docMk/>
            <pc:sldMk cId="3196210130" sldId="272"/>
            <ac:picMk id="6" creationId="{4D1496A3-8AC5-CAAF-8942-C124D4788B26}"/>
          </ac:picMkLst>
        </pc:picChg>
      </pc:sldChg>
      <pc:sldChg chg="addSp modSp">
        <pc:chgData name="島津美波" userId="S::simadu-minami-plusdojo2022@seplus2016.onmicrosoft.com::81270c88-8d65-4af2-9013-fafbeef24367" providerId="AD" clId="Web-{C376D82F-6916-C936-CB06-FEEA3188C80C}" dt="2022-06-06T07:43:57.029" v="248"/>
        <pc:sldMkLst>
          <pc:docMk/>
          <pc:sldMk cId="2569552278" sldId="278"/>
        </pc:sldMkLst>
        <pc:spChg chg="add mod">
          <ac:chgData name="島津美波" userId="S::simadu-minami-plusdojo2022@seplus2016.onmicrosoft.com::81270c88-8d65-4af2-9013-fafbeef24367" providerId="AD" clId="Web-{C376D82F-6916-C936-CB06-FEEA3188C80C}" dt="2022-06-06T07:43:07.731" v="243" actId="1076"/>
          <ac:spMkLst>
            <pc:docMk/>
            <pc:sldMk cId="2569552278" sldId="278"/>
            <ac:spMk id="6" creationId="{846E1121-FFE0-C7BC-3F27-44DC2866AF52}"/>
          </ac:spMkLst>
        </pc:spChg>
        <pc:grpChg chg="add">
          <ac:chgData name="島津美波" userId="S::simadu-minami-plusdojo2022@seplus2016.onmicrosoft.com::81270c88-8d65-4af2-9013-fafbeef24367" providerId="AD" clId="Web-{C376D82F-6916-C936-CB06-FEEA3188C80C}" dt="2022-06-06T07:43:57.029" v="248"/>
          <ac:grpSpMkLst>
            <pc:docMk/>
            <pc:sldMk cId="2569552278" sldId="278"/>
            <ac:grpSpMk id="13" creationId="{0F5EA5A2-9A2C-E8EF-E1C7-5C940B42AC25}"/>
          </ac:grpSpMkLst>
        </pc:grpChg>
        <pc:picChg chg="add">
          <ac:chgData name="島津美波" userId="S::simadu-minami-plusdojo2022@seplus2016.onmicrosoft.com::81270c88-8d65-4af2-9013-fafbeef24367" providerId="AD" clId="Web-{C376D82F-6916-C936-CB06-FEEA3188C80C}" dt="2022-06-06T07:43:39.685" v="246"/>
          <ac:picMkLst>
            <pc:docMk/>
            <pc:sldMk cId="2569552278" sldId="278"/>
            <ac:picMk id="9" creationId="{DFB10DE4-223D-30B8-0EC4-4801F8376670}"/>
          </ac:picMkLst>
        </pc:picChg>
      </pc:sldChg>
    </pc:docChg>
  </pc:docChgLst>
  <pc:docChgLst>
    <pc:chgData name="石貝真奈" userId="S::ishigai-mana-plusdojo2022@seplus2016.onmicrosoft.com::e34463ba-905b-43d3-a769-b0a4e9e08a6d" providerId="AD" clId="Web-{95A5D0BB-62E6-F704-A829-2E87E48E2D86}"/>
    <pc:docChg chg="addSld delSld modSld">
      <pc:chgData name="石貝真奈" userId="S::ishigai-mana-plusdojo2022@seplus2016.onmicrosoft.com::e34463ba-905b-43d3-a769-b0a4e9e08a6d" providerId="AD" clId="Web-{95A5D0BB-62E6-F704-A829-2E87E48E2D86}" dt="2022-06-07T07:59:48.775" v="179" actId="1076"/>
      <pc:docMkLst>
        <pc:docMk/>
      </pc:docMkLst>
      <pc:sldChg chg="modSp">
        <pc:chgData name="石貝真奈" userId="S::ishigai-mana-plusdojo2022@seplus2016.onmicrosoft.com::e34463ba-905b-43d3-a769-b0a4e9e08a6d" providerId="AD" clId="Web-{95A5D0BB-62E6-F704-A829-2E87E48E2D86}" dt="2022-06-07T07:17:29.483" v="43" actId="1076"/>
        <pc:sldMkLst>
          <pc:docMk/>
          <pc:sldMk cId="3155477368" sldId="261"/>
        </pc:sldMkLst>
        <pc:graphicFrameChg chg="mod ord">
          <ac:chgData name="石貝真奈" userId="S::ishigai-mana-plusdojo2022@seplus2016.onmicrosoft.com::e34463ba-905b-43d3-a769-b0a4e9e08a6d" providerId="AD" clId="Web-{95A5D0BB-62E6-F704-A829-2E87E48E2D86}" dt="2022-06-07T07:17:29.483" v="43" actId="1076"/>
          <ac:graphicFrameMkLst>
            <pc:docMk/>
            <pc:sldMk cId="3155477368" sldId="261"/>
            <ac:graphicFrameMk id="42" creationId="{98AC8D08-7C08-60CC-0859-EE76E8FF945F}"/>
          </ac:graphicFrameMkLst>
        </pc:graphicFrameChg>
      </pc:sldChg>
      <pc:sldChg chg="modSp">
        <pc:chgData name="石貝真奈" userId="S::ishigai-mana-plusdojo2022@seplus2016.onmicrosoft.com::e34463ba-905b-43d3-a769-b0a4e9e08a6d" providerId="AD" clId="Web-{95A5D0BB-62E6-F704-A829-2E87E48E2D86}" dt="2022-06-07T07:22:33.021" v="45" actId="1076"/>
        <pc:sldMkLst>
          <pc:docMk/>
          <pc:sldMk cId="3743702039" sldId="263"/>
        </pc:sldMkLst>
        <pc:spChg chg="mod">
          <ac:chgData name="石貝真奈" userId="S::ishigai-mana-plusdojo2022@seplus2016.onmicrosoft.com::e34463ba-905b-43d3-a769-b0a4e9e08a6d" providerId="AD" clId="Web-{95A5D0BB-62E6-F704-A829-2E87E48E2D86}" dt="2022-06-07T07:22:33.021" v="45" actId="1076"/>
          <ac:spMkLst>
            <pc:docMk/>
            <pc:sldMk cId="3743702039" sldId="263"/>
            <ac:spMk id="11" creationId="{586BDA3E-37D2-BD18-6DC4-7358D5A37A2E}"/>
          </ac:spMkLst>
        </pc:spChg>
      </pc:sldChg>
      <pc:sldChg chg="modSp">
        <pc:chgData name="石貝真奈" userId="S::ishigai-mana-plusdojo2022@seplus2016.onmicrosoft.com::e34463ba-905b-43d3-a769-b0a4e9e08a6d" providerId="AD" clId="Web-{95A5D0BB-62E6-F704-A829-2E87E48E2D86}" dt="2022-06-07T07:17:08.139" v="42" actId="1076"/>
        <pc:sldMkLst>
          <pc:docMk/>
          <pc:sldMk cId="2392510997" sldId="264"/>
        </pc:sldMkLst>
        <pc:spChg chg="ord">
          <ac:chgData name="石貝真奈" userId="S::ishigai-mana-plusdojo2022@seplus2016.onmicrosoft.com::e34463ba-905b-43d3-a769-b0a4e9e08a6d" providerId="AD" clId="Web-{95A5D0BB-62E6-F704-A829-2E87E48E2D86}" dt="2022-06-07T07:16:47.107" v="30"/>
          <ac:spMkLst>
            <pc:docMk/>
            <pc:sldMk cId="2392510997" sldId="264"/>
            <ac:spMk id="3" creationId="{26C1B9DF-44DC-D81C-163C-92216E9C44FD}"/>
          </ac:spMkLst>
        </pc:spChg>
        <pc:spChg chg="mod ord">
          <ac:chgData name="石貝真奈" userId="S::ishigai-mana-plusdojo2022@seplus2016.onmicrosoft.com::e34463ba-905b-43d3-a769-b0a4e9e08a6d" providerId="AD" clId="Web-{95A5D0BB-62E6-F704-A829-2E87E48E2D86}" dt="2022-06-07T07:17:08.139" v="42" actId="1076"/>
          <ac:spMkLst>
            <pc:docMk/>
            <pc:sldMk cId="2392510997" sldId="264"/>
            <ac:spMk id="11" creationId="{F761DF73-9FEA-7AA2-9BE8-F62FAD9C165B}"/>
          </ac:spMkLst>
        </pc:spChg>
        <pc:spChg chg="ord">
          <ac:chgData name="石貝真奈" userId="S::ishigai-mana-plusdojo2022@seplus2016.onmicrosoft.com::e34463ba-905b-43d3-a769-b0a4e9e08a6d" providerId="AD" clId="Web-{95A5D0BB-62E6-F704-A829-2E87E48E2D86}" dt="2022-06-07T07:16:53.482" v="37"/>
          <ac:spMkLst>
            <pc:docMk/>
            <pc:sldMk cId="2392510997" sldId="264"/>
            <ac:spMk id="16" creationId="{8868BFD4-B67D-04C0-4E81-FA3ED5957B50}"/>
          </ac:spMkLst>
        </pc:spChg>
        <pc:spChg chg="ord">
          <ac:chgData name="石貝真奈" userId="S::ishigai-mana-plusdojo2022@seplus2016.onmicrosoft.com::e34463ba-905b-43d3-a769-b0a4e9e08a6d" providerId="AD" clId="Web-{95A5D0BB-62E6-F704-A829-2E87E48E2D86}" dt="2022-06-07T07:17:01.170" v="39"/>
          <ac:spMkLst>
            <pc:docMk/>
            <pc:sldMk cId="2392510997" sldId="264"/>
            <ac:spMk id="20" creationId="{60EDF15F-E25B-143E-40C0-07A6E2D333FF}"/>
          </ac:spMkLst>
        </pc:spChg>
        <pc:spChg chg="ord">
          <ac:chgData name="石貝真奈" userId="S::ishigai-mana-plusdojo2022@seplus2016.onmicrosoft.com::e34463ba-905b-43d3-a769-b0a4e9e08a6d" providerId="AD" clId="Web-{95A5D0BB-62E6-F704-A829-2E87E48E2D86}" dt="2022-06-07T07:16:46.576" v="20"/>
          <ac:spMkLst>
            <pc:docMk/>
            <pc:sldMk cId="2392510997" sldId="264"/>
            <ac:spMk id="21" creationId="{5849474A-FDAD-D3D9-4D51-734F761C6A5F}"/>
          </ac:spMkLst>
        </pc:spChg>
        <pc:grpChg chg="ord">
          <ac:chgData name="石貝真奈" userId="S::ishigai-mana-plusdojo2022@seplus2016.onmicrosoft.com::e34463ba-905b-43d3-a769-b0a4e9e08a6d" providerId="AD" clId="Web-{95A5D0BB-62E6-F704-A829-2E87E48E2D86}" dt="2022-06-07T07:16:46.842" v="25"/>
          <ac:grpSpMkLst>
            <pc:docMk/>
            <pc:sldMk cId="2392510997" sldId="264"/>
            <ac:grpSpMk id="44" creationId="{8A872B2C-38A3-452E-84EB-B460F6904158}"/>
          </ac:grpSpMkLst>
        </pc:grpChg>
      </pc:sldChg>
      <pc:sldChg chg="addSp modSp">
        <pc:chgData name="石貝真奈" userId="S::ishigai-mana-plusdojo2022@seplus2016.onmicrosoft.com::e34463ba-905b-43d3-a769-b0a4e9e08a6d" providerId="AD" clId="Web-{95A5D0BB-62E6-F704-A829-2E87E48E2D86}" dt="2022-06-07T07:45:32.021" v="94" actId="14100"/>
        <pc:sldMkLst>
          <pc:docMk/>
          <pc:sldMk cId="2776495978" sldId="266"/>
        </pc:sldMkLst>
        <pc:spChg chg="mod">
          <ac:chgData name="石貝真奈" userId="S::ishigai-mana-plusdojo2022@seplus2016.onmicrosoft.com::e34463ba-905b-43d3-a769-b0a4e9e08a6d" providerId="AD" clId="Web-{95A5D0BB-62E6-F704-A829-2E87E48E2D86}" dt="2022-06-07T07:45:21.693" v="92" actId="1076"/>
          <ac:spMkLst>
            <pc:docMk/>
            <pc:sldMk cId="2776495978" sldId="266"/>
            <ac:spMk id="4" creationId="{9B14AC1D-95E2-AC92-F4E0-7288BBF42DA6}"/>
          </ac:spMkLst>
        </pc:spChg>
        <pc:spChg chg="mod">
          <ac:chgData name="石貝真奈" userId="S::ishigai-mana-plusdojo2022@seplus2016.onmicrosoft.com::e34463ba-905b-43d3-a769-b0a4e9e08a6d" providerId="AD" clId="Web-{95A5D0BB-62E6-F704-A829-2E87E48E2D86}" dt="2022-06-07T07:41:58.485" v="81" actId="1076"/>
          <ac:spMkLst>
            <pc:docMk/>
            <pc:sldMk cId="2776495978" sldId="266"/>
            <ac:spMk id="12" creationId="{E48DD963-1F88-A093-9BEE-6F5FEE3DD2C4}"/>
          </ac:spMkLst>
        </pc:spChg>
        <pc:grpChg chg="add mod">
          <ac:chgData name="石貝真奈" userId="S::ishigai-mana-plusdojo2022@seplus2016.onmicrosoft.com::e34463ba-905b-43d3-a769-b0a4e9e08a6d" providerId="AD" clId="Web-{95A5D0BB-62E6-F704-A829-2E87E48E2D86}" dt="2022-06-07T07:45:32.021" v="94" actId="14100"/>
          <ac:grpSpMkLst>
            <pc:docMk/>
            <pc:sldMk cId="2776495978" sldId="266"/>
            <ac:grpSpMk id="16" creationId="{C9360223-85EA-C7B3-6C1C-87E8B87B354B}"/>
          </ac:grpSpMkLst>
        </pc:grpChg>
      </pc:sldChg>
      <pc:sldChg chg="addSp modSp">
        <pc:chgData name="石貝真奈" userId="S::ishigai-mana-plusdojo2022@seplus2016.onmicrosoft.com::e34463ba-905b-43d3-a769-b0a4e9e08a6d" providerId="AD" clId="Web-{95A5D0BB-62E6-F704-A829-2E87E48E2D86}" dt="2022-06-07T07:47:09.914" v="120" actId="1076"/>
        <pc:sldMkLst>
          <pc:docMk/>
          <pc:sldMk cId="2196372836" sldId="268"/>
        </pc:sldMkLst>
        <pc:spChg chg="mod">
          <ac:chgData name="石貝真奈" userId="S::ishigai-mana-plusdojo2022@seplus2016.onmicrosoft.com::e34463ba-905b-43d3-a769-b0a4e9e08a6d" providerId="AD" clId="Web-{95A5D0BB-62E6-F704-A829-2E87E48E2D86}" dt="2022-06-07T07:47:06.273" v="119" actId="1076"/>
          <ac:spMkLst>
            <pc:docMk/>
            <pc:sldMk cId="2196372836" sldId="268"/>
            <ac:spMk id="4" creationId="{9B14AC1D-95E2-AC92-F4E0-7288BBF42DA6}"/>
          </ac:spMkLst>
        </pc:spChg>
        <pc:grpChg chg="add mod">
          <ac:chgData name="石貝真奈" userId="S::ishigai-mana-plusdojo2022@seplus2016.onmicrosoft.com::e34463ba-905b-43d3-a769-b0a4e9e08a6d" providerId="AD" clId="Web-{95A5D0BB-62E6-F704-A829-2E87E48E2D86}" dt="2022-06-07T07:47:09.914" v="120" actId="1076"/>
          <ac:grpSpMkLst>
            <pc:docMk/>
            <pc:sldMk cId="2196372836" sldId="268"/>
            <ac:grpSpMk id="2" creationId="{E3D218DB-A1D2-9AE4-2B07-E8383B2C62AC}"/>
          </ac:grpSpMkLst>
        </pc:grpChg>
      </pc:sldChg>
      <pc:sldChg chg="modSp">
        <pc:chgData name="石貝真奈" userId="S::ishigai-mana-plusdojo2022@seplus2016.onmicrosoft.com::e34463ba-905b-43d3-a769-b0a4e9e08a6d" providerId="AD" clId="Web-{95A5D0BB-62E6-F704-A829-2E87E48E2D86}" dt="2022-06-07T07:46:08.272" v="100" actId="1076"/>
        <pc:sldMkLst>
          <pc:docMk/>
          <pc:sldMk cId="3456666601" sldId="269"/>
        </pc:sldMkLst>
        <pc:spChg chg="mod">
          <ac:chgData name="石貝真奈" userId="S::ishigai-mana-plusdojo2022@seplus2016.onmicrosoft.com::e34463ba-905b-43d3-a769-b0a4e9e08a6d" providerId="AD" clId="Web-{95A5D0BB-62E6-F704-A829-2E87E48E2D86}" dt="2022-06-07T07:46:08.272" v="100" actId="1076"/>
          <ac:spMkLst>
            <pc:docMk/>
            <pc:sldMk cId="3456666601" sldId="269"/>
            <ac:spMk id="4" creationId="{9B14AC1D-95E2-AC92-F4E0-7288BBF42DA6}"/>
          </ac:spMkLst>
        </pc:spChg>
        <pc:spChg chg="mod">
          <ac:chgData name="石貝真奈" userId="S::ishigai-mana-plusdojo2022@seplus2016.onmicrosoft.com::e34463ba-905b-43d3-a769-b0a4e9e08a6d" providerId="AD" clId="Web-{95A5D0BB-62E6-F704-A829-2E87E48E2D86}" dt="2022-06-07T07:45:58.350" v="98" actId="1076"/>
          <ac:spMkLst>
            <pc:docMk/>
            <pc:sldMk cId="3456666601" sldId="269"/>
            <ac:spMk id="11" creationId="{B3D4BB75-497B-F145-6CB4-5363F186BE00}"/>
          </ac:spMkLst>
        </pc:spChg>
        <pc:spChg chg="mod">
          <ac:chgData name="石貝真奈" userId="S::ishigai-mana-plusdojo2022@seplus2016.onmicrosoft.com::e34463ba-905b-43d3-a769-b0a4e9e08a6d" providerId="AD" clId="Web-{95A5D0BB-62E6-F704-A829-2E87E48E2D86}" dt="2022-06-07T07:45:53.303" v="96" actId="1076"/>
          <ac:spMkLst>
            <pc:docMk/>
            <pc:sldMk cId="3456666601" sldId="269"/>
            <ac:spMk id="12" creationId="{E48DD963-1F88-A093-9BEE-6F5FEE3DD2C4}"/>
          </ac:spMkLst>
        </pc:spChg>
      </pc:sldChg>
      <pc:sldChg chg="delSp">
        <pc:chgData name="石貝真奈" userId="S::ishigai-mana-plusdojo2022@seplus2016.onmicrosoft.com::e34463ba-905b-43d3-a769-b0a4e9e08a6d" providerId="AD" clId="Web-{95A5D0BB-62E6-F704-A829-2E87E48E2D86}" dt="2022-06-07T07:35:48.649" v="71"/>
        <pc:sldMkLst>
          <pc:docMk/>
          <pc:sldMk cId="2569552278" sldId="278"/>
        </pc:sldMkLst>
        <pc:grpChg chg="del">
          <ac:chgData name="石貝真奈" userId="S::ishigai-mana-plusdojo2022@seplus2016.onmicrosoft.com::e34463ba-905b-43d3-a769-b0a4e9e08a6d" providerId="AD" clId="Web-{95A5D0BB-62E6-F704-A829-2E87E48E2D86}" dt="2022-06-07T07:35:48.649" v="70"/>
          <ac:grpSpMkLst>
            <pc:docMk/>
            <pc:sldMk cId="2569552278" sldId="278"/>
            <ac:grpSpMk id="20" creationId="{4CC606B1-F38F-680C-EB3D-63A5AC3BA8DA}"/>
          </ac:grpSpMkLst>
        </pc:grpChg>
        <pc:picChg chg="del">
          <ac:chgData name="石貝真奈" userId="S::ishigai-mana-plusdojo2022@seplus2016.onmicrosoft.com::e34463ba-905b-43d3-a769-b0a4e9e08a6d" providerId="AD" clId="Web-{95A5D0BB-62E6-F704-A829-2E87E48E2D86}" dt="2022-06-07T07:35:48.649" v="71"/>
          <ac:picMkLst>
            <pc:docMk/>
            <pc:sldMk cId="2569552278" sldId="278"/>
            <ac:picMk id="8" creationId="{8E8530D9-02D3-137A-9F00-80962595EFC9}"/>
          </ac:picMkLst>
        </pc:picChg>
      </pc:sldChg>
      <pc:sldChg chg="modSp">
        <pc:chgData name="石貝真奈" userId="S::ishigai-mana-plusdojo2022@seplus2016.onmicrosoft.com::e34463ba-905b-43d3-a769-b0a4e9e08a6d" providerId="AD" clId="Web-{95A5D0BB-62E6-F704-A829-2E87E48E2D86}" dt="2022-06-07T07:17:59.828" v="44" actId="14100"/>
        <pc:sldMkLst>
          <pc:docMk/>
          <pc:sldMk cId="2367115530" sldId="281"/>
        </pc:sldMkLst>
        <pc:spChg chg="mod">
          <ac:chgData name="石貝真奈" userId="S::ishigai-mana-plusdojo2022@seplus2016.onmicrosoft.com::e34463ba-905b-43d3-a769-b0a4e9e08a6d" providerId="AD" clId="Web-{95A5D0BB-62E6-F704-A829-2E87E48E2D86}" dt="2022-06-07T07:17:59.828" v="44" actId="14100"/>
          <ac:spMkLst>
            <pc:docMk/>
            <pc:sldMk cId="2367115530" sldId="281"/>
            <ac:spMk id="7" creationId="{AEF809A3-AC45-B504-8DF9-6286258B0AD3}"/>
          </ac:spMkLst>
        </pc:spChg>
      </pc:sldChg>
      <pc:sldChg chg="addSp delSp modSp add del">
        <pc:chgData name="石貝真奈" userId="S::ishigai-mana-plusdojo2022@seplus2016.onmicrosoft.com::e34463ba-905b-43d3-a769-b0a4e9e08a6d" providerId="AD" clId="Web-{95A5D0BB-62E6-F704-A829-2E87E48E2D86}" dt="2022-06-07T07:54:48.425" v="176"/>
        <pc:sldMkLst>
          <pc:docMk/>
          <pc:sldMk cId="4252397646" sldId="283"/>
        </pc:sldMkLst>
        <pc:spChg chg="add del mod">
          <ac:chgData name="石貝真奈" userId="S::ishigai-mana-plusdojo2022@seplus2016.onmicrosoft.com::e34463ba-905b-43d3-a769-b0a4e9e08a6d" providerId="AD" clId="Web-{95A5D0BB-62E6-F704-A829-2E87E48E2D86}" dt="2022-06-07T07:54:48.425" v="176"/>
          <ac:spMkLst>
            <pc:docMk/>
            <pc:sldMk cId="4252397646" sldId="283"/>
            <ac:spMk id="3" creationId="{458A6428-E73D-8D60-281B-0EEB55C7C379}"/>
          </ac:spMkLst>
        </pc:spChg>
      </pc:sldChg>
      <pc:sldChg chg="addSp delSp modSp">
        <pc:chgData name="石貝真奈" userId="S::ishigai-mana-plusdojo2022@seplus2016.onmicrosoft.com::e34463ba-905b-43d3-a769-b0a4e9e08a6d" providerId="AD" clId="Web-{95A5D0BB-62E6-F704-A829-2E87E48E2D86}" dt="2022-06-07T07:41:48.891" v="79" actId="1076"/>
        <pc:sldMkLst>
          <pc:docMk/>
          <pc:sldMk cId="1650968540" sldId="285"/>
        </pc:sldMkLst>
        <pc:spChg chg="add del mod">
          <ac:chgData name="石貝真奈" userId="S::ishigai-mana-plusdojo2022@seplus2016.onmicrosoft.com::e34463ba-905b-43d3-a769-b0a4e9e08a6d" providerId="AD" clId="Web-{95A5D0BB-62E6-F704-A829-2E87E48E2D86}" dt="2022-06-07T07:29:46.859" v="52"/>
          <ac:spMkLst>
            <pc:docMk/>
            <pc:sldMk cId="1650968540" sldId="285"/>
            <ac:spMk id="2" creationId="{63C28F16-1ECD-945B-4830-229C4DE916F4}"/>
          </ac:spMkLst>
        </pc:spChg>
        <pc:spChg chg="add mod">
          <ac:chgData name="石貝真奈" userId="S::ishigai-mana-plusdojo2022@seplus2016.onmicrosoft.com::e34463ba-905b-43d3-a769-b0a4e9e08a6d" providerId="AD" clId="Web-{95A5D0BB-62E6-F704-A829-2E87E48E2D86}" dt="2022-06-07T07:41:48.891" v="79" actId="1076"/>
          <ac:spMkLst>
            <pc:docMk/>
            <pc:sldMk cId="1650968540" sldId="285"/>
            <ac:spMk id="4" creationId="{E43F4DD3-D9BD-1FDD-8DA7-E5514E23F87A}"/>
          </ac:spMkLst>
        </pc:spChg>
        <pc:spChg chg="mod">
          <ac:chgData name="石貝真奈" userId="S::ishigai-mana-plusdojo2022@seplus2016.onmicrosoft.com::e34463ba-905b-43d3-a769-b0a4e9e08a6d" providerId="AD" clId="Web-{95A5D0BB-62E6-F704-A829-2E87E48E2D86}" dt="2022-06-07T07:29:36.968" v="49"/>
          <ac:spMkLst>
            <pc:docMk/>
            <pc:sldMk cId="1650968540" sldId="285"/>
            <ac:spMk id="15" creationId="{F7F6026A-5656-B0F4-4A4D-E3518F3B0407}"/>
          </ac:spMkLst>
        </pc:spChg>
        <pc:spChg chg="mod">
          <ac:chgData name="石貝真奈" userId="S::ishigai-mana-plusdojo2022@seplus2016.onmicrosoft.com::e34463ba-905b-43d3-a769-b0a4e9e08a6d" providerId="AD" clId="Web-{95A5D0BB-62E6-F704-A829-2E87E48E2D86}" dt="2022-06-07T07:40:05.592" v="76" actId="20577"/>
          <ac:spMkLst>
            <pc:docMk/>
            <pc:sldMk cId="1650968540" sldId="285"/>
            <ac:spMk id="18" creationId="{D98249BE-E899-CB3B-AF63-25B2493AF8DA}"/>
          </ac:spMkLst>
        </pc:spChg>
        <pc:grpChg chg="del">
          <ac:chgData name="石貝真奈" userId="S::ishigai-mana-plusdojo2022@seplus2016.onmicrosoft.com::e34463ba-905b-43d3-a769-b0a4e9e08a6d" providerId="AD" clId="Web-{95A5D0BB-62E6-F704-A829-2E87E48E2D86}" dt="2022-06-07T07:35:52.524" v="72"/>
          <ac:grpSpMkLst>
            <pc:docMk/>
            <pc:sldMk cId="1650968540" sldId="285"/>
            <ac:grpSpMk id="20" creationId="{4CC606B1-F38F-680C-EB3D-63A5AC3BA8DA}"/>
          </ac:grpSpMkLst>
        </pc:grpChg>
        <pc:picChg chg="del">
          <ac:chgData name="石貝真奈" userId="S::ishigai-mana-plusdojo2022@seplus2016.onmicrosoft.com::e34463ba-905b-43d3-a769-b0a4e9e08a6d" providerId="AD" clId="Web-{95A5D0BB-62E6-F704-A829-2E87E48E2D86}" dt="2022-06-07T07:35:52.524" v="73"/>
          <ac:picMkLst>
            <pc:docMk/>
            <pc:sldMk cId="1650968540" sldId="285"/>
            <ac:picMk id="8" creationId="{8E8530D9-02D3-137A-9F00-80962595EFC9}"/>
          </ac:picMkLst>
        </pc:picChg>
      </pc:sldChg>
      <pc:sldChg chg="addSp delSp modSp">
        <pc:chgData name="石貝真奈" userId="S::ishigai-mana-plusdojo2022@seplus2016.onmicrosoft.com::e34463ba-905b-43d3-a769-b0a4e9e08a6d" providerId="AD" clId="Web-{95A5D0BB-62E6-F704-A829-2E87E48E2D86}" dt="2022-06-07T07:43:36.175" v="89" actId="1076"/>
        <pc:sldMkLst>
          <pc:docMk/>
          <pc:sldMk cId="371301402" sldId="286"/>
        </pc:sldMkLst>
        <pc:spChg chg="add del">
          <ac:chgData name="石貝真奈" userId="S::ishigai-mana-plusdojo2022@seplus2016.onmicrosoft.com::e34463ba-905b-43d3-a769-b0a4e9e08a6d" providerId="AD" clId="Web-{95A5D0BB-62E6-F704-A829-2E87E48E2D86}" dt="2022-06-07T07:33:16.817" v="63"/>
          <ac:spMkLst>
            <pc:docMk/>
            <pc:sldMk cId="371301402" sldId="286"/>
            <ac:spMk id="2" creationId="{75AAD6EE-42F0-2FAD-E898-90B130AEA69D}"/>
          </ac:spMkLst>
        </pc:spChg>
        <pc:spChg chg="add mod">
          <ac:chgData name="石貝真奈" userId="S::ishigai-mana-plusdojo2022@seplus2016.onmicrosoft.com::e34463ba-905b-43d3-a769-b0a4e9e08a6d" providerId="AD" clId="Web-{95A5D0BB-62E6-F704-A829-2E87E48E2D86}" dt="2022-06-07T07:43:36.159" v="86" actId="1076"/>
          <ac:spMkLst>
            <pc:docMk/>
            <pc:sldMk cId="371301402" sldId="286"/>
            <ac:spMk id="7" creationId="{723CC991-2A86-E73E-08AA-86345D4B369E}"/>
          </ac:spMkLst>
        </pc:spChg>
        <pc:spChg chg="add mod">
          <ac:chgData name="石貝真奈" userId="S::ishigai-mana-plusdojo2022@seplus2016.onmicrosoft.com::e34463ba-905b-43d3-a769-b0a4e9e08a6d" providerId="AD" clId="Web-{95A5D0BB-62E6-F704-A829-2E87E48E2D86}" dt="2022-06-07T07:43:36.175" v="88" actId="1076"/>
          <ac:spMkLst>
            <pc:docMk/>
            <pc:sldMk cId="371301402" sldId="286"/>
            <ac:spMk id="12" creationId="{AFF81632-BB92-5887-73F8-5854ECE5CDBB}"/>
          </ac:spMkLst>
        </pc:spChg>
        <pc:spChg chg="add mod">
          <ac:chgData name="石貝真奈" userId="S::ishigai-mana-plusdojo2022@seplus2016.onmicrosoft.com::e34463ba-905b-43d3-a769-b0a4e9e08a6d" providerId="AD" clId="Web-{95A5D0BB-62E6-F704-A829-2E87E48E2D86}" dt="2022-06-07T07:43:36.175" v="89" actId="1076"/>
          <ac:spMkLst>
            <pc:docMk/>
            <pc:sldMk cId="371301402" sldId="286"/>
            <ac:spMk id="14" creationId="{9554C785-5B0D-F7E2-C507-1F3AC4E1D4E8}"/>
          </ac:spMkLst>
        </pc:spChg>
        <pc:spChg chg="mod">
          <ac:chgData name="石貝真奈" userId="S::ishigai-mana-plusdojo2022@seplus2016.onmicrosoft.com::e34463ba-905b-43d3-a769-b0a4e9e08a6d" providerId="AD" clId="Web-{95A5D0BB-62E6-F704-A829-2E87E48E2D86}" dt="2022-06-07T07:31:29.549" v="61"/>
          <ac:spMkLst>
            <pc:docMk/>
            <pc:sldMk cId="371301402" sldId="286"/>
            <ac:spMk id="15" creationId="{F7F6026A-5656-B0F4-4A4D-E3518F3B0407}"/>
          </ac:spMkLst>
        </pc:spChg>
        <pc:spChg chg="mod">
          <ac:chgData name="石貝真奈" userId="S::ishigai-mana-plusdojo2022@seplus2016.onmicrosoft.com::e34463ba-905b-43d3-a769-b0a4e9e08a6d" providerId="AD" clId="Web-{95A5D0BB-62E6-F704-A829-2E87E48E2D86}" dt="2022-06-07T07:33:54.334" v="69" actId="14100"/>
          <ac:spMkLst>
            <pc:docMk/>
            <pc:sldMk cId="371301402" sldId="286"/>
            <ac:spMk id="18" creationId="{D98249BE-E899-CB3B-AF63-25B2493AF8DA}"/>
          </ac:spMkLst>
        </pc:spChg>
        <pc:grpChg chg="del">
          <ac:chgData name="石貝真奈" userId="S::ishigai-mana-plusdojo2022@seplus2016.onmicrosoft.com::e34463ba-905b-43d3-a769-b0a4e9e08a6d" providerId="AD" clId="Web-{95A5D0BB-62E6-F704-A829-2E87E48E2D86}" dt="2022-06-07T07:35:57.024" v="74"/>
          <ac:grpSpMkLst>
            <pc:docMk/>
            <pc:sldMk cId="371301402" sldId="286"/>
            <ac:grpSpMk id="20" creationId="{4CC606B1-F38F-680C-EB3D-63A5AC3BA8DA}"/>
          </ac:grpSpMkLst>
        </pc:grpChg>
        <pc:picChg chg="del">
          <ac:chgData name="石貝真奈" userId="S::ishigai-mana-plusdojo2022@seplus2016.onmicrosoft.com::e34463ba-905b-43d3-a769-b0a4e9e08a6d" providerId="AD" clId="Web-{95A5D0BB-62E6-F704-A829-2E87E48E2D86}" dt="2022-06-07T07:35:57.024" v="75"/>
          <ac:picMkLst>
            <pc:docMk/>
            <pc:sldMk cId="371301402" sldId="286"/>
            <ac:picMk id="8" creationId="{8E8530D9-02D3-137A-9F00-80962595EFC9}"/>
          </ac:picMkLst>
        </pc:picChg>
        <pc:picChg chg="add mod">
          <ac:chgData name="石貝真奈" userId="S::ishigai-mana-plusdojo2022@seplus2016.onmicrosoft.com::e34463ba-905b-43d3-a769-b0a4e9e08a6d" providerId="AD" clId="Web-{95A5D0BB-62E6-F704-A829-2E87E48E2D86}" dt="2022-06-07T07:43:36.175" v="87" actId="1076"/>
          <ac:picMkLst>
            <pc:docMk/>
            <pc:sldMk cId="371301402" sldId="286"/>
            <ac:picMk id="10" creationId="{D5C18953-8AA1-6934-78E9-589BF6834B19}"/>
          </ac:picMkLst>
        </pc:picChg>
      </pc:sldChg>
      <pc:sldChg chg="modSp">
        <pc:chgData name="石貝真奈" userId="S::ishigai-mana-plusdojo2022@seplus2016.onmicrosoft.com::e34463ba-905b-43d3-a769-b0a4e9e08a6d" providerId="AD" clId="Web-{95A5D0BB-62E6-F704-A829-2E87E48E2D86}" dt="2022-06-07T07:59:48.775" v="179" actId="1076"/>
        <pc:sldMkLst>
          <pc:docMk/>
          <pc:sldMk cId="164405610" sldId="288"/>
        </pc:sldMkLst>
        <pc:spChg chg="mod">
          <ac:chgData name="石貝真奈" userId="S::ishigai-mana-plusdojo2022@seplus2016.onmicrosoft.com::e34463ba-905b-43d3-a769-b0a4e9e08a6d" providerId="AD" clId="Web-{95A5D0BB-62E6-F704-A829-2E87E48E2D86}" dt="2022-06-07T07:59:41.556" v="178" actId="1076"/>
          <ac:spMkLst>
            <pc:docMk/>
            <pc:sldMk cId="164405610" sldId="288"/>
            <ac:spMk id="17" creationId="{54CD0E03-6F6F-6F70-C7C2-2BCBF7F986FF}"/>
          </ac:spMkLst>
        </pc:spChg>
        <pc:spChg chg="mod">
          <ac:chgData name="石貝真奈" userId="S::ishigai-mana-plusdojo2022@seplus2016.onmicrosoft.com::e34463ba-905b-43d3-a769-b0a4e9e08a6d" providerId="AD" clId="Web-{95A5D0BB-62E6-F704-A829-2E87E48E2D86}" dt="2022-06-07T07:59:48.775" v="179" actId="1076"/>
          <ac:spMkLst>
            <pc:docMk/>
            <pc:sldMk cId="164405610" sldId="288"/>
            <ac:spMk id="19" creationId="{5122A181-3D2C-CABC-8E1D-A67C529469A0}"/>
          </ac:spMkLst>
        </pc:spChg>
      </pc:sldChg>
      <pc:sldChg chg="modSp">
        <pc:chgData name="石貝真奈" userId="S::ishigai-mana-plusdojo2022@seplus2016.onmicrosoft.com::e34463ba-905b-43d3-a769-b0a4e9e08a6d" providerId="AD" clId="Web-{95A5D0BB-62E6-F704-A829-2E87E48E2D86}" dt="2022-06-07T07:49:28.230" v="122" actId="1076"/>
        <pc:sldMkLst>
          <pc:docMk/>
          <pc:sldMk cId="778880427" sldId="291"/>
        </pc:sldMkLst>
        <pc:spChg chg="mod">
          <ac:chgData name="石貝真奈" userId="S::ishigai-mana-plusdojo2022@seplus2016.onmicrosoft.com::e34463ba-905b-43d3-a769-b0a4e9e08a6d" providerId="AD" clId="Web-{95A5D0BB-62E6-F704-A829-2E87E48E2D86}" dt="2022-06-07T07:49:28.230" v="122" actId="1076"/>
          <ac:spMkLst>
            <pc:docMk/>
            <pc:sldMk cId="778880427" sldId="291"/>
            <ac:spMk id="3" creationId="{26C1B9DF-44DC-D81C-163C-92216E9C44FD}"/>
          </ac:spMkLst>
        </pc:spChg>
      </pc:sldChg>
      <pc:sldChg chg="modSp">
        <pc:chgData name="石貝真奈" userId="S::ishigai-mana-plusdojo2022@seplus2016.onmicrosoft.com::e34463ba-905b-43d3-a769-b0a4e9e08a6d" providerId="AD" clId="Web-{95A5D0BB-62E6-F704-A829-2E87E48E2D86}" dt="2022-06-07T07:48:08.165" v="121" actId="1076"/>
        <pc:sldMkLst>
          <pc:docMk/>
          <pc:sldMk cId="2617855188" sldId="292"/>
        </pc:sldMkLst>
        <pc:spChg chg="mod">
          <ac:chgData name="石貝真奈" userId="S::ishigai-mana-plusdojo2022@seplus2016.onmicrosoft.com::e34463ba-905b-43d3-a769-b0a4e9e08a6d" providerId="AD" clId="Web-{95A5D0BB-62E6-F704-A829-2E87E48E2D86}" dt="2022-06-07T07:48:08.165" v="121" actId="1076"/>
          <ac:spMkLst>
            <pc:docMk/>
            <pc:sldMk cId="2617855188" sldId="292"/>
            <ac:spMk id="6" creationId="{846E1121-FFE0-C7BC-3F27-44DC2866AF52}"/>
          </ac:spMkLst>
        </pc:spChg>
      </pc:sldChg>
      <pc:sldChg chg="addSp modSp">
        <pc:chgData name="石貝真奈" userId="S::ishigai-mana-plusdojo2022@seplus2016.onmicrosoft.com::e34463ba-905b-43d3-a769-b0a4e9e08a6d" providerId="AD" clId="Web-{95A5D0BB-62E6-F704-A829-2E87E48E2D86}" dt="2022-06-07T07:59:26.040" v="177" actId="1076"/>
        <pc:sldMkLst>
          <pc:docMk/>
          <pc:sldMk cId="3922262865" sldId="294"/>
        </pc:sldMkLst>
        <pc:spChg chg="add mod">
          <ac:chgData name="石貝真奈" userId="S::ishigai-mana-plusdojo2022@seplus2016.onmicrosoft.com::e34463ba-905b-43d3-a769-b0a4e9e08a6d" providerId="AD" clId="Web-{95A5D0BB-62E6-F704-A829-2E87E48E2D86}" dt="2022-06-07T07:59:26.040" v="177" actId="1076"/>
          <ac:spMkLst>
            <pc:docMk/>
            <pc:sldMk cId="3922262865" sldId="294"/>
            <ac:spMk id="6" creationId="{7063339A-6DAD-0EF9-A221-D32F584D0C05}"/>
          </ac:spMkLst>
        </pc:spChg>
      </pc:sldChg>
    </pc:docChg>
  </pc:docChgLst>
  <pc:docChgLst>
    <pc:chgData name="石貝真奈" userId="S::ishigai-mana-plusdojo2022@seplus2016.onmicrosoft.com::e34463ba-905b-43d3-a769-b0a4e9e08a6d" providerId="AD" clId="Web-{8080A1AE-22CD-89F9-4459-91C0D1645FEA}"/>
    <pc:docChg chg="modSld">
      <pc:chgData name="石貝真奈" userId="S::ishigai-mana-plusdojo2022@seplus2016.onmicrosoft.com::e34463ba-905b-43d3-a769-b0a4e9e08a6d" providerId="AD" clId="Web-{8080A1AE-22CD-89F9-4459-91C0D1645FEA}" dt="2022-06-08T08:58:17.321" v="22" actId="20577"/>
      <pc:docMkLst>
        <pc:docMk/>
      </pc:docMkLst>
      <pc:sldChg chg="modSp">
        <pc:chgData name="石貝真奈" userId="S::ishigai-mana-plusdojo2022@seplus2016.onmicrosoft.com::e34463ba-905b-43d3-a769-b0a4e9e08a6d" providerId="AD" clId="Web-{8080A1AE-22CD-89F9-4459-91C0D1645FEA}" dt="2022-06-08T08:58:17.321" v="22" actId="20577"/>
        <pc:sldMkLst>
          <pc:docMk/>
          <pc:sldMk cId="520649047" sldId="298"/>
        </pc:sldMkLst>
        <pc:spChg chg="mod">
          <ac:chgData name="石貝真奈" userId="S::ishigai-mana-plusdojo2022@seplus2016.onmicrosoft.com::e34463ba-905b-43d3-a769-b0a4e9e08a6d" providerId="AD" clId="Web-{8080A1AE-22CD-89F9-4459-91C0D1645FEA}" dt="2022-06-08T08:58:17.321" v="22" actId="20577"/>
          <ac:spMkLst>
            <pc:docMk/>
            <pc:sldMk cId="520649047" sldId="298"/>
            <ac:spMk id="3" creationId="{A8D47A0E-0789-68A5-B9E5-ADF6B5089635}"/>
          </ac:spMkLst>
        </pc:spChg>
      </pc:sldChg>
    </pc:docChg>
  </pc:docChgLst>
  <pc:docChgLst>
    <pc:chgData name="島津美波" userId="S::simadu-minami-plusdojo2022@seplus2016.onmicrosoft.com::81270c88-8d65-4af2-9013-fafbeef24367" providerId="AD" clId="Web-{FFAA8ABB-E711-DE7C-E80A-0E608758CE5B}"/>
    <pc:docChg chg="addSld modSld">
      <pc:chgData name="島津美波" userId="S::simadu-minami-plusdojo2022@seplus2016.onmicrosoft.com::81270c88-8d65-4af2-9013-fafbeef24367" providerId="AD" clId="Web-{FFAA8ABB-E711-DE7C-E80A-0E608758CE5B}" dt="2022-06-09T06:14:13.517" v="219" actId="20577"/>
      <pc:docMkLst>
        <pc:docMk/>
      </pc:docMkLst>
      <pc:sldChg chg="modSp">
        <pc:chgData name="島津美波" userId="S::simadu-minami-plusdojo2022@seplus2016.onmicrosoft.com::81270c88-8d65-4af2-9013-fafbeef24367" providerId="AD" clId="Web-{FFAA8ABB-E711-DE7C-E80A-0E608758CE5B}" dt="2022-06-09T06:12:40.577" v="214" actId="1076"/>
        <pc:sldMkLst>
          <pc:docMk/>
          <pc:sldMk cId="3159801279" sldId="259"/>
        </pc:sldMkLst>
        <pc:spChg chg="mod">
          <ac:chgData name="島津美波" userId="S::simadu-minami-plusdojo2022@seplus2016.onmicrosoft.com::81270c88-8d65-4af2-9013-fafbeef24367" providerId="AD" clId="Web-{FFAA8ABB-E711-DE7C-E80A-0E608758CE5B}" dt="2022-06-09T06:12:30.264" v="211" actId="1076"/>
          <ac:spMkLst>
            <pc:docMk/>
            <pc:sldMk cId="3159801279" sldId="259"/>
            <ac:spMk id="3" creationId="{52FB4741-3311-DBAD-20E6-ED8586CDEBB3}"/>
          </ac:spMkLst>
        </pc:spChg>
        <pc:spChg chg="mod">
          <ac:chgData name="島津美波" userId="S::simadu-minami-plusdojo2022@seplus2016.onmicrosoft.com::81270c88-8d65-4af2-9013-fafbeef24367" providerId="AD" clId="Web-{FFAA8ABB-E711-DE7C-E80A-0E608758CE5B}" dt="2022-06-09T06:12:33.139" v="212" actId="1076"/>
          <ac:spMkLst>
            <pc:docMk/>
            <pc:sldMk cId="3159801279" sldId="259"/>
            <ac:spMk id="5" creationId="{850BA715-9261-5D04-ED28-75EA3A7B0787}"/>
          </ac:spMkLst>
        </pc:spChg>
        <pc:spChg chg="mod">
          <ac:chgData name="島津美波" userId="S::simadu-minami-plusdojo2022@seplus2016.onmicrosoft.com::81270c88-8d65-4af2-9013-fafbeef24367" providerId="AD" clId="Web-{FFAA8ABB-E711-DE7C-E80A-0E608758CE5B}" dt="2022-06-09T06:12:40.577" v="214" actId="1076"/>
          <ac:spMkLst>
            <pc:docMk/>
            <pc:sldMk cId="3159801279" sldId="259"/>
            <ac:spMk id="10" creationId="{789CC2B8-6F29-1D25-8007-D11B6A56FCC3}"/>
          </ac:spMkLst>
        </pc:spChg>
      </pc:sldChg>
      <pc:sldChg chg="addSp modSp">
        <pc:chgData name="島津美波" userId="S::simadu-minami-plusdojo2022@seplus2016.onmicrosoft.com::81270c88-8d65-4af2-9013-fafbeef24367" providerId="AD" clId="Web-{FFAA8ABB-E711-DE7C-E80A-0E608758CE5B}" dt="2022-06-09T05:41:51.383" v="5" actId="20577"/>
        <pc:sldMkLst>
          <pc:docMk/>
          <pc:sldMk cId="164405610" sldId="288"/>
        </pc:sldMkLst>
        <pc:spChg chg="add mod">
          <ac:chgData name="島津美波" userId="S::simadu-minami-plusdojo2022@seplus2016.onmicrosoft.com::81270c88-8d65-4af2-9013-fafbeef24367" providerId="AD" clId="Web-{FFAA8ABB-E711-DE7C-E80A-0E608758CE5B}" dt="2022-06-09T05:41:51.383" v="5" actId="20577"/>
          <ac:spMkLst>
            <pc:docMk/>
            <pc:sldMk cId="164405610" sldId="288"/>
            <ac:spMk id="33" creationId="{B032F066-ACC9-797D-40FA-46A196E268E4}"/>
          </ac:spMkLst>
        </pc:spChg>
      </pc:sldChg>
      <pc:sldChg chg="modSp">
        <pc:chgData name="島津美波" userId="S::simadu-minami-plusdojo2022@seplus2016.onmicrosoft.com::81270c88-8d65-4af2-9013-fafbeef24367" providerId="AD" clId="Web-{FFAA8ABB-E711-DE7C-E80A-0E608758CE5B}" dt="2022-06-09T05:51:17.738" v="95" actId="1076"/>
        <pc:sldMkLst>
          <pc:docMk/>
          <pc:sldMk cId="3922262865" sldId="294"/>
        </pc:sldMkLst>
        <pc:spChg chg="mod">
          <ac:chgData name="島津美波" userId="S::simadu-minami-plusdojo2022@seplus2016.onmicrosoft.com::81270c88-8d65-4af2-9013-fafbeef24367" providerId="AD" clId="Web-{FFAA8ABB-E711-DE7C-E80A-0E608758CE5B}" dt="2022-06-09T05:51:17.738" v="95" actId="1076"/>
          <ac:spMkLst>
            <pc:docMk/>
            <pc:sldMk cId="3922262865" sldId="294"/>
            <ac:spMk id="6" creationId="{7063339A-6DAD-0EF9-A221-D32F584D0C05}"/>
          </ac:spMkLst>
        </pc:spChg>
        <pc:spChg chg="mod">
          <ac:chgData name="島津美波" userId="S::simadu-minami-plusdojo2022@seplus2016.onmicrosoft.com::81270c88-8d65-4af2-9013-fafbeef24367" providerId="AD" clId="Web-{FFAA8ABB-E711-DE7C-E80A-0E608758CE5B}" dt="2022-06-09T05:51:15.582" v="94" actId="1076"/>
          <ac:spMkLst>
            <pc:docMk/>
            <pc:sldMk cId="3922262865" sldId="294"/>
            <ac:spMk id="14" creationId="{D8E1607D-8974-220E-C0C7-D4D2A003BA25}"/>
          </ac:spMkLst>
        </pc:spChg>
      </pc:sldChg>
      <pc:sldChg chg="modSp">
        <pc:chgData name="島津美波" userId="S::simadu-minami-plusdojo2022@seplus2016.onmicrosoft.com::81270c88-8d65-4af2-9013-fafbeef24367" providerId="AD" clId="Web-{FFAA8ABB-E711-DE7C-E80A-0E608758CE5B}" dt="2022-06-09T05:51:48.286" v="102" actId="20577"/>
        <pc:sldMkLst>
          <pc:docMk/>
          <pc:sldMk cId="520649047" sldId="298"/>
        </pc:sldMkLst>
        <pc:spChg chg="mod">
          <ac:chgData name="島津美波" userId="S::simadu-minami-plusdojo2022@seplus2016.onmicrosoft.com::81270c88-8d65-4af2-9013-fafbeef24367" providerId="AD" clId="Web-{FFAA8ABB-E711-DE7C-E80A-0E608758CE5B}" dt="2022-06-09T05:51:48.286" v="102" actId="20577"/>
          <ac:spMkLst>
            <pc:docMk/>
            <pc:sldMk cId="520649047" sldId="298"/>
            <ac:spMk id="3" creationId="{A8D47A0E-0789-68A5-B9E5-ADF6B5089635}"/>
          </ac:spMkLst>
        </pc:spChg>
      </pc:sldChg>
      <pc:sldChg chg="modSp">
        <pc:chgData name="島津美波" userId="S::simadu-minami-plusdojo2022@seplus2016.onmicrosoft.com::81270c88-8d65-4af2-9013-fafbeef24367" providerId="AD" clId="Web-{FFAA8ABB-E711-DE7C-E80A-0E608758CE5B}" dt="2022-06-09T06:14:13.517" v="219" actId="20577"/>
        <pc:sldMkLst>
          <pc:docMk/>
          <pc:sldMk cId="881258731" sldId="300"/>
        </pc:sldMkLst>
        <pc:spChg chg="mod">
          <ac:chgData name="島津美波" userId="S::simadu-minami-plusdojo2022@seplus2016.onmicrosoft.com::81270c88-8d65-4af2-9013-fafbeef24367" providerId="AD" clId="Web-{FFAA8ABB-E711-DE7C-E80A-0E608758CE5B}" dt="2022-06-09T06:14:13.517" v="219" actId="20577"/>
          <ac:spMkLst>
            <pc:docMk/>
            <pc:sldMk cId="881258731" sldId="300"/>
            <ac:spMk id="4" creationId="{FA5AA418-8982-0AB4-4891-D927DDB4561E}"/>
          </ac:spMkLst>
        </pc:spChg>
      </pc:sldChg>
      <pc:sldChg chg="modSp">
        <pc:chgData name="島津美波" userId="S::simadu-minami-plusdojo2022@seplus2016.onmicrosoft.com::81270c88-8d65-4af2-9013-fafbeef24367" providerId="AD" clId="Web-{FFAA8ABB-E711-DE7C-E80A-0E608758CE5B}" dt="2022-06-09T05:41:38.554" v="1" actId="20577"/>
        <pc:sldMkLst>
          <pc:docMk/>
          <pc:sldMk cId="402242893" sldId="309"/>
        </pc:sldMkLst>
        <pc:spChg chg="mod">
          <ac:chgData name="島津美波" userId="S::simadu-minami-plusdojo2022@seplus2016.onmicrosoft.com::81270c88-8d65-4af2-9013-fafbeef24367" providerId="AD" clId="Web-{FFAA8ABB-E711-DE7C-E80A-0E608758CE5B}" dt="2022-06-09T05:41:38.554" v="1" actId="20577"/>
          <ac:spMkLst>
            <pc:docMk/>
            <pc:sldMk cId="402242893" sldId="309"/>
            <ac:spMk id="7" creationId="{6AA0A380-C116-FF02-1464-D301C01A7A25}"/>
          </ac:spMkLst>
        </pc:spChg>
      </pc:sldChg>
      <pc:sldChg chg="modSp">
        <pc:chgData name="島津美波" userId="S::simadu-minami-plusdojo2022@seplus2016.onmicrosoft.com::81270c88-8d65-4af2-9013-fafbeef24367" providerId="AD" clId="Web-{FFAA8ABB-E711-DE7C-E80A-0E608758CE5B}" dt="2022-06-09T05:59:31.811" v="192" actId="20577"/>
        <pc:sldMkLst>
          <pc:docMk/>
          <pc:sldMk cId="1082366049" sldId="312"/>
        </pc:sldMkLst>
        <pc:spChg chg="mod">
          <ac:chgData name="島津美波" userId="S::simadu-minami-plusdojo2022@seplus2016.onmicrosoft.com::81270c88-8d65-4af2-9013-fafbeef24367" providerId="AD" clId="Web-{FFAA8ABB-E711-DE7C-E80A-0E608758CE5B}" dt="2022-06-09T05:59:31.811" v="192" actId="20577"/>
          <ac:spMkLst>
            <pc:docMk/>
            <pc:sldMk cId="1082366049" sldId="312"/>
            <ac:spMk id="9" creationId="{FF2F243A-0534-FC40-9785-187492B1CF43}"/>
          </ac:spMkLst>
        </pc:spChg>
      </pc:sldChg>
      <pc:sldChg chg="modSp">
        <pc:chgData name="島津美波" userId="S::simadu-minami-plusdojo2022@seplus2016.onmicrosoft.com::81270c88-8d65-4af2-9013-fafbeef24367" providerId="AD" clId="Web-{FFAA8ABB-E711-DE7C-E80A-0E608758CE5B}" dt="2022-06-09T06:00:05.546" v="208" actId="20577"/>
        <pc:sldMkLst>
          <pc:docMk/>
          <pc:sldMk cId="1036906525" sldId="313"/>
        </pc:sldMkLst>
        <pc:spChg chg="mod">
          <ac:chgData name="島津美波" userId="S::simadu-minami-plusdojo2022@seplus2016.onmicrosoft.com::81270c88-8d65-4af2-9013-fafbeef24367" providerId="AD" clId="Web-{FFAA8ABB-E711-DE7C-E80A-0E608758CE5B}" dt="2022-06-09T06:00:05.546" v="208" actId="20577"/>
          <ac:spMkLst>
            <pc:docMk/>
            <pc:sldMk cId="1036906525" sldId="313"/>
            <ac:spMk id="9" creationId="{FF2F243A-0534-FC40-9785-187492B1CF43}"/>
          </ac:spMkLst>
        </pc:spChg>
      </pc:sldChg>
      <pc:sldChg chg="delSp add replId">
        <pc:chgData name="島津美波" userId="S::simadu-minami-plusdojo2022@seplus2016.onmicrosoft.com::81270c88-8d65-4af2-9013-fafbeef24367" providerId="AD" clId="Web-{FFAA8ABB-E711-DE7C-E80A-0E608758CE5B}" dt="2022-06-09T05:50:10.424" v="90"/>
        <pc:sldMkLst>
          <pc:docMk/>
          <pc:sldMk cId="3000723291" sldId="314"/>
        </pc:sldMkLst>
        <pc:spChg chg="del">
          <ac:chgData name="島津美波" userId="S::simadu-minami-plusdojo2022@seplus2016.onmicrosoft.com::81270c88-8d65-4af2-9013-fafbeef24367" providerId="AD" clId="Web-{FFAA8ABB-E711-DE7C-E80A-0E608758CE5B}" dt="2022-06-09T05:50:10.424" v="90"/>
          <ac:spMkLst>
            <pc:docMk/>
            <pc:sldMk cId="3000723291" sldId="314"/>
            <ac:spMk id="9" creationId="{5D4740A2-6AA5-34E2-E00E-A45BB22CB292}"/>
          </ac:spMkLst>
        </pc:spChg>
        <pc:spChg chg="del">
          <ac:chgData name="島津美波" userId="S::simadu-minami-plusdojo2022@seplus2016.onmicrosoft.com::81270c88-8d65-4af2-9013-fafbeef24367" providerId="AD" clId="Web-{FFAA8ABB-E711-DE7C-E80A-0E608758CE5B}" dt="2022-06-09T05:50:05.893" v="88"/>
          <ac:spMkLst>
            <pc:docMk/>
            <pc:sldMk cId="3000723291" sldId="314"/>
            <ac:spMk id="13" creationId="{AB87EB45-E087-8CC4-0810-1EC67575EB3F}"/>
          </ac:spMkLst>
        </pc:spChg>
        <pc:spChg chg="del">
          <ac:chgData name="島津美波" userId="S::simadu-minami-plusdojo2022@seplus2016.onmicrosoft.com::81270c88-8d65-4af2-9013-fafbeef24367" providerId="AD" clId="Web-{FFAA8ABB-E711-DE7C-E80A-0E608758CE5B}" dt="2022-06-09T05:50:07.268" v="89"/>
          <ac:spMkLst>
            <pc:docMk/>
            <pc:sldMk cId="3000723291" sldId="314"/>
            <ac:spMk id="15" creationId="{10DF86D4-05F7-F8FB-CF5F-0DBAB76BC121}"/>
          </ac:spMkLst>
        </pc:spChg>
      </pc:sldChg>
    </pc:docChg>
  </pc:docChgLst>
  <pc:docChgLst>
    <pc:chgData name="陰山晃太郎" userId="S::kageyama-kohtaro-plusdojo2022@seplus2016.onmicrosoft.com::ac9bfb0d-d17a-478b-9524-de7089afbb7c" providerId="AD" clId="Web-{50F6CAAE-EBA3-FFFE-CC7B-E4F23FEB870D}"/>
    <pc:docChg chg="addSld modSld sldOrd">
      <pc:chgData name="陰山晃太郎" userId="S::kageyama-kohtaro-plusdojo2022@seplus2016.onmicrosoft.com::ac9bfb0d-d17a-478b-9524-de7089afbb7c" providerId="AD" clId="Web-{50F6CAAE-EBA3-FFFE-CC7B-E4F23FEB870D}" dt="2022-06-10T00:53:41.951" v="91" actId="1076"/>
      <pc:docMkLst>
        <pc:docMk/>
      </pc:docMkLst>
      <pc:sldChg chg="addSp delSp modSp">
        <pc:chgData name="陰山晃太郎" userId="S::kageyama-kohtaro-plusdojo2022@seplus2016.onmicrosoft.com::ac9bfb0d-d17a-478b-9524-de7089afbb7c" providerId="AD" clId="Web-{50F6CAAE-EBA3-FFFE-CC7B-E4F23FEB870D}" dt="2022-06-09T07:18:55.537" v="63"/>
        <pc:sldMkLst>
          <pc:docMk/>
          <pc:sldMk cId="2569552278" sldId="278"/>
        </pc:sldMkLst>
        <pc:spChg chg="mod">
          <ac:chgData name="陰山晃太郎" userId="S::kageyama-kohtaro-plusdojo2022@seplus2016.onmicrosoft.com::ac9bfb0d-d17a-478b-9524-de7089afbb7c" providerId="AD" clId="Web-{50F6CAAE-EBA3-FFFE-CC7B-E4F23FEB870D}" dt="2022-06-09T07:16:04.330" v="14" actId="1076"/>
          <ac:spMkLst>
            <pc:docMk/>
            <pc:sldMk cId="2569552278" sldId="278"/>
            <ac:spMk id="2" creationId="{33BD4D52-D3EA-C0F0-9FFF-432C370967D6}"/>
          </ac:spMkLst>
        </pc:spChg>
        <pc:spChg chg="mod">
          <ac:chgData name="陰山晃太郎" userId="S::kageyama-kohtaro-plusdojo2022@seplus2016.onmicrosoft.com::ac9bfb0d-d17a-478b-9524-de7089afbb7c" providerId="AD" clId="Web-{50F6CAAE-EBA3-FFFE-CC7B-E4F23FEB870D}" dt="2022-06-09T07:16:18.440" v="21" actId="1076"/>
          <ac:spMkLst>
            <pc:docMk/>
            <pc:sldMk cId="2569552278" sldId="278"/>
            <ac:spMk id="26" creationId="{BC3147B4-AD5D-19FE-0527-46F48E19DF41}"/>
          </ac:spMkLst>
        </pc:spChg>
        <pc:spChg chg="mod">
          <ac:chgData name="陰山晃太郎" userId="S::kageyama-kohtaro-plusdojo2022@seplus2016.onmicrosoft.com::ac9bfb0d-d17a-478b-9524-de7089afbb7c" providerId="AD" clId="Web-{50F6CAAE-EBA3-FFFE-CC7B-E4F23FEB870D}" dt="2022-06-09T07:17:20.253" v="42" actId="20577"/>
          <ac:spMkLst>
            <pc:docMk/>
            <pc:sldMk cId="2569552278" sldId="278"/>
            <ac:spMk id="27" creationId="{68459A9D-300A-564D-33DF-AFCC67A1488D}"/>
          </ac:spMkLst>
        </pc:spChg>
        <pc:spChg chg="mod">
          <ac:chgData name="陰山晃太郎" userId="S::kageyama-kohtaro-plusdojo2022@seplus2016.onmicrosoft.com::ac9bfb0d-d17a-478b-9524-de7089afbb7c" providerId="AD" clId="Web-{50F6CAAE-EBA3-FFFE-CC7B-E4F23FEB870D}" dt="2022-06-09T07:17:14.831" v="41" actId="20577"/>
          <ac:spMkLst>
            <pc:docMk/>
            <pc:sldMk cId="2569552278" sldId="278"/>
            <ac:spMk id="29" creationId="{F3F76637-81DF-648F-D4CA-E1D1B258338E}"/>
          </ac:spMkLst>
        </pc:spChg>
        <pc:spChg chg="mod">
          <ac:chgData name="陰山晃太郎" userId="S::kageyama-kohtaro-plusdojo2022@seplus2016.onmicrosoft.com::ac9bfb0d-d17a-478b-9524-de7089afbb7c" providerId="AD" clId="Web-{50F6CAAE-EBA3-FFFE-CC7B-E4F23FEB870D}" dt="2022-06-09T07:17:40.707" v="45" actId="20577"/>
          <ac:spMkLst>
            <pc:docMk/>
            <pc:sldMk cId="2569552278" sldId="278"/>
            <ac:spMk id="32" creationId="{F7A5CF3F-4106-4EA9-88E1-F5B6C975E68D}"/>
          </ac:spMkLst>
        </pc:spChg>
        <pc:spChg chg="mod">
          <ac:chgData name="陰山晃太郎" userId="S::kageyama-kohtaro-plusdojo2022@seplus2016.onmicrosoft.com::ac9bfb0d-d17a-478b-9524-de7089afbb7c" providerId="AD" clId="Web-{50F6CAAE-EBA3-FFFE-CC7B-E4F23FEB870D}" dt="2022-06-09T07:17:27.926" v="43" actId="1076"/>
          <ac:spMkLst>
            <pc:docMk/>
            <pc:sldMk cId="2569552278" sldId="278"/>
            <ac:spMk id="33" creationId="{53A98E41-6993-20F2-4CF9-0348B5BC56C0}"/>
          </ac:spMkLst>
        </pc:spChg>
        <pc:spChg chg="add mod">
          <ac:chgData name="陰山晃太郎" userId="S::kageyama-kohtaro-plusdojo2022@seplus2016.onmicrosoft.com::ac9bfb0d-d17a-478b-9524-de7089afbb7c" providerId="AD" clId="Web-{50F6CAAE-EBA3-FFFE-CC7B-E4F23FEB870D}" dt="2022-06-09T07:16:09.064" v="15" actId="1076"/>
          <ac:spMkLst>
            <pc:docMk/>
            <pc:sldMk cId="2569552278" sldId="278"/>
            <ac:spMk id="36" creationId="{7529080C-A84E-951E-1F8D-57E31DBD641C}"/>
          </ac:spMkLst>
        </pc:spChg>
        <pc:spChg chg="add mod">
          <ac:chgData name="陰山晃太郎" userId="S::kageyama-kohtaro-plusdojo2022@seplus2016.onmicrosoft.com::ac9bfb0d-d17a-478b-9524-de7089afbb7c" providerId="AD" clId="Web-{50F6CAAE-EBA3-FFFE-CC7B-E4F23FEB870D}" dt="2022-06-09T07:16:45.362" v="31" actId="20577"/>
          <ac:spMkLst>
            <pc:docMk/>
            <pc:sldMk cId="2569552278" sldId="278"/>
            <ac:spMk id="37" creationId="{5895C217-8460-B555-E35A-5BB7AE12DC5F}"/>
          </ac:spMkLst>
        </pc:spChg>
        <pc:spChg chg="add mod">
          <ac:chgData name="陰山晃太郎" userId="S::kageyama-kohtaro-plusdojo2022@seplus2016.onmicrosoft.com::ac9bfb0d-d17a-478b-9524-de7089afbb7c" providerId="AD" clId="Web-{50F6CAAE-EBA3-FFFE-CC7B-E4F23FEB870D}" dt="2022-06-09T07:16:57.253" v="35" actId="1076"/>
          <ac:spMkLst>
            <pc:docMk/>
            <pc:sldMk cId="2569552278" sldId="278"/>
            <ac:spMk id="38" creationId="{1A6606A1-90B1-A7D0-CA27-D94A8F7D7840}"/>
          </ac:spMkLst>
        </pc:spChg>
        <pc:spChg chg="add mod">
          <ac:chgData name="陰山晃太郎" userId="S::kageyama-kohtaro-plusdojo2022@seplus2016.onmicrosoft.com::ac9bfb0d-d17a-478b-9524-de7089afbb7c" providerId="AD" clId="Web-{50F6CAAE-EBA3-FFFE-CC7B-E4F23FEB870D}" dt="2022-06-09T07:17:55.489" v="57" actId="14100"/>
          <ac:spMkLst>
            <pc:docMk/>
            <pc:sldMk cId="2569552278" sldId="278"/>
            <ac:spMk id="39" creationId="{1A155036-4C4C-9542-6E59-09F1EE213DFD}"/>
          </ac:spMkLst>
        </pc:spChg>
        <pc:graphicFrameChg chg="add del mod">
          <ac:chgData name="陰山晃太郎" userId="S::kageyama-kohtaro-plusdojo2022@seplus2016.onmicrosoft.com::ac9bfb0d-d17a-478b-9524-de7089afbb7c" providerId="AD" clId="Web-{50F6CAAE-EBA3-FFFE-CC7B-E4F23FEB870D}" dt="2022-06-09T07:15:10.360" v="1"/>
          <ac:graphicFrameMkLst>
            <pc:docMk/>
            <pc:sldMk cId="2569552278" sldId="278"/>
            <ac:graphicFrameMk id="12" creationId="{CA70E866-A754-BF43-5460-2FFCAB474E73}"/>
          </ac:graphicFrameMkLst>
        </pc:graphicFrameChg>
        <pc:graphicFrameChg chg="add del">
          <ac:chgData name="陰山晃太郎" userId="S::kageyama-kohtaro-plusdojo2022@seplus2016.onmicrosoft.com::ac9bfb0d-d17a-478b-9524-de7089afbb7c" providerId="AD" clId="Web-{50F6CAAE-EBA3-FFFE-CC7B-E4F23FEB870D}" dt="2022-06-09T07:18:32.427" v="59"/>
          <ac:graphicFrameMkLst>
            <pc:docMk/>
            <pc:sldMk cId="2569552278" sldId="278"/>
            <ac:graphicFrameMk id="13" creationId="{8F661E99-F894-70C6-CE61-6FBDF92BA013}"/>
          </ac:graphicFrameMkLst>
        </pc:graphicFrameChg>
        <pc:graphicFrameChg chg="add del mod">
          <ac:chgData name="陰山晃太郎" userId="S::kageyama-kohtaro-plusdojo2022@seplus2016.onmicrosoft.com::ac9bfb0d-d17a-478b-9524-de7089afbb7c" providerId="AD" clId="Web-{50F6CAAE-EBA3-FFFE-CC7B-E4F23FEB870D}" dt="2022-06-09T07:18:55.537" v="63"/>
          <ac:graphicFrameMkLst>
            <pc:docMk/>
            <pc:sldMk cId="2569552278" sldId="278"/>
            <ac:graphicFrameMk id="15" creationId="{D582A650-37D2-5191-A1C8-BC37087674C0}"/>
          </ac:graphicFrameMkLst>
        </pc:graphicFrameChg>
      </pc:sldChg>
      <pc:sldChg chg="ord">
        <pc:chgData name="陰山晃太郎" userId="S::kageyama-kohtaro-plusdojo2022@seplus2016.onmicrosoft.com::ac9bfb0d-d17a-478b-9524-de7089afbb7c" providerId="AD" clId="Web-{50F6CAAE-EBA3-FFFE-CC7B-E4F23FEB870D}" dt="2022-06-10T00:53:11.465" v="89"/>
        <pc:sldMkLst>
          <pc:docMk/>
          <pc:sldMk cId="2367115530" sldId="281"/>
        </pc:sldMkLst>
      </pc:sldChg>
      <pc:sldChg chg="addSp delSp modSp add ord replId">
        <pc:chgData name="陰山晃太郎" userId="S::kageyama-kohtaro-plusdojo2022@seplus2016.onmicrosoft.com::ac9bfb0d-d17a-478b-9524-de7089afbb7c" providerId="AD" clId="Web-{50F6CAAE-EBA3-FFFE-CC7B-E4F23FEB870D}" dt="2022-06-10T00:53:41.951" v="91" actId="1076"/>
        <pc:sldMkLst>
          <pc:docMk/>
          <pc:sldMk cId="1874920502" sldId="321"/>
        </pc:sldMkLst>
        <pc:spChg chg="del">
          <ac:chgData name="陰山晃太郎" userId="S::kageyama-kohtaro-plusdojo2022@seplus2016.onmicrosoft.com::ac9bfb0d-d17a-478b-9524-de7089afbb7c" providerId="AD" clId="Web-{50F6CAAE-EBA3-FFFE-CC7B-E4F23FEB870D}" dt="2022-06-10T00:52:13.071" v="66"/>
          <ac:spMkLst>
            <pc:docMk/>
            <pc:sldMk cId="1874920502" sldId="321"/>
            <ac:spMk id="2" creationId="{DCFF10A0-2440-0EE0-E9D6-1AB31FB29DBF}"/>
          </ac:spMkLst>
        </pc:spChg>
        <pc:spChg chg="add mod">
          <ac:chgData name="陰山晃太郎" userId="S::kageyama-kohtaro-plusdojo2022@seplus2016.onmicrosoft.com::ac9bfb0d-d17a-478b-9524-de7089afbb7c" providerId="AD" clId="Web-{50F6CAAE-EBA3-FFFE-CC7B-E4F23FEB870D}" dt="2022-06-10T00:52:44.636" v="87" actId="20577"/>
          <ac:spMkLst>
            <pc:docMk/>
            <pc:sldMk cId="1874920502" sldId="321"/>
            <ac:spMk id="6" creationId="{7B56BBE2-6E82-D0C9-B805-1D07661849B6}"/>
          </ac:spMkLst>
        </pc:spChg>
        <pc:spChg chg="add mod">
          <ac:chgData name="陰山晃太郎" userId="S::kageyama-kohtaro-plusdojo2022@seplus2016.onmicrosoft.com::ac9bfb0d-d17a-478b-9524-de7089afbb7c" providerId="AD" clId="Web-{50F6CAAE-EBA3-FFFE-CC7B-E4F23FEB870D}" dt="2022-06-10T00:52:36.307" v="71" actId="1076"/>
          <ac:spMkLst>
            <pc:docMk/>
            <pc:sldMk cId="1874920502" sldId="321"/>
            <ac:spMk id="9" creationId="{1C31CC3B-532A-3580-AEBB-57980F879F47}"/>
          </ac:spMkLst>
        </pc:spChg>
        <pc:spChg chg="del">
          <ac:chgData name="陰山晃太郎" userId="S::kageyama-kohtaro-plusdojo2022@seplus2016.onmicrosoft.com::ac9bfb0d-d17a-478b-9524-de7089afbb7c" providerId="AD" clId="Web-{50F6CAAE-EBA3-FFFE-CC7B-E4F23FEB870D}" dt="2022-06-10T00:52:17.290" v="68"/>
          <ac:spMkLst>
            <pc:docMk/>
            <pc:sldMk cId="1874920502" sldId="321"/>
            <ac:spMk id="10" creationId="{ACD7FDB2-EC43-2EE9-B150-89C47E45726D}"/>
          </ac:spMkLst>
        </pc:spChg>
        <pc:spChg chg="del">
          <ac:chgData name="陰山晃太郎" userId="S::kageyama-kohtaro-plusdojo2022@seplus2016.onmicrosoft.com::ac9bfb0d-d17a-478b-9524-de7089afbb7c" providerId="AD" clId="Web-{50F6CAAE-EBA3-FFFE-CC7B-E4F23FEB870D}" dt="2022-06-10T00:52:14.821" v="67"/>
          <ac:spMkLst>
            <pc:docMk/>
            <pc:sldMk cId="1874920502" sldId="321"/>
            <ac:spMk id="11" creationId="{A285294B-0097-CCF7-E2F2-BC86B6D7D136}"/>
          </ac:spMkLst>
        </pc:spChg>
        <pc:spChg chg="add mod">
          <ac:chgData name="陰山晃太郎" userId="S::kageyama-kohtaro-plusdojo2022@seplus2016.onmicrosoft.com::ac9bfb0d-d17a-478b-9524-de7089afbb7c" providerId="AD" clId="Web-{50F6CAAE-EBA3-FFFE-CC7B-E4F23FEB870D}" dt="2022-06-10T00:53:41.951" v="91" actId="1076"/>
          <ac:spMkLst>
            <pc:docMk/>
            <pc:sldMk cId="1874920502" sldId="321"/>
            <ac:spMk id="14" creationId="{61F66D74-6D40-660D-E74E-DC0D0DFAA0C6}"/>
          </ac:spMkLst>
        </pc:spChg>
      </pc:sldChg>
    </pc:docChg>
  </pc:docChgLst>
  <pc:docChgLst>
    <pc:chgData name="爲近瑛太" userId="S::tamechika-yuta-plusdojo2022@seplus2016.onmicrosoft.com::88123f4d-ebcf-4781-93ad-42cd829c2a07" providerId="AD" clId="Web-{E8CA72CC-C4A3-42CA-97DE-3D52C730A11D}"/>
    <pc:docChg chg="modSld">
      <pc:chgData name="爲近瑛太" userId="S::tamechika-yuta-plusdojo2022@seplus2016.onmicrosoft.com::88123f4d-ebcf-4781-93ad-42cd829c2a07" providerId="AD" clId="Web-{E8CA72CC-C4A3-42CA-97DE-3D52C730A11D}" dt="2022-06-06T04:19:34.111" v="0" actId="20577"/>
      <pc:docMkLst>
        <pc:docMk/>
      </pc:docMkLst>
      <pc:sldChg chg="modSp">
        <pc:chgData name="爲近瑛太" userId="S::tamechika-yuta-plusdojo2022@seplus2016.onmicrosoft.com::88123f4d-ebcf-4781-93ad-42cd829c2a07" providerId="AD" clId="Web-{E8CA72CC-C4A3-42CA-97DE-3D52C730A11D}" dt="2022-06-06T04:19:34.111" v="0" actId="20577"/>
        <pc:sldMkLst>
          <pc:docMk/>
          <pc:sldMk cId="2128380218" sldId="256"/>
        </pc:sldMkLst>
        <pc:spChg chg="mod">
          <ac:chgData name="爲近瑛太" userId="S::tamechika-yuta-plusdojo2022@seplus2016.onmicrosoft.com::88123f4d-ebcf-4781-93ad-42cd829c2a07" providerId="AD" clId="Web-{E8CA72CC-C4A3-42CA-97DE-3D52C730A11D}" dt="2022-06-06T04:19:34.111" v="0" actId="20577"/>
          <ac:spMkLst>
            <pc:docMk/>
            <pc:sldMk cId="2128380218" sldId="256"/>
            <ac:spMk id="2" creationId="{00000000-0000-0000-0000-000000000000}"/>
          </ac:spMkLst>
        </pc:spChg>
      </pc:sldChg>
    </pc:docChg>
  </pc:docChgLst>
  <pc:docChgLst>
    <pc:chgData name="島津美波" userId="S::simadu-minami-plusdojo2022@seplus2016.onmicrosoft.com::81270c88-8d65-4af2-9013-fafbeef24367" providerId="AD" clId="Web-{477FB8A9-8D47-1EF4-88C6-AA80714E007D}"/>
    <pc:docChg chg="addSld modSld">
      <pc:chgData name="島津美波" userId="S::simadu-minami-plusdojo2022@seplus2016.onmicrosoft.com::81270c88-8d65-4af2-9013-fafbeef24367" providerId="AD" clId="Web-{477FB8A9-8D47-1EF4-88C6-AA80714E007D}" dt="2022-06-09T02:34:31.972" v="94" actId="1076"/>
      <pc:docMkLst>
        <pc:docMk/>
      </pc:docMkLst>
      <pc:sldChg chg="delSp modSp">
        <pc:chgData name="島津美波" userId="S::simadu-minami-plusdojo2022@seplus2016.onmicrosoft.com::81270c88-8d65-4af2-9013-fafbeef24367" providerId="AD" clId="Web-{477FB8A9-8D47-1EF4-88C6-AA80714E007D}" dt="2022-06-09T02:33:10.517" v="82" actId="1076"/>
        <pc:sldMkLst>
          <pc:docMk/>
          <pc:sldMk cId="2569552278" sldId="278"/>
        </pc:sldMkLst>
        <pc:spChg chg="del">
          <ac:chgData name="島津美波" userId="S::simadu-minami-plusdojo2022@seplus2016.onmicrosoft.com::81270c88-8d65-4af2-9013-fafbeef24367" providerId="AD" clId="Web-{477FB8A9-8D47-1EF4-88C6-AA80714E007D}" dt="2022-06-09T02:18:10.093" v="13"/>
          <ac:spMkLst>
            <pc:docMk/>
            <pc:sldMk cId="2569552278" sldId="278"/>
            <ac:spMk id="19" creationId="{E4CC6BB6-C0C5-ED0E-F48C-D1491C9193D4}"/>
          </ac:spMkLst>
        </pc:spChg>
        <pc:spChg chg="mod">
          <ac:chgData name="島津美波" userId="S::simadu-minami-plusdojo2022@seplus2016.onmicrosoft.com::81270c88-8d65-4af2-9013-fafbeef24367" providerId="AD" clId="Web-{477FB8A9-8D47-1EF4-88C6-AA80714E007D}" dt="2022-06-09T02:33:06.736" v="80" actId="1076"/>
          <ac:spMkLst>
            <pc:docMk/>
            <pc:sldMk cId="2569552278" sldId="278"/>
            <ac:spMk id="53" creationId="{C829D6BD-672E-D314-A443-D0940832F894}"/>
          </ac:spMkLst>
        </pc:spChg>
        <pc:spChg chg="mod">
          <ac:chgData name="島津美波" userId="S::simadu-minami-plusdojo2022@seplus2016.onmicrosoft.com::81270c88-8d65-4af2-9013-fafbeef24367" providerId="AD" clId="Web-{477FB8A9-8D47-1EF4-88C6-AA80714E007D}" dt="2022-06-09T02:33:08.439" v="81" actId="1076"/>
          <ac:spMkLst>
            <pc:docMk/>
            <pc:sldMk cId="2569552278" sldId="278"/>
            <ac:spMk id="54" creationId="{03B2D2C7-7C2C-696B-F829-F4F7A6E72AEA}"/>
          </ac:spMkLst>
        </pc:spChg>
        <pc:picChg chg="mod">
          <ac:chgData name="島津美波" userId="S::simadu-minami-plusdojo2022@seplus2016.onmicrosoft.com::81270c88-8d65-4af2-9013-fafbeef24367" providerId="AD" clId="Web-{477FB8A9-8D47-1EF4-88C6-AA80714E007D}" dt="2022-06-09T02:33:10.517" v="82" actId="1076"/>
          <ac:picMkLst>
            <pc:docMk/>
            <pc:sldMk cId="2569552278" sldId="278"/>
            <ac:picMk id="3" creationId="{5E0DED9E-43DD-2F06-547E-49DC84EEBD37}"/>
          </ac:picMkLst>
        </pc:picChg>
      </pc:sldChg>
      <pc:sldChg chg="delSp modSp">
        <pc:chgData name="島津美波" userId="S::simadu-minami-plusdojo2022@seplus2016.onmicrosoft.com::81270c88-8d65-4af2-9013-fafbeef24367" providerId="AD" clId="Web-{477FB8A9-8D47-1EF4-88C6-AA80714E007D}" dt="2022-06-09T02:34:31.972" v="94" actId="1076"/>
        <pc:sldMkLst>
          <pc:docMk/>
          <pc:sldMk cId="1650968540" sldId="285"/>
        </pc:sldMkLst>
        <pc:spChg chg="mod">
          <ac:chgData name="島津美波" userId="S::simadu-minami-plusdojo2022@seplus2016.onmicrosoft.com::81270c88-8d65-4af2-9013-fafbeef24367" providerId="AD" clId="Web-{477FB8A9-8D47-1EF4-88C6-AA80714E007D}" dt="2022-06-09T02:17:46.967" v="11" actId="1076"/>
          <ac:spMkLst>
            <pc:docMk/>
            <pc:sldMk cId="1650968540" sldId="285"/>
            <ac:spMk id="2" creationId="{EB2FA81A-8288-2E5B-7EF4-6B0E606FA080}"/>
          </ac:spMkLst>
        </pc:spChg>
        <pc:spChg chg="mod">
          <ac:chgData name="島津美波" userId="S::simadu-minami-plusdojo2022@seplus2016.onmicrosoft.com::81270c88-8d65-4af2-9013-fafbeef24367" providerId="AD" clId="Web-{477FB8A9-8D47-1EF4-88C6-AA80714E007D}" dt="2022-06-09T02:17:46.967" v="10" actId="1076"/>
          <ac:spMkLst>
            <pc:docMk/>
            <pc:sldMk cId="1650968540" sldId="285"/>
            <ac:spMk id="5" creationId="{EB64FF69-AD6B-6385-07E5-F6538F17B711}"/>
          </ac:spMkLst>
        </pc:spChg>
        <pc:spChg chg="mod">
          <ac:chgData name="島津美波" userId="S::simadu-minami-plusdojo2022@seplus2016.onmicrosoft.com::81270c88-8d65-4af2-9013-fafbeef24367" providerId="AD" clId="Web-{477FB8A9-8D47-1EF4-88C6-AA80714E007D}" dt="2022-06-09T02:17:46.967" v="9" actId="1076"/>
          <ac:spMkLst>
            <pc:docMk/>
            <pc:sldMk cId="1650968540" sldId="285"/>
            <ac:spMk id="8" creationId="{516AC26E-7115-4383-E57C-B090E7BA32D9}"/>
          </ac:spMkLst>
        </pc:spChg>
        <pc:spChg chg="mod">
          <ac:chgData name="島津美波" userId="S::simadu-minami-plusdojo2022@seplus2016.onmicrosoft.com::81270c88-8d65-4af2-9013-fafbeef24367" providerId="AD" clId="Web-{477FB8A9-8D47-1EF4-88C6-AA80714E007D}" dt="2022-06-09T02:17:46.967" v="12" actId="1076"/>
          <ac:spMkLst>
            <pc:docMk/>
            <pc:sldMk cId="1650968540" sldId="285"/>
            <ac:spMk id="9" creationId="{E5AC429C-B574-A759-3600-33771E0ECCC4}"/>
          </ac:spMkLst>
        </pc:spChg>
        <pc:spChg chg="mod">
          <ac:chgData name="島津美波" userId="S::simadu-minami-plusdojo2022@seplus2016.onmicrosoft.com::81270c88-8d65-4af2-9013-fafbeef24367" providerId="AD" clId="Web-{477FB8A9-8D47-1EF4-88C6-AA80714E007D}" dt="2022-06-09T02:34:06.753" v="87" actId="20577"/>
          <ac:spMkLst>
            <pc:docMk/>
            <pc:sldMk cId="1650968540" sldId="285"/>
            <ac:spMk id="12" creationId="{1C695E6A-5355-1C2B-38D4-1CC0FBA128F7}"/>
          </ac:spMkLst>
        </pc:spChg>
        <pc:spChg chg="mod">
          <ac:chgData name="島津美波" userId="S::simadu-minami-plusdojo2022@seplus2016.onmicrosoft.com::81270c88-8d65-4af2-9013-fafbeef24367" providerId="AD" clId="Web-{477FB8A9-8D47-1EF4-88C6-AA80714E007D}" dt="2022-06-09T02:34:15.191" v="89" actId="1076"/>
          <ac:spMkLst>
            <pc:docMk/>
            <pc:sldMk cId="1650968540" sldId="285"/>
            <ac:spMk id="13" creationId="{2F099AA2-492D-12EC-2DDF-33BFB852C4FB}"/>
          </ac:spMkLst>
        </pc:spChg>
        <pc:spChg chg="mod">
          <ac:chgData name="島津美波" userId="S::simadu-minami-plusdojo2022@seplus2016.onmicrosoft.com::81270c88-8d65-4af2-9013-fafbeef24367" providerId="AD" clId="Web-{477FB8A9-8D47-1EF4-88C6-AA80714E007D}" dt="2022-06-09T02:34:23.425" v="92" actId="1076"/>
          <ac:spMkLst>
            <pc:docMk/>
            <pc:sldMk cId="1650968540" sldId="285"/>
            <ac:spMk id="14" creationId="{B295F4C7-D9C0-626E-E074-8F34FC1EE1BF}"/>
          </ac:spMkLst>
        </pc:spChg>
        <pc:spChg chg="mod">
          <ac:chgData name="島津美波" userId="S::simadu-minami-plusdojo2022@seplus2016.onmicrosoft.com::81270c88-8d65-4af2-9013-fafbeef24367" providerId="AD" clId="Web-{477FB8A9-8D47-1EF4-88C6-AA80714E007D}" dt="2022-06-09T02:34:28.394" v="93" actId="1076"/>
          <ac:spMkLst>
            <pc:docMk/>
            <pc:sldMk cId="1650968540" sldId="285"/>
            <ac:spMk id="17" creationId="{953889D1-97E6-4C32-278A-6304ED8573CA}"/>
          </ac:spMkLst>
        </pc:spChg>
        <pc:spChg chg="del mod">
          <ac:chgData name="島津美波" userId="S::simadu-minami-plusdojo2022@seplus2016.onmicrosoft.com::81270c88-8d65-4af2-9013-fafbeef24367" providerId="AD" clId="Web-{477FB8A9-8D47-1EF4-88C6-AA80714E007D}" dt="2022-06-09T02:18:15.202" v="15"/>
          <ac:spMkLst>
            <pc:docMk/>
            <pc:sldMk cId="1650968540" sldId="285"/>
            <ac:spMk id="19" creationId="{E4CC6BB6-C0C5-ED0E-F48C-D1491C9193D4}"/>
          </ac:spMkLst>
        </pc:spChg>
        <pc:grpChg chg="mod">
          <ac:chgData name="島津美波" userId="S::simadu-minami-plusdojo2022@seplus2016.onmicrosoft.com::81270c88-8d65-4af2-9013-fafbeef24367" providerId="AD" clId="Web-{477FB8A9-8D47-1EF4-88C6-AA80714E007D}" dt="2022-06-09T02:34:17.550" v="90" actId="1076"/>
          <ac:grpSpMkLst>
            <pc:docMk/>
            <pc:sldMk cId="1650968540" sldId="285"/>
            <ac:grpSpMk id="23" creationId="{E5A44A8F-2D96-B125-29EE-B78C2A5FC594}"/>
          </ac:grpSpMkLst>
        </pc:grpChg>
        <pc:picChg chg="mod">
          <ac:chgData name="島津美波" userId="S::simadu-minami-plusdojo2022@seplus2016.onmicrosoft.com::81270c88-8d65-4af2-9013-fafbeef24367" providerId="AD" clId="Web-{477FB8A9-8D47-1EF4-88C6-AA80714E007D}" dt="2022-06-09T02:34:31.972" v="94" actId="1076"/>
          <ac:picMkLst>
            <pc:docMk/>
            <pc:sldMk cId="1650968540" sldId="285"/>
            <ac:picMk id="25" creationId="{55A45017-ADD2-2455-984C-0AC66516FD12}"/>
          </ac:picMkLst>
        </pc:picChg>
        <pc:picChg chg="mod">
          <ac:chgData name="島津美波" userId="S::simadu-minami-plusdojo2022@seplus2016.onmicrosoft.com::81270c88-8d65-4af2-9013-fafbeef24367" providerId="AD" clId="Web-{477FB8A9-8D47-1EF4-88C6-AA80714E007D}" dt="2022-06-09T02:34:09.269" v="88" actId="1076"/>
          <ac:picMkLst>
            <pc:docMk/>
            <pc:sldMk cId="1650968540" sldId="285"/>
            <ac:picMk id="27" creationId="{34C65D51-651D-EF6C-A972-B3E1566C8584}"/>
          </ac:picMkLst>
        </pc:picChg>
      </pc:sldChg>
      <pc:sldChg chg="modSp">
        <pc:chgData name="島津美波" userId="S::simadu-minami-plusdojo2022@seplus2016.onmicrosoft.com::81270c88-8d65-4af2-9013-fafbeef24367" providerId="AD" clId="Web-{477FB8A9-8D47-1EF4-88C6-AA80714E007D}" dt="2022-06-09T02:17:27.639" v="4" actId="20577"/>
        <pc:sldMkLst>
          <pc:docMk/>
          <pc:sldMk cId="371301402" sldId="286"/>
        </pc:sldMkLst>
        <pc:spChg chg="mod">
          <ac:chgData name="島津美波" userId="S::simadu-minami-plusdojo2022@seplus2016.onmicrosoft.com::81270c88-8d65-4af2-9013-fafbeef24367" providerId="AD" clId="Web-{477FB8A9-8D47-1EF4-88C6-AA80714E007D}" dt="2022-06-09T02:17:27.639" v="4" actId="20577"/>
          <ac:spMkLst>
            <pc:docMk/>
            <pc:sldMk cId="371301402" sldId="286"/>
            <ac:spMk id="19" creationId="{E4CC6BB6-C0C5-ED0E-F48C-D1491C9193D4}"/>
          </ac:spMkLst>
        </pc:spChg>
      </pc:sldChg>
      <pc:sldChg chg="addSp delSp modSp">
        <pc:chgData name="島津美波" userId="S::simadu-minami-plusdojo2022@seplus2016.onmicrosoft.com::81270c88-8d65-4af2-9013-fafbeef24367" providerId="AD" clId="Web-{477FB8A9-8D47-1EF4-88C6-AA80714E007D}" dt="2022-06-09T02:30:20.608" v="62"/>
        <pc:sldMkLst>
          <pc:docMk/>
          <pc:sldMk cId="1818280860" sldId="289"/>
        </pc:sldMkLst>
        <pc:spChg chg="add">
          <ac:chgData name="島津美波" userId="S::simadu-minami-plusdojo2022@seplus2016.onmicrosoft.com::81270c88-8d65-4af2-9013-fafbeef24367" providerId="AD" clId="Web-{477FB8A9-8D47-1EF4-88C6-AA80714E007D}" dt="2022-06-09T02:30:20.608" v="62"/>
          <ac:spMkLst>
            <pc:docMk/>
            <pc:sldMk cId="1818280860" sldId="289"/>
            <ac:spMk id="2" creationId="{D5AD783F-F087-C69C-539D-EB9DF3980D2E}"/>
          </ac:spMkLst>
        </pc:spChg>
        <pc:spChg chg="del">
          <ac:chgData name="島津美波" userId="S::simadu-minami-plusdojo2022@seplus2016.onmicrosoft.com::81270c88-8d65-4af2-9013-fafbeef24367" providerId="AD" clId="Web-{477FB8A9-8D47-1EF4-88C6-AA80714E007D}" dt="2022-06-09T02:30:15.342" v="60"/>
          <ac:spMkLst>
            <pc:docMk/>
            <pc:sldMk cId="1818280860" sldId="289"/>
            <ac:spMk id="21" creationId="{0711FAA7-59EA-0161-A950-40B0766EE7DB}"/>
          </ac:spMkLst>
        </pc:spChg>
        <pc:spChg chg="mod">
          <ac:chgData name="島津美波" userId="S::simadu-minami-plusdojo2022@seplus2016.onmicrosoft.com::81270c88-8d65-4af2-9013-fafbeef24367" providerId="AD" clId="Web-{477FB8A9-8D47-1EF4-88C6-AA80714E007D}" dt="2022-06-09T02:21:11.659" v="17" actId="20577"/>
          <ac:spMkLst>
            <pc:docMk/>
            <pc:sldMk cId="1818280860" sldId="289"/>
            <ac:spMk id="22" creationId="{E9B13C1E-7CA1-6BCD-36B9-EC85348D60AB}"/>
          </ac:spMkLst>
        </pc:spChg>
        <pc:spChg chg="add del mod">
          <ac:chgData name="島津美波" userId="S::simadu-minami-plusdojo2022@seplus2016.onmicrosoft.com::81270c88-8d65-4af2-9013-fafbeef24367" providerId="AD" clId="Web-{477FB8A9-8D47-1EF4-88C6-AA80714E007D}" dt="2022-06-09T02:29:51.513" v="56"/>
          <ac:spMkLst>
            <pc:docMk/>
            <pc:sldMk cId="1818280860" sldId="289"/>
            <ac:spMk id="36" creationId="{B865734A-1E58-7918-9EE0-050D8C134137}"/>
          </ac:spMkLst>
        </pc:spChg>
        <pc:spChg chg="add del mod">
          <ac:chgData name="島津美波" userId="S::simadu-minami-plusdojo2022@seplus2016.onmicrosoft.com::81270c88-8d65-4af2-9013-fafbeef24367" providerId="AD" clId="Web-{477FB8A9-8D47-1EF4-88C6-AA80714E007D}" dt="2022-06-09T02:29:53.482" v="57"/>
          <ac:spMkLst>
            <pc:docMk/>
            <pc:sldMk cId="1818280860" sldId="289"/>
            <ac:spMk id="37" creationId="{DD81B433-D3CC-863B-694E-E5B9F10E7FAD}"/>
          </ac:spMkLst>
        </pc:spChg>
        <pc:spChg chg="add mod">
          <ac:chgData name="島津美波" userId="S::simadu-minami-plusdojo2022@seplus2016.onmicrosoft.com::81270c88-8d65-4af2-9013-fafbeef24367" providerId="AD" clId="Web-{477FB8A9-8D47-1EF4-88C6-AA80714E007D}" dt="2022-06-09T02:22:25.114" v="42" actId="14100"/>
          <ac:spMkLst>
            <pc:docMk/>
            <pc:sldMk cId="1818280860" sldId="289"/>
            <ac:spMk id="38" creationId="{D8904CD5-D4D2-0152-2655-3C39A24C2B1C}"/>
          </ac:spMkLst>
        </pc:spChg>
      </pc:sldChg>
      <pc:sldChg chg="addSp delSp modSp">
        <pc:chgData name="島津美波" userId="S::simadu-minami-plusdojo2022@seplus2016.onmicrosoft.com::81270c88-8d65-4af2-9013-fafbeef24367" providerId="AD" clId="Web-{477FB8A9-8D47-1EF4-88C6-AA80714E007D}" dt="2022-06-09T02:32:28.735" v="77" actId="20577"/>
        <pc:sldMkLst>
          <pc:docMk/>
          <pc:sldMk cId="778880427" sldId="291"/>
        </pc:sldMkLst>
        <pc:spChg chg="mod">
          <ac:chgData name="島津美波" userId="S::simadu-minami-plusdojo2022@seplus2016.onmicrosoft.com::81270c88-8d65-4af2-9013-fafbeef24367" providerId="AD" clId="Web-{477FB8A9-8D47-1EF4-88C6-AA80714E007D}" dt="2022-06-09T02:31:39.875" v="68" actId="1076"/>
          <ac:spMkLst>
            <pc:docMk/>
            <pc:sldMk cId="778880427" sldId="291"/>
            <ac:spMk id="3" creationId="{26C1B9DF-44DC-D81C-163C-92216E9C44FD}"/>
          </ac:spMkLst>
        </pc:spChg>
        <pc:spChg chg="mod">
          <ac:chgData name="島津美波" userId="S::simadu-minami-plusdojo2022@seplus2016.onmicrosoft.com::81270c88-8d65-4af2-9013-fafbeef24367" providerId="AD" clId="Web-{477FB8A9-8D47-1EF4-88C6-AA80714E007D}" dt="2022-06-09T02:31:35.078" v="67" actId="1076"/>
          <ac:spMkLst>
            <pc:docMk/>
            <pc:sldMk cId="778880427" sldId="291"/>
            <ac:spMk id="11" creationId="{586BDA3E-37D2-BD18-6DC4-7358D5A37A2E}"/>
          </ac:spMkLst>
        </pc:spChg>
        <pc:spChg chg="add del">
          <ac:chgData name="島津美波" userId="S::simadu-minami-plusdojo2022@seplus2016.onmicrosoft.com::81270c88-8d65-4af2-9013-fafbeef24367" providerId="AD" clId="Web-{477FB8A9-8D47-1EF4-88C6-AA80714E007D}" dt="2022-06-09T02:31:56.391" v="70"/>
          <ac:spMkLst>
            <pc:docMk/>
            <pc:sldMk cId="778880427" sldId="291"/>
            <ac:spMk id="20" creationId="{F1BE5F74-9AA4-63A5-C623-E793B9B52B00}"/>
          </ac:spMkLst>
        </pc:spChg>
        <pc:spChg chg="mod">
          <ac:chgData name="島津美波" userId="S::simadu-minami-plusdojo2022@seplus2016.onmicrosoft.com::81270c88-8d65-4af2-9013-fafbeef24367" providerId="AD" clId="Web-{477FB8A9-8D47-1EF4-88C6-AA80714E007D}" dt="2022-06-09T02:30:09.654" v="59"/>
          <ac:spMkLst>
            <pc:docMk/>
            <pc:sldMk cId="778880427" sldId="291"/>
            <ac:spMk id="21" creationId="{0711FAA7-59EA-0161-A950-40B0766EE7DB}"/>
          </ac:spMkLst>
        </pc:spChg>
        <pc:spChg chg="add mod">
          <ac:chgData name="島津美波" userId="S::simadu-minami-plusdojo2022@seplus2016.onmicrosoft.com::81270c88-8d65-4af2-9013-fafbeef24367" providerId="AD" clId="Web-{477FB8A9-8D47-1EF4-88C6-AA80714E007D}" dt="2022-06-09T02:32:28.735" v="77" actId="20577"/>
          <ac:spMkLst>
            <pc:docMk/>
            <pc:sldMk cId="778880427" sldId="291"/>
            <ac:spMk id="22" creationId="{2E84425C-577C-C55E-731D-5A86F394DBF4}"/>
          </ac:spMkLst>
        </pc:spChg>
      </pc:sldChg>
      <pc:sldChg chg="modSp">
        <pc:chgData name="島津美波" userId="S::simadu-minami-plusdojo2022@seplus2016.onmicrosoft.com::81270c88-8d65-4af2-9013-fafbeef24367" providerId="AD" clId="Web-{477FB8A9-8D47-1EF4-88C6-AA80714E007D}" dt="2022-06-09T02:31:06.015" v="65" actId="20577"/>
        <pc:sldMkLst>
          <pc:docMk/>
          <pc:sldMk cId="520649047" sldId="298"/>
        </pc:sldMkLst>
        <pc:spChg chg="mod">
          <ac:chgData name="島津美波" userId="S::simadu-minami-plusdojo2022@seplus2016.onmicrosoft.com::81270c88-8d65-4af2-9013-fafbeef24367" providerId="AD" clId="Web-{477FB8A9-8D47-1EF4-88C6-AA80714E007D}" dt="2022-06-09T02:31:06.015" v="65" actId="20577"/>
          <ac:spMkLst>
            <pc:docMk/>
            <pc:sldMk cId="520649047" sldId="298"/>
            <ac:spMk id="3" creationId="{A8D47A0E-0789-68A5-B9E5-ADF6B5089635}"/>
          </ac:spMkLst>
        </pc:spChg>
      </pc:sldChg>
      <pc:sldChg chg="delSp modSp">
        <pc:chgData name="島津美波" userId="S::simadu-minami-plusdojo2022@seplus2016.onmicrosoft.com::81270c88-8d65-4af2-9013-fafbeef24367" providerId="AD" clId="Web-{477FB8A9-8D47-1EF4-88C6-AA80714E007D}" dt="2022-06-09T02:25:47.462" v="47" actId="1076"/>
        <pc:sldMkLst>
          <pc:docMk/>
          <pc:sldMk cId="753507671" sldId="299"/>
        </pc:sldMkLst>
        <pc:spChg chg="del">
          <ac:chgData name="島津美波" userId="S::simadu-minami-plusdojo2022@seplus2016.onmicrosoft.com::81270c88-8d65-4af2-9013-fafbeef24367" providerId="AD" clId="Web-{477FB8A9-8D47-1EF4-88C6-AA80714E007D}" dt="2022-06-09T02:25:44.415" v="46"/>
          <ac:spMkLst>
            <pc:docMk/>
            <pc:sldMk cId="753507671" sldId="299"/>
            <ac:spMk id="7" creationId="{AC3AA24B-E690-A4B2-270E-BCC3E0D691C4}"/>
          </ac:spMkLst>
        </pc:spChg>
        <pc:spChg chg="mod">
          <ac:chgData name="島津美波" userId="S::simadu-minami-plusdojo2022@seplus2016.onmicrosoft.com::81270c88-8d65-4af2-9013-fafbeef24367" providerId="AD" clId="Web-{477FB8A9-8D47-1EF4-88C6-AA80714E007D}" dt="2022-06-09T02:25:47.462" v="47" actId="1076"/>
          <ac:spMkLst>
            <pc:docMk/>
            <pc:sldMk cId="753507671" sldId="299"/>
            <ac:spMk id="34" creationId="{208AC67F-C927-71E7-E1ED-350D11F16E9B}"/>
          </ac:spMkLst>
        </pc:spChg>
      </pc:sldChg>
      <pc:sldChg chg="addSp delSp modSp add replId">
        <pc:chgData name="島津美波" userId="S::simadu-minami-plusdojo2022@seplus2016.onmicrosoft.com::81270c88-8d65-4af2-9013-fafbeef24367" providerId="AD" clId="Web-{477FB8A9-8D47-1EF4-88C6-AA80714E007D}" dt="2022-06-09T02:30:22.264" v="63"/>
        <pc:sldMkLst>
          <pc:docMk/>
          <pc:sldMk cId="402242893" sldId="309"/>
        </pc:sldMkLst>
        <pc:spChg chg="add">
          <ac:chgData name="島津美波" userId="S::simadu-minami-plusdojo2022@seplus2016.onmicrosoft.com::81270c88-8d65-4af2-9013-fafbeef24367" providerId="AD" clId="Web-{477FB8A9-8D47-1EF4-88C6-AA80714E007D}" dt="2022-06-09T02:30:22.264" v="63"/>
          <ac:spMkLst>
            <pc:docMk/>
            <pc:sldMk cId="402242893" sldId="309"/>
            <ac:spMk id="2" creationId="{B8E890E1-900A-746C-E44F-264570A37BAE}"/>
          </ac:spMkLst>
        </pc:spChg>
        <pc:spChg chg="del">
          <ac:chgData name="島津美波" userId="S::simadu-minami-plusdojo2022@seplus2016.onmicrosoft.com::81270c88-8d65-4af2-9013-fafbeef24367" providerId="AD" clId="Web-{477FB8A9-8D47-1EF4-88C6-AA80714E007D}" dt="2022-06-09T02:30:18.889" v="61"/>
          <ac:spMkLst>
            <pc:docMk/>
            <pc:sldMk cId="402242893" sldId="309"/>
            <ac:spMk id="21" creationId="{0711FAA7-59EA-0161-A950-40B0766EE7DB}"/>
          </ac:spMkLst>
        </pc:spChg>
        <pc:spChg chg="del">
          <ac:chgData name="島津美波" userId="S::simadu-minami-plusdojo2022@seplus2016.onmicrosoft.com::81270c88-8d65-4af2-9013-fafbeef24367" providerId="AD" clId="Web-{477FB8A9-8D47-1EF4-88C6-AA80714E007D}" dt="2022-06-09T02:26:09.306" v="50"/>
          <ac:spMkLst>
            <pc:docMk/>
            <pc:sldMk cId="402242893" sldId="309"/>
            <ac:spMk id="22" creationId="{E9B13C1E-7CA1-6BCD-36B9-EC85348D60AB}"/>
          </ac:spMkLst>
        </pc:spChg>
        <pc:spChg chg="del">
          <ac:chgData name="島津美波" userId="S::simadu-minami-plusdojo2022@seplus2016.onmicrosoft.com::81270c88-8d65-4af2-9013-fafbeef24367" providerId="AD" clId="Web-{477FB8A9-8D47-1EF4-88C6-AA80714E007D}" dt="2022-06-09T02:26:09.306" v="49"/>
          <ac:spMkLst>
            <pc:docMk/>
            <pc:sldMk cId="402242893" sldId="309"/>
            <ac:spMk id="27" creationId="{BEF99AE7-A506-E143-1531-63BF55ACB4A3}"/>
          </ac:spMkLst>
        </pc:spChg>
        <pc:spChg chg="del">
          <ac:chgData name="島津美波" userId="S::simadu-minami-plusdojo2022@seplus2016.onmicrosoft.com::81270c88-8d65-4af2-9013-fafbeef24367" providerId="AD" clId="Web-{477FB8A9-8D47-1EF4-88C6-AA80714E007D}" dt="2022-06-09T02:26:20.181" v="53"/>
          <ac:spMkLst>
            <pc:docMk/>
            <pc:sldMk cId="402242893" sldId="309"/>
            <ac:spMk id="29" creationId="{E0A2BB51-D20B-0B5D-1D99-ADAC4E3B9C55}"/>
          </ac:spMkLst>
        </pc:spChg>
        <pc:spChg chg="mod">
          <ac:chgData name="島津美波" userId="S::simadu-minami-plusdojo2022@seplus2016.onmicrosoft.com::81270c88-8d65-4af2-9013-fafbeef24367" providerId="AD" clId="Web-{477FB8A9-8D47-1EF4-88C6-AA80714E007D}" dt="2022-06-09T02:26:26.134" v="54" actId="1076"/>
          <ac:spMkLst>
            <pc:docMk/>
            <pc:sldMk cId="402242893" sldId="309"/>
            <ac:spMk id="36" creationId="{B865734A-1E58-7918-9EE0-050D8C134137}"/>
          </ac:spMkLst>
        </pc:spChg>
        <pc:spChg chg="mod">
          <ac:chgData name="島津美波" userId="S::simadu-minami-plusdojo2022@seplus2016.onmicrosoft.com::81270c88-8d65-4af2-9013-fafbeef24367" providerId="AD" clId="Web-{477FB8A9-8D47-1EF4-88C6-AA80714E007D}" dt="2022-06-09T02:26:26.166" v="55" actId="1076"/>
          <ac:spMkLst>
            <pc:docMk/>
            <pc:sldMk cId="402242893" sldId="309"/>
            <ac:spMk id="37" creationId="{DD81B433-D3CC-863B-694E-E5B9F10E7FAD}"/>
          </ac:spMkLst>
        </pc:spChg>
        <pc:spChg chg="del">
          <ac:chgData name="島津美波" userId="S::simadu-minami-plusdojo2022@seplus2016.onmicrosoft.com::81270c88-8d65-4af2-9013-fafbeef24367" providerId="AD" clId="Web-{477FB8A9-8D47-1EF4-88C6-AA80714E007D}" dt="2022-06-09T02:26:09.306" v="48"/>
          <ac:spMkLst>
            <pc:docMk/>
            <pc:sldMk cId="402242893" sldId="309"/>
            <ac:spMk id="38" creationId="{D8904CD5-D4D2-0152-2655-3C39A24C2B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2022/6/9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2022/6/9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4A80-AAD0-B231-CD3A-76AC5B94A567}"/>
              </a:ext>
            </a:extLst>
          </p:cNvPr>
          <p:cNvSpPr>
            <a:spLocks noGrp="1"/>
          </p:cNvSpPr>
          <p:nvPr>
            <p:ph type="title"/>
          </p:nvPr>
        </p:nvSpPr>
        <p:spPr>
          <a:xfrm>
            <a:off x="838200" y="365125"/>
            <a:ext cx="5167223" cy="1339940"/>
          </a:xfrm>
        </p:spPr>
        <p:txBody>
          <a:bodyPr/>
          <a:lstStyle/>
          <a:p>
            <a:r>
              <a:rPr lang="ja-JP" altLang="en-US">
                <a:ea typeface="ＭＳ Ｐゴシック"/>
                <a:cs typeface="Calibri Light"/>
              </a:rPr>
              <a:t>これから決めること</a:t>
            </a:r>
            <a:endParaRPr kumimoji="1" lang="en-US"/>
          </a:p>
        </p:txBody>
      </p:sp>
      <p:sp>
        <p:nvSpPr>
          <p:cNvPr id="3" name="Content Placeholder 2">
            <a:extLst>
              <a:ext uri="{FF2B5EF4-FFF2-40B4-BE49-F238E27FC236}">
                <a16:creationId xmlns:a16="http://schemas.microsoft.com/office/drawing/2014/main" id="{A8D47A0E-0789-68A5-B9E5-ADF6B5089635}"/>
              </a:ext>
            </a:extLst>
          </p:cNvPr>
          <p:cNvSpPr>
            <a:spLocks noGrp="1"/>
          </p:cNvSpPr>
          <p:nvPr>
            <p:ph idx="1"/>
          </p:nvPr>
        </p:nvSpPr>
        <p:spPr>
          <a:xfrm>
            <a:off x="838200" y="1825625"/>
            <a:ext cx="6964393" cy="4351338"/>
          </a:xfrm>
        </p:spPr>
        <p:txBody>
          <a:bodyPr vert="horz" lIns="91440" tIns="45720" rIns="91440" bIns="45720" rtlCol="0" anchor="t">
            <a:normAutofit fontScale="92500" lnSpcReduction="10000"/>
          </a:bodyPr>
          <a:lstStyle/>
          <a:p>
            <a:r>
              <a:rPr lang="ja-JP" altLang="en-US">
                <a:ea typeface="ＭＳ Ｐゴシック"/>
                <a:cs typeface="Calibri"/>
              </a:rPr>
              <a:t>要件定義書を見て確認</a:t>
            </a:r>
          </a:p>
          <a:p>
            <a:r>
              <a:rPr lang="ja-JP" altLang="en-US">
                <a:ea typeface="ＭＳ Ｐゴシック"/>
                <a:cs typeface="Calibri"/>
              </a:rPr>
              <a:t>外部設計書</a:t>
            </a:r>
          </a:p>
          <a:p>
            <a:r>
              <a:rPr lang="ja-JP" altLang="en-US">
                <a:ea typeface="ＭＳ Ｐゴシック"/>
                <a:cs typeface="Calibri"/>
              </a:rPr>
              <a:t>DB</a:t>
            </a:r>
          </a:p>
          <a:p>
            <a:pPr lvl="1"/>
            <a:r>
              <a:rPr lang="ja-JP" altLang="en-US">
                <a:ea typeface="ＭＳ Ｐゴシック"/>
                <a:cs typeface="Calibri"/>
              </a:rPr>
              <a:t>予定　個々の予定</a:t>
            </a:r>
          </a:p>
          <a:p>
            <a:pPr lvl="1"/>
            <a:r>
              <a:rPr lang="ja-JP" altLang="en-US">
                <a:ea typeface="ＭＳ Ｐゴシック"/>
                <a:cs typeface="Calibri"/>
              </a:rPr>
              <a:t>カレンダー </a:t>
            </a:r>
          </a:p>
          <a:p>
            <a:pPr lvl="1"/>
            <a:r>
              <a:rPr lang="ja-JP" altLang="en-US">
                <a:ea typeface="ＭＳ Ｐゴシック"/>
                <a:cs typeface="Calibri"/>
              </a:rPr>
              <a:t>ユーザ</a:t>
            </a:r>
          </a:p>
          <a:p>
            <a:pPr lvl="1"/>
            <a:r>
              <a:rPr lang="ja-JP" altLang="en-US">
                <a:ea typeface="ＭＳ Ｐゴシック"/>
                <a:cs typeface="Calibri"/>
              </a:rPr>
              <a:t>ユーザ→カレンダー→予定</a:t>
            </a:r>
            <a:endParaRPr lang="ja-JP"/>
          </a:p>
          <a:p>
            <a:pPr lvl="1"/>
            <a:r>
              <a:rPr lang="ja-JP" altLang="en-US">
                <a:ea typeface="ＭＳ Ｐゴシック"/>
                <a:cs typeface="Calibri"/>
              </a:rPr>
              <a:t>Null or 消せない or まとめて消されるか</a:t>
            </a:r>
          </a:p>
          <a:p>
            <a:pPr lvl="1"/>
            <a:r>
              <a:rPr lang="ja-JP" altLang="en-US">
                <a:ea typeface="ＭＳ Ｐゴシック"/>
                <a:cs typeface="Calibri"/>
              </a:rPr>
              <a:t>制作物</a:t>
            </a:r>
          </a:p>
          <a:p>
            <a:pPr lvl="2"/>
            <a:r>
              <a:rPr lang="ja-JP" altLang="en-US">
                <a:ea typeface="ＭＳ Ｐゴシック"/>
                <a:cs typeface="Calibri"/>
              </a:rPr>
              <a:t>作成物DF・DER図</a:t>
            </a:r>
          </a:p>
          <a:p>
            <a:pPr lvl="2"/>
            <a:r>
              <a:rPr lang="ja-JP" altLang="en-US">
                <a:ea typeface="ＭＳ Ｐゴシック"/>
                <a:cs typeface="Calibri"/>
              </a:rPr>
              <a:t>各テーブルが持つ情報を決定する←こっちだけでOK！</a:t>
            </a:r>
          </a:p>
          <a:p>
            <a:r>
              <a:rPr lang="ja-JP" altLang="en-US">
                <a:ea typeface="ＭＳ Ｐゴシック"/>
                <a:cs typeface="Calibri"/>
              </a:rPr>
              <a:t>リスト表記マス目Todo</a:t>
            </a:r>
          </a:p>
          <a:p>
            <a:pPr lvl="1"/>
            <a:endParaRPr lang="ja-JP" altLang="en-US">
              <a:ea typeface="ＭＳ Ｐゴシック"/>
              <a:cs typeface="Calibri"/>
            </a:endParaRPr>
          </a:p>
        </p:txBody>
      </p:sp>
      <p:sp>
        <p:nvSpPr>
          <p:cNvPr id="4" name="Oval 3">
            <a:extLst>
              <a:ext uri="{FF2B5EF4-FFF2-40B4-BE49-F238E27FC236}">
                <a16:creationId xmlns:a16="http://schemas.microsoft.com/office/drawing/2014/main" id="{AB2614FB-10A6-32B7-8582-E98556342894}"/>
              </a:ext>
            </a:extLst>
          </p:cNvPr>
          <p:cNvSpPr/>
          <p:nvPr/>
        </p:nvSpPr>
        <p:spPr>
          <a:xfrm>
            <a:off x="9103744" y="714556"/>
            <a:ext cx="920150" cy="9201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64242FC-A958-9458-327B-533B0DF1169A}"/>
              </a:ext>
            </a:extLst>
          </p:cNvPr>
          <p:cNvSpPr/>
          <p:nvPr/>
        </p:nvSpPr>
        <p:spPr>
          <a:xfrm>
            <a:off x="10469593" y="2971798"/>
            <a:ext cx="920150" cy="920150"/>
          </a:xfrm>
          <a:prstGeom prst="ellipse">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0096E9-37DC-FD83-A321-5DA3234EF197}"/>
              </a:ext>
            </a:extLst>
          </p:cNvPr>
          <p:cNvSpPr/>
          <p:nvPr/>
        </p:nvSpPr>
        <p:spPr>
          <a:xfrm>
            <a:off x="9103742" y="2971800"/>
            <a:ext cx="920150" cy="920150"/>
          </a:xfrm>
          <a:prstGeom prst="ellipse">
            <a:avLst/>
          </a:prstGeom>
          <a:solidFill>
            <a:srgbClr val="22E0B4">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533F4CD-D3EC-2BD5-D492-F59E75148F2A}"/>
              </a:ext>
            </a:extLst>
          </p:cNvPr>
          <p:cNvSpPr/>
          <p:nvPr/>
        </p:nvSpPr>
        <p:spPr>
          <a:xfrm>
            <a:off x="7881667" y="714555"/>
            <a:ext cx="920150" cy="92015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622FFBC-405B-CC9B-704C-3AB047DD60A2}"/>
              </a:ext>
            </a:extLst>
          </p:cNvPr>
          <p:cNvSpPr/>
          <p:nvPr/>
        </p:nvSpPr>
        <p:spPr>
          <a:xfrm>
            <a:off x="7881667" y="2971799"/>
            <a:ext cx="920150" cy="920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2E2B4D8-C3DD-E591-CE44-1E750D1A3CDE}"/>
              </a:ext>
            </a:extLst>
          </p:cNvPr>
          <p:cNvSpPr txBox="1"/>
          <p:nvPr/>
        </p:nvSpPr>
        <p:spPr>
          <a:xfrm>
            <a:off x="7743645" y="13802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ページ構成カラー</a:t>
            </a:r>
            <a:endParaRPr lang="en-US" b="1">
              <a:latin typeface="Meiryo"/>
              <a:ea typeface="Meiryo"/>
              <a:cs typeface="Calibri"/>
            </a:endParaRPr>
          </a:p>
        </p:txBody>
      </p:sp>
      <p:sp>
        <p:nvSpPr>
          <p:cNvPr id="10" name="TextBox 9">
            <a:extLst>
              <a:ext uri="{FF2B5EF4-FFF2-40B4-BE49-F238E27FC236}">
                <a16:creationId xmlns:a16="http://schemas.microsoft.com/office/drawing/2014/main" id="{9FD4D194-7E38-8B47-8D73-31A0856B8020}"/>
              </a:ext>
            </a:extLst>
          </p:cNvPr>
          <p:cNvSpPr txBox="1"/>
          <p:nvPr/>
        </p:nvSpPr>
        <p:spPr>
          <a:xfrm>
            <a:off x="7815531" y="228024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予定種類別カラー</a:t>
            </a:r>
            <a:endParaRPr lang="en-US" b="1">
              <a:latin typeface="Meiryo"/>
              <a:ea typeface="Meiryo"/>
              <a:cs typeface="Calibri"/>
            </a:endParaRPr>
          </a:p>
        </p:txBody>
      </p:sp>
      <p:pic>
        <p:nvPicPr>
          <p:cNvPr id="16" name="Picture 16">
            <a:extLst>
              <a:ext uri="{FF2B5EF4-FFF2-40B4-BE49-F238E27FC236}">
                <a16:creationId xmlns:a16="http://schemas.microsoft.com/office/drawing/2014/main" id="{1846FD99-0CAF-171D-4B11-2F95BACAB62C}"/>
              </a:ext>
            </a:extLst>
          </p:cNvPr>
          <p:cNvPicPr>
            <a:picLocks noChangeAspect="1"/>
          </p:cNvPicPr>
          <p:nvPr/>
        </p:nvPicPr>
        <p:blipFill>
          <a:blip r:embed="rId2"/>
          <a:stretch>
            <a:fillRect/>
          </a:stretch>
        </p:blipFill>
        <p:spPr>
          <a:xfrm>
            <a:off x="8663796" y="4948485"/>
            <a:ext cx="2743200" cy="871671"/>
          </a:xfrm>
          <a:prstGeom prst="rect">
            <a:avLst/>
          </a:prstGeom>
        </p:spPr>
      </p:pic>
      <p:sp>
        <p:nvSpPr>
          <p:cNvPr id="13" name="TextBox 12">
            <a:extLst>
              <a:ext uri="{FF2B5EF4-FFF2-40B4-BE49-F238E27FC236}">
                <a16:creationId xmlns:a16="http://schemas.microsoft.com/office/drawing/2014/main" id="{7813B11F-F685-8F70-5DA2-914D50146348}"/>
              </a:ext>
            </a:extLst>
          </p:cNvPr>
          <p:cNvSpPr txBox="1"/>
          <p:nvPr/>
        </p:nvSpPr>
        <p:spPr>
          <a:xfrm>
            <a:off x="7930550" y="4508739"/>
            <a:ext cx="1449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仮のロゴ</a:t>
            </a:r>
          </a:p>
        </p:txBody>
      </p:sp>
    </p:spTree>
    <p:extLst>
      <p:ext uri="{BB962C8B-B14F-4D97-AF65-F5344CB8AC3E}">
        <p14:creationId xmlns:p14="http://schemas.microsoft.com/office/powerpoint/2010/main" val="395102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DB451-153C-7173-916B-EFA40F41B435}"/>
              </a:ext>
            </a:extLst>
          </p:cNvPr>
          <p:cNvSpPr/>
          <p:nvPr/>
        </p:nvSpPr>
        <p:spPr>
          <a:xfrm>
            <a:off x="9635704" y="5387196"/>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次へ</a:t>
            </a:r>
          </a:p>
        </p:txBody>
      </p:sp>
      <p:sp>
        <p:nvSpPr>
          <p:cNvPr id="4" name="TextBox 3">
            <a:extLst>
              <a:ext uri="{FF2B5EF4-FFF2-40B4-BE49-F238E27FC236}">
                <a16:creationId xmlns:a16="http://schemas.microsoft.com/office/drawing/2014/main" id="{2EC3A338-0764-F8F0-7D8C-B9817BE488EC}"/>
              </a:ext>
            </a:extLst>
          </p:cNvPr>
          <p:cNvSpPr txBox="1"/>
          <p:nvPr/>
        </p:nvSpPr>
        <p:spPr>
          <a:xfrm>
            <a:off x="3947125" y="1014144"/>
            <a:ext cx="38790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cs typeface="Calibri"/>
              </a:rPr>
              <a:t>アカウント作成</a:t>
            </a:r>
          </a:p>
        </p:txBody>
      </p:sp>
      <p:sp>
        <p:nvSpPr>
          <p:cNvPr id="5" name="Rectangle 4">
            <a:extLst>
              <a:ext uri="{FF2B5EF4-FFF2-40B4-BE49-F238E27FC236}">
                <a16:creationId xmlns:a16="http://schemas.microsoft.com/office/drawing/2014/main" id="{3D4B6B83-D480-00BF-A59D-2177E7E26841}"/>
              </a:ext>
            </a:extLst>
          </p:cNvPr>
          <p:cNvSpPr/>
          <p:nvPr/>
        </p:nvSpPr>
        <p:spPr>
          <a:xfrm>
            <a:off x="4689895" y="256923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a:latin typeface="Meiryo"/>
                <a:ea typeface="Meiryo"/>
              </a:rPr>
              <a:t>user1234</a:t>
            </a: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2840068" y="2681916"/>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10" name="TextBox 9">
            <a:extLst>
              <a:ext uri="{FF2B5EF4-FFF2-40B4-BE49-F238E27FC236}">
                <a16:creationId xmlns:a16="http://schemas.microsoft.com/office/drawing/2014/main" id="{EB6EB9F6-AEA3-F777-52BA-5B1A27BF93D7}"/>
              </a:ext>
            </a:extLst>
          </p:cNvPr>
          <p:cNvSpPr txBox="1"/>
          <p:nvPr/>
        </p:nvSpPr>
        <p:spPr>
          <a:xfrm>
            <a:off x="2863072" y="3481298"/>
            <a:ext cx="1823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パスワード</a:t>
            </a:r>
          </a:p>
        </p:txBody>
      </p:sp>
      <p:sp>
        <p:nvSpPr>
          <p:cNvPr id="14" name="Rectangle 13">
            <a:extLst>
              <a:ext uri="{FF2B5EF4-FFF2-40B4-BE49-F238E27FC236}">
                <a16:creationId xmlns:a16="http://schemas.microsoft.com/office/drawing/2014/main" id="{D8E1607D-8974-220E-C0C7-D4D2A003BA25}"/>
              </a:ext>
            </a:extLst>
          </p:cNvPr>
          <p:cNvSpPr/>
          <p:nvPr/>
        </p:nvSpPr>
        <p:spPr>
          <a:xfrm>
            <a:off x="4689893" y="343187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a:cs typeface="Calibri"/>
              </a:rPr>
              <a:t>●</a:t>
            </a:r>
            <a:r>
              <a:rPr lang="en-US">
                <a:ea typeface="+mn-lt"/>
                <a:cs typeface="+mn-lt"/>
              </a:rPr>
              <a:t>●●●●●●●●●●●</a:t>
            </a:r>
            <a:endParaRPr lang="en-US"/>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アカウント作成画面</a:t>
            </a:r>
          </a:p>
        </p:txBody>
      </p:sp>
      <p:sp>
        <p:nvSpPr>
          <p:cNvPr id="17" name="Rectangle: Rounded Corners 16">
            <a:extLst>
              <a:ext uri="{FF2B5EF4-FFF2-40B4-BE49-F238E27FC236}">
                <a16:creationId xmlns:a16="http://schemas.microsoft.com/office/drawing/2014/main" id="{0F3BE6A1-3338-E61D-2B1D-E1F08CA3DA84}"/>
              </a:ext>
            </a:extLst>
          </p:cNvPr>
          <p:cNvSpPr/>
          <p:nvPr/>
        </p:nvSpPr>
        <p:spPr>
          <a:xfrm>
            <a:off x="7522231" y="5387196"/>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13" name="Rectangle: Rounded Corners 12">
            <a:extLst>
              <a:ext uri="{FF2B5EF4-FFF2-40B4-BE49-F238E27FC236}">
                <a16:creationId xmlns:a16="http://schemas.microsoft.com/office/drawing/2014/main" id="{AB87EB45-E087-8CC4-0810-1EC67575EB3F}"/>
              </a:ext>
            </a:extLst>
          </p:cNvPr>
          <p:cNvSpPr/>
          <p:nvPr/>
        </p:nvSpPr>
        <p:spPr>
          <a:xfrm>
            <a:off x="3784120"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b="1">
                <a:solidFill>
                  <a:schemeClr val="tx1"/>
                </a:solidFill>
                <a:latin typeface="Meiryo"/>
                <a:ea typeface="Meiryo"/>
                <a:cs typeface="Calibri"/>
              </a:rPr>
              <a:t>このアカウントは既に使用されています</a:t>
            </a:r>
          </a:p>
        </p:txBody>
      </p:sp>
      <p:sp>
        <p:nvSpPr>
          <p:cNvPr id="15" name="Rectangle: Rounded Corners 14">
            <a:extLst>
              <a:ext uri="{FF2B5EF4-FFF2-40B4-BE49-F238E27FC236}">
                <a16:creationId xmlns:a16="http://schemas.microsoft.com/office/drawing/2014/main" id="{10DF86D4-05F7-F8FB-CF5F-0DBAB76BC121}"/>
              </a:ext>
            </a:extLst>
          </p:cNvPr>
          <p:cNvSpPr/>
          <p:nvPr/>
        </p:nvSpPr>
        <p:spPr>
          <a:xfrm>
            <a:off x="6904008" y="1189007"/>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a:ea typeface="ＭＳ Ｐゴシック"/>
                <a:cs typeface="Calibri"/>
              </a:rPr>
              <a:t>ok</a:t>
            </a:r>
          </a:p>
        </p:txBody>
      </p:sp>
      <p:sp>
        <p:nvSpPr>
          <p:cNvPr id="9" name="TextBox 8">
            <a:extLst>
              <a:ext uri="{FF2B5EF4-FFF2-40B4-BE49-F238E27FC236}">
                <a16:creationId xmlns:a16="http://schemas.microsoft.com/office/drawing/2014/main" id="{5D4740A2-6AA5-34E2-E00E-A45BB22CB292}"/>
              </a:ext>
            </a:extLst>
          </p:cNvPr>
          <p:cNvSpPr txBox="1"/>
          <p:nvPr/>
        </p:nvSpPr>
        <p:spPr>
          <a:xfrm>
            <a:off x="3948020" y="18115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11" name="TextBox 10">
            <a:extLst>
              <a:ext uri="{FF2B5EF4-FFF2-40B4-BE49-F238E27FC236}">
                <a16:creationId xmlns:a16="http://schemas.microsoft.com/office/drawing/2014/main" id="{117B1664-93F4-1CF1-5550-EE909F080D41}"/>
              </a:ext>
            </a:extLst>
          </p:cNvPr>
          <p:cNvSpPr txBox="1"/>
          <p:nvPr/>
        </p:nvSpPr>
        <p:spPr>
          <a:xfrm>
            <a:off x="7369831" y="504070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Tree>
    <p:extLst>
      <p:ext uri="{BB962C8B-B14F-4D97-AF65-F5344CB8AC3E}">
        <p14:creationId xmlns:p14="http://schemas.microsoft.com/office/powerpoint/2010/main" val="4187028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DB451-153C-7173-916B-EFA40F41B435}"/>
              </a:ext>
            </a:extLst>
          </p:cNvPr>
          <p:cNvSpPr/>
          <p:nvPr/>
        </p:nvSpPr>
        <p:spPr>
          <a:xfrm>
            <a:off x="9635704" y="5387196"/>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次へ</a:t>
            </a:r>
          </a:p>
        </p:txBody>
      </p:sp>
      <p:sp>
        <p:nvSpPr>
          <p:cNvPr id="4" name="TextBox 3">
            <a:extLst>
              <a:ext uri="{FF2B5EF4-FFF2-40B4-BE49-F238E27FC236}">
                <a16:creationId xmlns:a16="http://schemas.microsoft.com/office/drawing/2014/main" id="{2EC3A338-0764-F8F0-7D8C-B9817BE488EC}"/>
              </a:ext>
            </a:extLst>
          </p:cNvPr>
          <p:cNvSpPr txBox="1"/>
          <p:nvPr/>
        </p:nvSpPr>
        <p:spPr>
          <a:xfrm>
            <a:off x="3947125" y="1014144"/>
            <a:ext cx="38790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cs typeface="Calibri"/>
              </a:rPr>
              <a:t>アカウント作成</a:t>
            </a:r>
          </a:p>
        </p:txBody>
      </p:sp>
      <p:sp>
        <p:nvSpPr>
          <p:cNvPr id="5" name="Rectangle 4">
            <a:extLst>
              <a:ext uri="{FF2B5EF4-FFF2-40B4-BE49-F238E27FC236}">
                <a16:creationId xmlns:a16="http://schemas.microsoft.com/office/drawing/2014/main" id="{3D4B6B83-D480-00BF-A59D-2177E7E26841}"/>
              </a:ext>
            </a:extLst>
          </p:cNvPr>
          <p:cNvSpPr/>
          <p:nvPr/>
        </p:nvSpPr>
        <p:spPr>
          <a:xfrm>
            <a:off x="4689895" y="256923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a:latin typeface="Meiryo"/>
                <a:ea typeface="Meiryo"/>
              </a:rPr>
              <a:t>user1234</a:t>
            </a: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2840068" y="2681916"/>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10" name="TextBox 9">
            <a:extLst>
              <a:ext uri="{FF2B5EF4-FFF2-40B4-BE49-F238E27FC236}">
                <a16:creationId xmlns:a16="http://schemas.microsoft.com/office/drawing/2014/main" id="{EB6EB9F6-AEA3-F777-52BA-5B1A27BF93D7}"/>
              </a:ext>
            </a:extLst>
          </p:cNvPr>
          <p:cNvSpPr txBox="1"/>
          <p:nvPr/>
        </p:nvSpPr>
        <p:spPr>
          <a:xfrm>
            <a:off x="2863072" y="3481298"/>
            <a:ext cx="1823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パスワード</a:t>
            </a:r>
          </a:p>
        </p:txBody>
      </p:sp>
      <p:sp>
        <p:nvSpPr>
          <p:cNvPr id="14" name="Rectangle 13">
            <a:extLst>
              <a:ext uri="{FF2B5EF4-FFF2-40B4-BE49-F238E27FC236}">
                <a16:creationId xmlns:a16="http://schemas.microsoft.com/office/drawing/2014/main" id="{D8E1607D-8974-220E-C0C7-D4D2A003BA25}"/>
              </a:ext>
            </a:extLst>
          </p:cNvPr>
          <p:cNvSpPr/>
          <p:nvPr/>
        </p:nvSpPr>
        <p:spPr>
          <a:xfrm>
            <a:off x="4689893" y="343187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a:cs typeface="Calibri"/>
              </a:rPr>
              <a:t>●</a:t>
            </a:r>
            <a:r>
              <a:rPr lang="en-US">
                <a:ea typeface="+mn-lt"/>
                <a:cs typeface="+mn-lt"/>
              </a:rPr>
              <a:t>●●●●●●●●●●●</a:t>
            </a:r>
            <a:endParaRPr lang="en-US"/>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アカウント作成画面</a:t>
            </a:r>
          </a:p>
        </p:txBody>
      </p:sp>
      <p:sp>
        <p:nvSpPr>
          <p:cNvPr id="17" name="Rectangle: Rounded Corners 16">
            <a:extLst>
              <a:ext uri="{FF2B5EF4-FFF2-40B4-BE49-F238E27FC236}">
                <a16:creationId xmlns:a16="http://schemas.microsoft.com/office/drawing/2014/main" id="{0F3BE6A1-3338-E61D-2B1D-E1F08CA3DA84}"/>
              </a:ext>
            </a:extLst>
          </p:cNvPr>
          <p:cNvSpPr/>
          <p:nvPr/>
        </p:nvSpPr>
        <p:spPr>
          <a:xfrm>
            <a:off x="7522231" y="5387196"/>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11" name="TextBox 10">
            <a:extLst>
              <a:ext uri="{FF2B5EF4-FFF2-40B4-BE49-F238E27FC236}">
                <a16:creationId xmlns:a16="http://schemas.microsoft.com/office/drawing/2014/main" id="{117B1664-93F4-1CF1-5550-EE909F080D41}"/>
              </a:ext>
            </a:extLst>
          </p:cNvPr>
          <p:cNvSpPr txBox="1"/>
          <p:nvPr/>
        </p:nvSpPr>
        <p:spPr>
          <a:xfrm>
            <a:off x="7369831" y="504070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Tree>
    <p:extLst>
      <p:ext uri="{BB962C8B-B14F-4D97-AF65-F5344CB8AC3E}">
        <p14:creationId xmlns:p14="http://schemas.microsoft.com/office/powerpoint/2010/main" val="3000723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EF809A3-AC45-B504-8DF9-6286258B0AD3}"/>
              </a:ext>
            </a:extLst>
          </p:cNvPr>
          <p:cNvSpPr txBox="1"/>
          <p:nvPr/>
        </p:nvSpPr>
        <p:spPr>
          <a:xfrm>
            <a:off x="-5751" y="123645"/>
            <a:ext cx="39652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アカウント作成画面（失敗）</a:t>
            </a:r>
          </a:p>
        </p:txBody>
      </p:sp>
      <p:sp>
        <p:nvSpPr>
          <p:cNvPr id="6" name="TextBox 5">
            <a:extLst>
              <a:ext uri="{FF2B5EF4-FFF2-40B4-BE49-F238E27FC236}">
                <a16:creationId xmlns:a16="http://schemas.microsoft.com/office/drawing/2014/main" id="{27CD77FF-8B5C-3F01-1719-1D14A06EA9D8}"/>
              </a:ext>
            </a:extLst>
          </p:cNvPr>
          <p:cNvSpPr txBox="1"/>
          <p:nvPr/>
        </p:nvSpPr>
        <p:spPr>
          <a:xfrm>
            <a:off x="4272053" y="1684129"/>
            <a:ext cx="37064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アカウント作成</a:t>
            </a:r>
          </a:p>
        </p:txBody>
      </p:sp>
      <p:sp>
        <p:nvSpPr>
          <p:cNvPr id="8" name="Rectangle: Rounded Corners 7">
            <a:extLst>
              <a:ext uri="{FF2B5EF4-FFF2-40B4-BE49-F238E27FC236}">
                <a16:creationId xmlns:a16="http://schemas.microsoft.com/office/drawing/2014/main" id="{4AE4D11B-56C5-7C57-CD62-4CB260E0484A}"/>
              </a:ext>
            </a:extLst>
          </p:cNvPr>
          <p:cNvSpPr/>
          <p:nvPr/>
        </p:nvSpPr>
        <p:spPr>
          <a:xfrm>
            <a:off x="3784120"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アカウント登録できませんでした</a:t>
            </a:r>
          </a:p>
        </p:txBody>
      </p:sp>
      <p:sp>
        <p:nvSpPr>
          <p:cNvPr id="9" name="Rectangle: Rounded Corners 8">
            <a:extLst>
              <a:ext uri="{FF2B5EF4-FFF2-40B4-BE49-F238E27FC236}">
                <a16:creationId xmlns:a16="http://schemas.microsoft.com/office/drawing/2014/main" id="{6DB9FC2B-C21A-685D-CE20-273219C9388D}"/>
              </a:ext>
            </a:extLst>
          </p:cNvPr>
          <p:cNvSpPr/>
          <p:nvPr/>
        </p:nvSpPr>
        <p:spPr>
          <a:xfrm>
            <a:off x="6904008" y="1189007"/>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完了</a:t>
            </a:r>
            <a:endParaRPr lang="en-US">
              <a:cs typeface="Calibri"/>
            </a:endParaRPr>
          </a:p>
        </p:txBody>
      </p:sp>
      <p:sp>
        <p:nvSpPr>
          <p:cNvPr id="3" name="Rectangle: Rounded Corners 2">
            <a:extLst>
              <a:ext uri="{FF2B5EF4-FFF2-40B4-BE49-F238E27FC236}">
                <a16:creationId xmlns:a16="http://schemas.microsoft.com/office/drawing/2014/main" id="{5CF156D5-15F6-3EA3-12CE-37B614D3A56E}"/>
              </a:ext>
            </a:extLst>
          </p:cNvPr>
          <p:cNvSpPr/>
          <p:nvPr/>
        </p:nvSpPr>
        <p:spPr>
          <a:xfrm>
            <a:off x="4359215" y="3949460"/>
            <a:ext cx="3450565" cy="74762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sp>
        <p:nvSpPr>
          <p:cNvPr id="2" name="TextBox 1">
            <a:extLst>
              <a:ext uri="{FF2B5EF4-FFF2-40B4-BE49-F238E27FC236}">
                <a16:creationId xmlns:a16="http://schemas.microsoft.com/office/drawing/2014/main" id="{405F2EEE-910B-452E-1525-F006C503AFC8}"/>
              </a:ext>
            </a:extLst>
          </p:cNvPr>
          <p:cNvSpPr txBox="1"/>
          <p:nvPr/>
        </p:nvSpPr>
        <p:spPr>
          <a:xfrm>
            <a:off x="3717982" y="25303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2367115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3A338-0764-F8F0-7D8C-B9817BE488EC}"/>
              </a:ext>
            </a:extLst>
          </p:cNvPr>
          <p:cNvSpPr txBox="1"/>
          <p:nvPr/>
        </p:nvSpPr>
        <p:spPr>
          <a:xfrm>
            <a:off x="3127616" y="1761767"/>
            <a:ext cx="59349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Meiryo"/>
                <a:ea typeface="Meiryo"/>
                <a:cs typeface="Calibri"/>
              </a:rPr>
              <a:t>カレンダータイトルを入力してください</a:t>
            </a:r>
          </a:p>
        </p:txBody>
      </p:sp>
      <p:sp>
        <p:nvSpPr>
          <p:cNvPr id="5" name="Rectangle 4">
            <a:extLst>
              <a:ext uri="{FF2B5EF4-FFF2-40B4-BE49-F238E27FC236}">
                <a16:creationId xmlns:a16="http://schemas.microsoft.com/office/drawing/2014/main" id="{3D4B6B83-D480-00BF-A59D-2177E7E26841}"/>
              </a:ext>
            </a:extLst>
          </p:cNvPr>
          <p:cNvSpPr/>
          <p:nvPr/>
        </p:nvSpPr>
        <p:spPr>
          <a:xfrm>
            <a:off x="4905555" y="3014932"/>
            <a:ext cx="2372263" cy="41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3041351" y="3012595"/>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タイトル</a:t>
            </a:r>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b="1">
                <a:latin typeface="Meiryo"/>
                <a:ea typeface="Meiryo"/>
                <a:cs typeface="Calibri"/>
              </a:rPr>
              <a:t>初回カレンダー追加画面</a:t>
            </a:r>
            <a:endParaRPr lang="en-US" b="1">
              <a:latin typeface="Meiryo"/>
              <a:ea typeface="Meiryo"/>
            </a:endParaRPr>
          </a:p>
        </p:txBody>
      </p:sp>
      <p:sp>
        <p:nvSpPr>
          <p:cNvPr id="3" name="Rectangle: Rounded Corners 2">
            <a:extLst>
              <a:ext uri="{FF2B5EF4-FFF2-40B4-BE49-F238E27FC236}">
                <a16:creationId xmlns:a16="http://schemas.microsoft.com/office/drawing/2014/main" id="{364D8460-A9A3-A43A-DC2D-55E6567F22C7}"/>
              </a:ext>
            </a:extLst>
          </p:cNvPr>
          <p:cNvSpPr/>
          <p:nvPr/>
        </p:nvSpPr>
        <p:spPr>
          <a:xfrm>
            <a:off x="10110157" y="5473460"/>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作成</a:t>
            </a:r>
            <a:endParaRPr lang="en-US">
              <a:ea typeface="ＭＳ Ｐゴシック"/>
              <a:cs typeface="Calibri"/>
            </a:endParaRPr>
          </a:p>
        </p:txBody>
      </p:sp>
      <p:sp>
        <p:nvSpPr>
          <p:cNvPr id="7" name="Rectangle: Rounded Corners 6">
            <a:extLst>
              <a:ext uri="{FF2B5EF4-FFF2-40B4-BE49-F238E27FC236}">
                <a16:creationId xmlns:a16="http://schemas.microsoft.com/office/drawing/2014/main" id="{7F49057C-6D22-262A-F13C-9824834DAE52}"/>
              </a:ext>
            </a:extLst>
          </p:cNvPr>
          <p:cNvSpPr/>
          <p:nvPr/>
        </p:nvSpPr>
        <p:spPr>
          <a:xfrm>
            <a:off x="8025438" y="5473460"/>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戻る</a:t>
            </a:r>
          </a:p>
        </p:txBody>
      </p:sp>
      <p:sp>
        <p:nvSpPr>
          <p:cNvPr id="2" name="TextBox 1">
            <a:extLst>
              <a:ext uri="{FF2B5EF4-FFF2-40B4-BE49-F238E27FC236}">
                <a16:creationId xmlns:a16="http://schemas.microsoft.com/office/drawing/2014/main" id="{DCFF10A0-2440-0EE0-E9D6-1AB31FB29DBF}"/>
              </a:ext>
            </a:extLst>
          </p:cNvPr>
          <p:cNvSpPr txBox="1"/>
          <p:nvPr/>
        </p:nvSpPr>
        <p:spPr>
          <a:xfrm>
            <a:off x="4695643" y="268281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10" name="TextBox 9">
            <a:extLst>
              <a:ext uri="{FF2B5EF4-FFF2-40B4-BE49-F238E27FC236}">
                <a16:creationId xmlns:a16="http://schemas.microsoft.com/office/drawing/2014/main" id="{ACD7FDB2-EC43-2EE9-B150-89C47E45726D}"/>
              </a:ext>
            </a:extLst>
          </p:cNvPr>
          <p:cNvSpPr txBox="1"/>
          <p:nvPr/>
        </p:nvSpPr>
        <p:spPr>
          <a:xfrm>
            <a:off x="10044020" y="512696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11" name="TextBox 10">
            <a:extLst>
              <a:ext uri="{FF2B5EF4-FFF2-40B4-BE49-F238E27FC236}">
                <a16:creationId xmlns:a16="http://schemas.microsoft.com/office/drawing/2014/main" id="{A285294B-0097-CCF7-E2F2-BC86B6D7D136}"/>
              </a:ext>
            </a:extLst>
          </p:cNvPr>
          <p:cNvSpPr txBox="1"/>
          <p:nvPr/>
        </p:nvSpPr>
        <p:spPr>
          <a:xfrm>
            <a:off x="7959302" y="506945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864451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3A338-0764-F8F0-7D8C-B9817BE488EC}"/>
              </a:ext>
            </a:extLst>
          </p:cNvPr>
          <p:cNvSpPr txBox="1"/>
          <p:nvPr/>
        </p:nvSpPr>
        <p:spPr>
          <a:xfrm>
            <a:off x="3127616" y="1761767"/>
            <a:ext cx="59349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Meiryo"/>
                <a:ea typeface="Meiryo"/>
                <a:cs typeface="Calibri"/>
              </a:rPr>
              <a:t>カレンダータイトルを入力してください</a:t>
            </a:r>
          </a:p>
        </p:txBody>
      </p:sp>
      <p:sp>
        <p:nvSpPr>
          <p:cNvPr id="5" name="Rectangle 4">
            <a:extLst>
              <a:ext uri="{FF2B5EF4-FFF2-40B4-BE49-F238E27FC236}">
                <a16:creationId xmlns:a16="http://schemas.microsoft.com/office/drawing/2014/main" id="{3D4B6B83-D480-00BF-A59D-2177E7E26841}"/>
              </a:ext>
            </a:extLst>
          </p:cNvPr>
          <p:cNvSpPr/>
          <p:nvPr/>
        </p:nvSpPr>
        <p:spPr>
          <a:xfrm>
            <a:off x="4905555" y="3014932"/>
            <a:ext cx="2372263" cy="41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3041351" y="3012595"/>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タイトル</a:t>
            </a:r>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b="1">
                <a:latin typeface="Meiryo"/>
                <a:ea typeface="Meiryo"/>
                <a:cs typeface="Calibri"/>
              </a:rPr>
              <a:t>初回カレンダー追加</a:t>
            </a:r>
            <a:r>
              <a:rPr lang="ja-JP" altLang="en-US" b="1">
                <a:latin typeface="Meiryo"/>
                <a:ea typeface="Meiryo"/>
                <a:cs typeface="Calibri"/>
              </a:rPr>
              <a:t>失敗</a:t>
            </a:r>
            <a:r>
              <a:rPr lang="ja-JP" b="1">
                <a:latin typeface="Meiryo"/>
                <a:ea typeface="Meiryo"/>
                <a:cs typeface="Calibri"/>
              </a:rPr>
              <a:t>画面</a:t>
            </a:r>
            <a:endParaRPr lang="en-US" b="1">
              <a:latin typeface="Meiryo"/>
              <a:ea typeface="Meiryo"/>
            </a:endParaRPr>
          </a:p>
        </p:txBody>
      </p:sp>
      <p:sp>
        <p:nvSpPr>
          <p:cNvPr id="3" name="Rectangle: Rounded Corners 2">
            <a:extLst>
              <a:ext uri="{FF2B5EF4-FFF2-40B4-BE49-F238E27FC236}">
                <a16:creationId xmlns:a16="http://schemas.microsoft.com/office/drawing/2014/main" id="{364D8460-A9A3-A43A-DC2D-55E6567F22C7}"/>
              </a:ext>
            </a:extLst>
          </p:cNvPr>
          <p:cNvSpPr/>
          <p:nvPr/>
        </p:nvSpPr>
        <p:spPr>
          <a:xfrm>
            <a:off x="9635704" y="5387196"/>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作成</a:t>
            </a:r>
            <a:endParaRPr lang="en-US">
              <a:ea typeface="ＭＳ Ｐゴシック"/>
              <a:cs typeface="Calibri"/>
            </a:endParaRPr>
          </a:p>
        </p:txBody>
      </p:sp>
      <p:sp>
        <p:nvSpPr>
          <p:cNvPr id="7" name="Rectangle: Rounded Corners 6">
            <a:extLst>
              <a:ext uri="{FF2B5EF4-FFF2-40B4-BE49-F238E27FC236}">
                <a16:creationId xmlns:a16="http://schemas.microsoft.com/office/drawing/2014/main" id="{7F49057C-6D22-262A-F13C-9824834DAE52}"/>
              </a:ext>
            </a:extLst>
          </p:cNvPr>
          <p:cNvSpPr/>
          <p:nvPr/>
        </p:nvSpPr>
        <p:spPr>
          <a:xfrm>
            <a:off x="7522231" y="5387196"/>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戻る</a:t>
            </a:r>
          </a:p>
        </p:txBody>
      </p:sp>
      <p:sp>
        <p:nvSpPr>
          <p:cNvPr id="2" name="TextBox 1">
            <a:extLst>
              <a:ext uri="{FF2B5EF4-FFF2-40B4-BE49-F238E27FC236}">
                <a16:creationId xmlns:a16="http://schemas.microsoft.com/office/drawing/2014/main" id="{6A349A66-4179-28B7-1851-A2BFE31B2FFB}"/>
              </a:ext>
            </a:extLst>
          </p:cNvPr>
          <p:cNvSpPr txBox="1"/>
          <p:nvPr/>
        </p:nvSpPr>
        <p:spPr>
          <a:xfrm>
            <a:off x="4853798" y="3818627"/>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タイトルを入力してください</a:t>
            </a:r>
          </a:p>
          <a:p>
            <a:endParaRPr lang="ja-JP" altLang="en-US">
              <a:solidFill>
                <a:srgbClr val="FF0000"/>
              </a:solidFill>
              <a:ea typeface="ＭＳ Ｐゴシック"/>
              <a:cs typeface="Calibri"/>
            </a:endParaRPr>
          </a:p>
        </p:txBody>
      </p:sp>
      <p:sp>
        <p:nvSpPr>
          <p:cNvPr id="6" name="TextBox 5">
            <a:extLst>
              <a:ext uri="{FF2B5EF4-FFF2-40B4-BE49-F238E27FC236}">
                <a16:creationId xmlns:a16="http://schemas.microsoft.com/office/drawing/2014/main" id="{D16845D9-86D9-EABA-D90E-A3E75170364B}"/>
              </a:ext>
            </a:extLst>
          </p:cNvPr>
          <p:cNvSpPr txBox="1"/>
          <p:nvPr/>
        </p:nvSpPr>
        <p:spPr>
          <a:xfrm>
            <a:off x="4149303" y="366047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392481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3A338-0764-F8F0-7D8C-B9817BE488EC}"/>
              </a:ext>
            </a:extLst>
          </p:cNvPr>
          <p:cNvSpPr txBox="1"/>
          <p:nvPr/>
        </p:nvSpPr>
        <p:spPr>
          <a:xfrm>
            <a:off x="3127616" y="1761767"/>
            <a:ext cx="59349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latin typeface="Meiryo"/>
                <a:ea typeface="Meiryo"/>
                <a:cs typeface="Calibri"/>
              </a:rPr>
              <a:t>カレンダータイトルを入力してください</a:t>
            </a:r>
          </a:p>
        </p:txBody>
      </p:sp>
      <p:sp>
        <p:nvSpPr>
          <p:cNvPr id="5" name="Rectangle 4">
            <a:extLst>
              <a:ext uri="{FF2B5EF4-FFF2-40B4-BE49-F238E27FC236}">
                <a16:creationId xmlns:a16="http://schemas.microsoft.com/office/drawing/2014/main" id="{3D4B6B83-D480-00BF-A59D-2177E7E26841}"/>
              </a:ext>
            </a:extLst>
          </p:cNvPr>
          <p:cNvSpPr/>
          <p:nvPr/>
        </p:nvSpPr>
        <p:spPr>
          <a:xfrm>
            <a:off x="4905555" y="3014932"/>
            <a:ext cx="2372263" cy="41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3041351" y="3012595"/>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タイトル</a:t>
            </a:r>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b="1">
                <a:latin typeface="Meiryo"/>
                <a:ea typeface="Meiryo"/>
                <a:cs typeface="Calibri"/>
              </a:rPr>
              <a:t>初回カレンダー追加画面</a:t>
            </a:r>
            <a:endParaRPr lang="en-US" b="1">
              <a:latin typeface="Meiryo"/>
              <a:ea typeface="Meiryo"/>
            </a:endParaRPr>
          </a:p>
        </p:txBody>
      </p:sp>
      <p:sp>
        <p:nvSpPr>
          <p:cNvPr id="3" name="Rectangle: Rounded Corners 2">
            <a:extLst>
              <a:ext uri="{FF2B5EF4-FFF2-40B4-BE49-F238E27FC236}">
                <a16:creationId xmlns:a16="http://schemas.microsoft.com/office/drawing/2014/main" id="{364D8460-A9A3-A43A-DC2D-55E6567F22C7}"/>
              </a:ext>
            </a:extLst>
          </p:cNvPr>
          <p:cNvSpPr/>
          <p:nvPr/>
        </p:nvSpPr>
        <p:spPr>
          <a:xfrm>
            <a:off x="10110157" y="5473460"/>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作成</a:t>
            </a:r>
            <a:endParaRPr lang="en-US">
              <a:ea typeface="ＭＳ Ｐゴシック"/>
              <a:cs typeface="Calibri"/>
            </a:endParaRPr>
          </a:p>
        </p:txBody>
      </p:sp>
      <p:sp>
        <p:nvSpPr>
          <p:cNvPr id="7" name="Rectangle: Rounded Corners 6">
            <a:extLst>
              <a:ext uri="{FF2B5EF4-FFF2-40B4-BE49-F238E27FC236}">
                <a16:creationId xmlns:a16="http://schemas.microsoft.com/office/drawing/2014/main" id="{7F49057C-6D22-262A-F13C-9824834DAE52}"/>
              </a:ext>
            </a:extLst>
          </p:cNvPr>
          <p:cNvSpPr/>
          <p:nvPr/>
        </p:nvSpPr>
        <p:spPr>
          <a:xfrm>
            <a:off x="8025438" y="5473460"/>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戻る</a:t>
            </a:r>
          </a:p>
        </p:txBody>
      </p:sp>
      <p:sp>
        <p:nvSpPr>
          <p:cNvPr id="6" name="Rectangle: Rounded Corners 5">
            <a:extLst>
              <a:ext uri="{FF2B5EF4-FFF2-40B4-BE49-F238E27FC236}">
                <a16:creationId xmlns:a16="http://schemas.microsoft.com/office/drawing/2014/main" id="{7B56BBE2-6E82-D0C9-B805-1D07661849B6}"/>
              </a:ext>
            </a:extLst>
          </p:cNvPr>
          <p:cNvSpPr/>
          <p:nvPr/>
        </p:nvSpPr>
        <p:spPr>
          <a:xfrm>
            <a:off x="3784120"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カレンダーを登録できませんでした</a:t>
            </a:r>
          </a:p>
        </p:txBody>
      </p:sp>
      <p:sp>
        <p:nvSpPr>
          <p:cNvPr id="9" name="Rectangle: Rounded Corners 8">
            <a:extLst>
              <a:ext uri="{FF2B5EF4-FFF2-40B4-BE49-F238E27FC236}">
                <a16:creationId xmlns:a16="http://schemas.microsoft.com/office/drawing/2014/main" id="{1C31CC3B-532A-3580-AEBB-57980F879F47}"/>
              </a:ext>
            </a:extLst>
          </p:cNvPr>
          <p:cNvSpPr/>
          <p:nvPr/>
        </p:nvSpPr>
        <p:spPr>
          <a:xfrm>
            <a:off x="7105291" y="1260894"/>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完了</a:t>
            </a:r>
            <a:endParaRPr lang="en-US">
              <a:cs typeface="Calibri"/>
            </a:endParaRPr>
          </a:p>
        </p:txBody>
      </p:sp>
      <p:sp>
        <p:nvSpPr>
          <p:cNvPr id="14" name="TextBox 13">
            <a:extLst>
              <a:ext uri="{FF2B5EF4-FFF2-40B4-BE49-F238E27FC236}">
                <a16:creationId xmlns:a16="http://schemas.microsoft.com/office/drawing/2014/main" id="{61F66D74-6D40-660D-E74E-DC0D0DFAA0C6}"/>
              </a:ext>
            </a:extLst>
          </p:cNvPr>
          <p:cNvSpPr txBox="1"/>
          <p:nvPr/>
        </p:nvSpPr>
        <p:spPr>
          <a:xfrm>
            <a:off x="3717982" y="19553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187492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DF31392-4ABE-745F-158F-DA05E3DE27C6}"/>
              </a:ext>
            </a:extLst>
          </p:cNvPr>
          <p:cNvGrpSpPr/>
          <p:nvPr/>
        </p:nvGrpSpPr>
        <p:grpSpPr>
          <a:xfrm>
            <a:off x="1977" y="-5212"/>
            <a:ext cx="12235131" cy="517584"/>
            <a:chOff x="1977" y="-5212"/>
            <a:chExt cx="12235131" cy="517584"/>
          </a:xfrm>
        </p:grpSpPr>
        <p:sp>
          <p:nvSpPr>
            <p:cNvPr id="5" name="Rectangle 4">
              <a:extLst>
                <a:ext uri="{FF2B5EF4-FFF2-40B4-BE49-F238E27FC236}">
                  <a16:creationId xmlns:a16="http://schemas.microsoft.com/office/drawing/2014/main" id="{D02EFA58-3748-727F-AFD4-B6EF90AA18FF}"/>
                </a:ext>
              </a:extLst>
            </p:cNvPr>
            <p:cNvSpPr/>
            <p:nvPr/>
          </p:nvSpPr>
          <p:spPr>
            <a:xfrm>
              <a:off x="1977" y="-5212"/>
              <a:ext cx="12235131" cy="517584"/>
            </a:xfrm>
            <a:prstGeom prst="rect">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2E3703-2431-E875-684E-E064249C2AD8}"/>
                </a:ext>
              </a:extLst>
            </p:cNvPr>
            <p:cNvGrpSpPr/>
            <p:nvPr/>
          </p:nvGrpSpPr>
          <p:grpSpPr>
            <a:xfrm>
              <a:off x="72965" y="65760"/>
              <a:ext cx="373813" cy="388186"/>
              <a:chOff x="6427755" y="4062681"/>
              <a:chExt cx="416945" cy="517584"/>
            </a:xfrm>
          </p:grpSpPr>
          <p:sp>
            <p:nvSpPr>
              <p:cNvPr id="7" name="Rectangle 6">
                <a:extLst>
                  <a:ext uri="{FF2B5EF4-FFF2-40B4-BE49-F238E27FC236}">
                    <a16:creationId xmlns:a16="http://schemas.microsoft.com/office/drawing/2014/main" id="{30DA2D56-6510-A236-90A4-684FFEAD95FA}"/>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4F4BAE42-3E60-381F-E5BA-BE03146542B0}"/>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82FE6C83-D345-B8A1-E080-F92A488732C9}"/>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1">
            <a:extLst>
              <a:ext uri="{FF2B5EF4-FFF2-40B4-BE49-F238E27FC236}">
                <a16:creationId xmlns:a16="http://schemas.microsoft.com/office/drawing/2014/main" id="{26C1B9DF-44DC-D81C-163C-92216E9C44FD}"/>
              </a:ext>
            </a:extLst>
          </p:cNvPr>
          <p:cNvSpPr txBox="1"/>
          <p:nvPr/>
        </p:nvSpPr>
        <p:spPr>
          <a:xfrm>
            <a:off x="483079" y="-537713"/>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ロック中カレンダー画面</a:t>
            </a:r>
          </a:p>
        </p:txBody>
      </p:sp>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extLst>
              <p:ext uri="{D42A27DB-BD31-4B8C-83A1-F6EECF244321}">
                <p14:modId xmlns:p14="http://schemas.microsoft.com/office/powerpoint/2010/main" val="261413315"/>
              </p:ext>
            </p:extLst>
          </p:nvPr>
        </p:nvGraphicFramePr>
        <p:xfrm>
          <a:off x="1538377" y="1782792"/>
          <a:ext cx="9074513" cy="4489757"/>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r>
                        <a:rPr lang="ja-JP" altLang="en-US"/>
                        <a:t>情報は無</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69272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pic>
        <p:nvPicPr>
          <p:cNvPr id="12" name="Graphic 12" descr="医療 単色塗りつぶし">
            <a:extLst>
              <a:ext uri="{FF2B5EF4-FFF2-40B4-BE49-F238E27FC236}">
                <a16:creationId xmlns:a16="http://schemas.microsoft.com/office/drawing/2014/main" id="{560FB4F0-2F88-D1E3-6F5A-C8EA06EB9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441" y="772064"/>
            <a:ext cx="914400" cy="914400"/>
          </a:xfrm>
          <a:prstGeom prst="rect">
            <a:avLst/>
          </a:prstGeom>
        </p:spPr>
      </p:pic>
      <p:sp>
        <p:nvSpPr>
          <p:cNvPr id="13" name="TextBox 12">
            <a:extLst>
              <a:ext uri="{FF2B5EF4-FFF2-40B4-BE49-F238E27FC236}">
                <a16:creationId xmlns:a16="http://schemas.microsoft.com/office/drawing/2014/main" id="{07A90DCF-4CDE-2049-8D40-EFC0595931E3}"/>
              </a:ext>
            </a:extLst>
          </p:cNvPr>
          <p:cNvSpPr txBox="1"/>
          <p:nvPr/>
        </p:nvSpPr>
        <p:spPr>
          <a:xfrm>
            <a:off x="10661350" y="798483"/>
            <a:ext cx="15355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latin typeface="Meiryo"/>
                <a:ea typeface="Meiryo"/>
                <a:cs typeface="Calibri"/>
              </a:rPr>
              <a:t>新規予定</a:t>
            </a:r>
            <a:endParaRPr lang="en-US" altLang="ja-JP" b="1">
              <a:latin typeface="Meiryo"/>
              <a:ea typeface="Meiryo"/>
              <a:cs typeface="Calibri"/>
            </a:endParaRPr>
          </a:p>
          <a:p>
            <a:pPr algn="l"/>
            <a:r>
              <a:rPr lang="ja-JP" altLang="en-US" b="1">
                <a:latin typeface="Meiryo"/>
                <a:ea typeface="Meiryo"/>
                <a:cs typeface="Calibri"/>
              </a:rPr>
              <a:t>追加ボタン</a:t>
            </a:r>
            <a:endParaRPr lang="en-US" b="1">
              <a:latin typeface="Meiryo"/>
              <a:ea typeface="Meiryo"/>
              <a:cs typeface="Calibri"/>
            </a:endParaRPr>
          </a:p>
        </p:txBody>
      </p:sp>
      <p:sp>
        <p:nvSpPr>
          <p:cNvPr id="14" name="TextBox 13">
            <a:extLst>
              <a:ext uri="{FF2B5EF4-FFF2-40B4-BE49-F238E27FC236}">
                <a16:creationId xmlns:a16="http://schemas.microsoft.com/office/drawing/2014/main" id="{CF059375-3298-72F7-FA3A-7E4C6C51C2DF}"/>
              </a:ext>
            </a:extLst>
          </p:cNvPr>
          <p:cNvSpPr txBox="1"/>
          <p:nvPr/>
        </p:nvSpPr>
        <p:spPr>
          <a:xfrm>
            <a:off x="4925684" y="799381"/>
            <a:ext cx="3663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ボタン（プルダウン）押したら</a:t>
            </a:r>
          </a:p>
          <a:p>
            <a:r>
              <a:rPr lang="ja-JP" altLang="en-US" b="1">
                <a:latin typeface="Meiryo"/>
                <a:ea typeface="Meiryo"/>
                <a:cs typeface="Calibri"/>
              </a:rPr>
              <a:t>マス目・リスト・ToDo</a:t>
            </a:r>
          </a:p>
          <a:p>
            <a:r>
              <a:rPr lang="ja-JP" altLang="en-US" b="1">
                <a:latin typeface="Meiryo"/>
                <a:ea typeface="Meiryo"/>
                <a:cs typeface="Calibri"/>
              </a:rPr>
              <a:t>の標記を切り替えられる</a:t>
            </a:r>
          </a:p>
        </p:txBody>
      </p:sp>
      <p:sp>
        <p:nvSpPr>
          <p:cNvPr id="16" name="TextBox 15">
            <a:extLst>
              <a:ext uri="{FF2B5EF4-FFF2-40B4-BE49-F238E27FC236}">
                <a16:creationId xmlns:a16="http://schemas.microsoft.com/office/drawing/2014/main" id="{FB83A296-7F44-0FE5-8AF6-B575A16B2396}"/>
              </a:ext>
            </a:extLst>
          </p:cNvPr>
          <p:cNvSpPr txBox="1"/>
          <p:nvPr/>
        </p:nvSpPr>
        <p:spPr>
          <a:xfrm>
            <a:off x="1820174" y="1144438"/>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9" name="Arrow: Pentagon 18">
            <a:extLst>
              <a:ext uri="{FF2B5EF4-FFF2-40B4-BE49-F238E27FC236}">
                <a16:creationId xmlns:a16="http://schemas.microsoft.com/office/drawing/2014/main" id="{5122A181-3D2C-CABC-8E1D-A67C529469A0}"/>
              </a:ext>
            </a:extLst>
          </p:cNvPr>
          <p:cNvSpPr/>
          <p:nvPr/>
        </p:nvSpPr>
        <p:spPr>
          <a:xfrm>
            <a:off x="2831965" y="1145099"/>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Arrow: Pentagon 14">
            <a:extLst>
              <a:ext uri="{FF2B5EF4-FFF2-40B4-BE49-F238E27FC236}">
                <a16:creationId xmlns:a16="http://schemas.microsoft.com/office/drawing/2014/main" id="{008E2117-6D5F-22DF-F0AC-A10A459F1613}"/>
              </a:ext>
            </a:extLst>
          </p:cNvPr>
          <p:cNvSpPr/>
          <p:nvPr/>
        </p:nvSpPr>
        <p:spPr>
          <a:xfrm rot="10800000">
            <a:off x="674464" y="118733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17" name="TextBox 16">
            <a:extLst>
              <a:ext uri="{FF2B5EF4-FFF2-40B4-BE49-F238E27FC236}">
                <a16:creationId xmlns:a16="http://schemas.microsoft.com/office/drawing/2014/main" id="{54CD0E03-6F6F-6F70-C7C2-2BCBF7F986FF}"/>
              </a:ext>
            </a:extLst>
          </p:cNvPr>
          <p:cNvSpPr txBox="1"/>
          <p:nvPr/>
        </p:nvSpPr>
        <p:spPr>
          <a:xfrm>
            <a:off x="955736" y="1228904"/>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grpSp>
        <p:nvGrpSpPr>
          <p:cNvPr id="28" name="Group 27">
            <a:extLst>
              <a:ext uri="{FF2B5EF4-FFF2-40B4-BE49-F238E27FC236}">
                <a16:creationId xmlns:a16="http://schemas.microsoft.com/office/drawing/2014/main" id="{4769F3A6-2A39-F813-3EE4-81D722E491C8}"/>
              </a:ext>
            </a:extLst>
          </p:cNvPr>
          <p:cNvGrpSpPr/>
          <p:nvPr/>
        </p:nvGrpSpPr>
        <p:grpSpPr>
          <a:xfrm>
            <a:off x="8629291" y="728932"/>
            <a:ext cx="920150" cy="920150"/>
            <a:chOff x="10958423" y="2396706"/>
            <a:chExt cx="920150" cy="920150"/>
          </a:xfrm>
        </p:grpSpPr>
        <p:sp>
          <p:nvSpPr>
            <p:cNvPr id="18" name="Rectangle: Rounded Corners 17">
              <a:extLst>
                <a:ext uri="{FF2B5EF4-FFF2-40B4-BE49-F238E27FC236}">
                  <a16:creationId xmlns:a16="http://schemas.microsoft.com/office/drawing/2014/main" id="{0BEBDDBB-E2CE-8553-7771-4B670752F047}"/>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B8CA5C5-2741-E737-4D99-7540294EAC6A}"/>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86BDA3E-37D2-BD18-6DC4-7358D5A37A2E}"/>
              </a:ext>
            </a:extLst>
          </p:cNvPr>
          <p:cNvSpPr/>
          <p:nvPr/>
        </p:nvSpPr>
        <p:spPr>
          <a:xfrm>
            <a:off x="28756" y="503351"/>
            <a:ext cx="12190022" cy="63546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4800" b="1">
                <a:latin typeface="Meiryo"/>
                <a:ea typeface="Meiryo"/>
                <a:cs typeface="Calibri"/>
              </a:rPr>
              <a:t>ロックされてます</a:t>
            </a:r>
            <a:endParaRPr lang="en-US" sz="4800" b="1">
              <a:latin typeface="Meiryo"/>
              <a:ea typeface="Meiryo"/>
            </a:endParaRPr>
          </a:p>
        </p:txBody>
      </p:sp>
      <p:sp>
        <p:nvSpPr>
          <p:cNvPr id="21" name="Rectangle: Rounded Corners 20">
            <a:extLst>
              <a:ext uri="{FF2B5EF4-FFF2-40B4-BE49-F238E27FC236}">
                <a16:creationId xmlns:a16="http://schemas.microsoft.com/office/drawing/2014/main" id="{0711FAA7-59EA-0161-A950-40B0766EE7DB}"/>
              </a:ext>
            </a:extLst>
          </p:cNvPr>
          <p:cNvSpPr/>
          <p:nvPr/>
        </p:nvSpPr>
        <p:spPr>
          <a:xfrm>
            <a:off x="4990920" y="4696185"/>
            <a:ext cx="2214112" cy="6757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ロック解除</a:t>
            </a:r>
            <a:endParaRPr lang="en-US"/>
          </a:p>
        </p:txBody>
      </p:sp>
      <p:pic>
        <p:nvPicPr>
          <p:cNvPr id="20" name="Picture 16">
            <a:extLst>
              <a:ext uri="{FF2B5EF4-FFF2-40B4-BE49-F238E27FC236}">
                <a16:creationId xmlns:a16="http://schemas.microsoft.com/office/drawing/2014/main" id="{9212B471-AA84-86C1-2080-9E8DF1BD3529}"/>
              </a:ext>
            </a:extLst>
          </p:cNvPr>
          <p:cNvPicPr>
            <a:picLocks noChangeAspect="1"/>
          </p:cNvPicPr>
          <p:nvPr/>
        </p:nvPicPr>
        <p:blipFill>
          <a:blip r:embed="rId4"/>
          <a:stretch>
            <a:fillRect/>
          </a:stretch>
        </p:blipFill>
        <p:spPr>
          <a:xfrm>
            <a:off x="669984" y="2673"/>
            <a:ext cx="1621768" cy="512238"/>
          </a:xfrm>
          <a:prstGeom prst="rect">
            <a:avLst/>
          </a:prstGeom>
        </p:spPr>
      </p:pic>
      <p:sp>
        <p:nvSpPr>
          <p:cNvPr id="31" name="TextBox 30">
            <a:extLst>
              <a:ext uri="{FF2B5EF4-FFF2-40B4-BE49-F238E27FC236}">
                <a16:creationId xmlns:a16="http://schemas.microsoft.com/office/drawing/2014/main" id="{B19250A2-C409-C8A9-E0CC-A7A28D8D6E25}"/>
              </a:ext>
            </a:extLst>
          </p:cNvPr>
          <p:cNvSpPr txBox="1"/>
          <p:nvPr/>
        </p:nvSpPr>
        <p:spPr>
          <a:xfrm>
            <a:off x="4810661" y="450873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Tree>
    <p:extLst>
      <p:ext uri="{BB962C8B-B14F-4D97-AF65-F5344CB8AC3E}">
        <p14:creationId xmlns:p14="http://schemas.microsoft.com/office/powerpoint/2010/main" val="778880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6C1B9DF-44DC-D81C-163C-92216E9C44FD}"/>
              </a:ext>
            </a:extLst>
          </p:cNvPr>
          <p:cNvSpPr txBox="1"/>
          <p:nvPr/>
        </p:nvSpPr>
        <p:spPr>
          <a:xfrm>
            <a:off x="368060" y="-796506"/>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カレンダーロック解除画面</a:t>
            </a:r>
          </a:p>
        </p:txBody>
      </p:sp>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nvGraphicFramePr>
        <p:xfrm>
          <a:off x="1538377" y="1782792"/>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pic>
        <p:nvPicPr>
          <p:cNvPr id="12" name="Graphic 12" descr="医療 単色塗りつぶし">
            <a:extLst>
              <a:ext uri="{FF2B5EF4-FFF2-40B4-BE49-F238E27FC236}">
                <a16:creationId xmlns:a16="http://schemas.microsoft.com/office/drawing/2014/main" id="{560FB4F0-2F88-D1E3-6F5A-C8EA06EB9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441" y="772064"/>
            <a:ext cx="914400" cy="914400"/>
          </a:xfrm>
          <a:prstGeom prst="rect">
            <a:avLst/>
          </a:prstGeom>
        </p:spPr>
      </p:pic>
      <p:sp>
        <p:nvSpPr>
          <p:cNvPr id="13" name="TextBox 12">
            <a:extLst>
              <a:ext uri="{FF2B5EF4-FFF2-40B4-BE49-F238E27FC236}">
                <a16:creationId xmlns:a16="http://schemas.microsoft.com/office/drawing/2014/main" id="{07A90DCF-4CDE-2049-8D40-EFC0595931E3}"/>
              </a:ext>
            </a:extLst>
          </p:cNvPr>
          <p:cNvSpPr txBox="1"/>
          <p:nvPr/>
        </p:nvSpPr>
        <p:spPr>
          <a:xfrm>
            <a:off x="10661350" y="798483"/>
            <a:ext cx="15355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latin typeface="Meiryo"/>
                <a:ea typeface="Meiryo"/>
                <a:cs typeface="Calibri"/>
              </a:rPr>
              <a:t>新規予定</a:t>
            </a:r>
            <a:endParaRPr lang="en-US" altLang="ja-JP" b="1">
              <a:latin typeface="Meiryo"/>
              <a:ea typeface="Meiryo"/>
              <a:cs typeface="Calibri"/>
            </a:endParaRPr>
          </a:p>
          <a:p>
            <a:pPr algn="l"/>
            <a:r>
              <a:rPr lang="ja-JP" altLang="en-US" b="1">
                <a:latin typeface="Meiryo"/>
                <a:ea typeface="Meiryo"/>
                <a:cs typeface="Calibri"/>
              </a:rPr>
              <a:t>追加ボタン</a:t>
            </a:r>
            <a:endParaRPr lang="en-US" b="1">
              <a:latin typeface="Meiryo"/>
              <a:ea typeface="Meiryo"/>
              <a:cs typeface="Calibri"/>
            </a:endParaRPr>
          </a:p>
        </p:txBody>
      </p:sp>
      <p:sp>
        <p:nvSpPr>
          <p:cNvPr id="14" name="TextBox 13">
            <a:extLst>
              <a:ext uri="{FF2B5EF4-FFF2-40B4-BE49-F238E27FC236}">
                <a16:creationId xmlns:a16="http://schemas.microsoft.com/office/drawing/2014/main" id="{CF059375-3298-72F7-FA3A-7E4C6C51C2DF}"/>
              </a:ext>
            </a:extLst>
          </p:cNvPr>
          <p:cNvSpPr txBox="1"/>
          <p:nvPr/>
        </p:nvSpPr>
        <p:spPr>
          <a:xfrm>
            <a:off x="4925684" y="799381"/>
            <a:ext cx="3663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ボタン（プルダウン）押したら</a:t>
            </a:r>
          </a:p>
          <a:p>
            <a:r>
              <a:rPr lang="ja-JP" altLang="en-US" b="1">
                <a:latin typeface="Meiryo"/>
                <a:ea typeface="Meiryo"/>
                <a:cs typeface="Calibri"/>
              </a:rPr>
              <a:t>マス目・リスト・ToDo</a:t>
            </a:r>
          </a:p>
          <a:p>
            <a:r>
              <a:rPr lang="ja-JP" altLang="en-US" b="1">
                <a:latin typeface="Meiryo"/>
                <a:ea typeface="Meiryo"/>
                <a:cs typeface="Calibri"/>
              </a:rPr>
              <a:t>の標記を切り替えられる</a:t>
            </a:r>
          </a:p>
        </p:txBody>
      </p:sp>
      <p:sp>
        <p:nvSpPr>
          <p:cNvPr id="16" name="TextBox 15">
            <a:extLst>
              <a:ext uri="{FF2B5EF4-FFF2-40B4-BE49-F238E27FC236}">
                <a16:creationId xmlns:a16="http://schemas.microsoft.com/office/drawing/2014/main" id="{FB83A296-7F44-0FE5-8AF6-B575A16B2396}"/>
              </a:ext>
            </a:extLst>
          </p:cNvPr>
          <p:cNvSpPr txBox="1"/>
          <p:nvPr/>
        </p:nvSpPr>
        <p:spPr>
          <a:xfrm>
            <a:off x="1820174" y="1144438"/>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9" name="Arrow: Pentagon 18">
            <a:extLst>
              <a:ext uri="{FF2B5EF4-FFF2-40B4-BE49-F238E27FC236}">
                <a16:creationId xmlns:a16="http://schemas.microsoft.com/office/drawing/2014/main" id="{5122A181-3D2C-CABC-8E1D-A67C529469A0}"/>
              </a:ext>
            </a:extLst>
          </p:cNvPr>
          <p:cNvSpPr/>
          <p:nvPr/>
        </p:nvSpPr>
        <p:spPr>
          <a:xfrm>
            <a:off x="2831965" y="1145099"/>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Arrow: Pentagon 14">
            <a:extLst>
              <a:ext uri="{FF2B5EF4-FFF2-40B4-BE49-F238E27FC236}">
                <a16:creationId xmlns:a16="http://schemas.microsoft.com/office/drawing/2014/main" id="{008E2117-6D5F-22DF-F0AC-A10A459F1613}"/>
              </a:ext>
            </a:extLst>
          </p:cNvPr>
          <p:cNvSpPr/>
          <p:nvPr/>
        </p:nvSpPr>
        <p:spPr>
          <a:xfrm rot="10800000">
            <a:off x="674464" y="118733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17" name="TextBox 16">
            <a:extLst>
              <a:ext uri="{FF2B5EF4-FFF2-40B4-BE49-F238E27FC236}">
                <a16:creationId xmlns:a16="http://schemas.microsoft.com/office/drawing/2014/main" id="{54CD0E03-6F6F-6F70-C7C2-2BCBF7F986FF}"/>
              </a:ext>
            </a:extLst>
          </p:cNvPr>
          <p:cNvSpPr txBox="1"/>
          <p:nvPr/>
        </p:nvSpPr>
        <p:spPr>
          <a:xfrm>
            <a:off x="955736" y="1228904"/>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sp>
        <p:nvSpPr>
          <p:cNvPr id="20" name="Rectangle: Rounded Corners 19">
            <a:extLst>
              <a:ext uri="{FF2B5EF4-FFF2-40B4-BE49-F238E27FC236}">
                <a16:creationId xmlns:a16="http://schemas.microsoft.com/office/drawing/2014/main" id="{6F6B098B-5350-46E7-9736-A7F5ECD31E89}"/>
              </a:ext>
            </a:extLst>
          </p:cNvPr>
          <p:cNvSpPr/>
          <p:nvPr/>
        </p:nvSpPr>
        <p:spPr>
          <a:xfrm>
            <a:off x="1656272" y="2482970"/>
            <a:ext cx="1178941" cy="53196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a:ea typeface="Meiryo"/>
                <a:cs typeface="Calibri"/>
              </a:rPr>
              <a:t>予定</a:t>
            </a:r>
          </a:p>
        </p:txBody>
      </p:sp>
      <p:sp>
        <p:nvSpPr>
          <p:cNvPr id="25" name="Rectangle: Rounded Corners 24">
            <a:extLst>
              <a:ext uri="{FF2B5EF4-FFF2-40B4-BE49-F238E27FC236}">
                <a16:creationId xmlns:a16="http://schemas.microsoft.com/office/drawing/2014/main" id="{FC5B27A8-7D4E-DAC6-D9BD-290E2DA778FE}"/>
              </a:ext>
            </a:extLst>
          </p:cNvPr>
          <p:cNvSpPr/>
          <p:nvPr/>
        </p:nvSpPr>
        <p:spPr>
          <a:xfrm>
            <a:off x="3048180" y="3112878"/>
            <a:ext cx="4313206" cy="242977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2800" b="1">
                <a:latin typeface="Meiryo"/>
                <a:ea typeface="Meiryo"/>
              </a:rPr>
              <a:t>予定変更画面に</a:t>
            </a:r>
          </a:p>
          <a:p>
            <a:r>
              <a:rPr lang="ja-JP" altLang="en-US" sz="2800" b="1">
                <a:latin typeface="Meiryo"/>
                <a:ea typeface="Meiryo"/>
              </a:rPr>
              <a:t>　　→ページ移動</a:t>
            </a:r>
          </a:p>
        </p:txBody>
      </p:sp>
      <p:sp>
        <p:nvSpPr>
          <p:cNvPr id="26" name="Arrow: Right 25">
            <a:extLst>
              <a:ext uri="{FF2B5EF4-FFF2-40B4-BE49-F238E27FC236}">
                <a16:creationId xmlns:a16="http://schemas.microsoft.com/office/drawing/2014/main" id="{87B1658A-FD5C-3AA7-E583-8DA42976B144}"/>
              </a:ext>
            </a:extLst>
          </p:cNvPr>
          <p:cNvSpPr/>
          <p:nvPr/>
        </p:nvSpPr>
        <p:spPr>
          <a:xfrm rot="1560000">
            <a:off x="2677022" y="2875856"/>
            <a:ext cx="1092679" cy="445698"/>
          </a:xfrm>
          <a:prstGeom prst="rightArrow">
            <a:avLst/>
          </a:prstGeom>
          <a:solidFill>
            <a:schemeClr val="bg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769F3A6-2A39-F813-3EE4-81D722E491C8}"/>
              </a:ext>
            </a:extLst>
          </p:cNvPr>
          <p:cNvGrpSpPr/>
          <p:nvPr/>
        </p:nvGrpSpPr>
        <p:grpSpPr>
          <a:xfrm>
            <a:off x="8629291" y="728932"/>
            <a:ext cx="920150" cy="920150"/>
            <a:chOff x="10958423" y="2396706"/>
            <a:chExt cx="920150" cy="920150"/>
          </a:xfrm>
        </p:grpSpPr>
        <p:sp>
          <p:nvSpPr>
            <p:cNvPr id="18" name="Rectangle: Rounded Corners 17">
              <a:extLst>
                <a:ext uri="{FF2B5EF4-FFF2-40B4-BE49-F238E27FC236}">
                  <a16:creationId xmlns:a16="http://schemas.microsoft.com/office/drawing/2014/main" id="{0BEBDDBB-E2CE-8553-7771-4B670752F047}"/>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B8CA5C5-2741-E737-4D99-7540294EAC6A}"/>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86BDA3E-37D2-BD18-6DC4-7358D5A37A2E}"/>
              </a:ext>
            </a:extLst>
          </p:cNvPr>
          <p:cNvSpPr/>
          <p:nvPr/>
        </p:nvSpPr>
        <p:spPr>
          <a:xfrm>
            <a:off x="1" y="503352"/>
            <a:ext cx="12190022" cy="63546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4800" b="1">
                <a:latin typeface="Meiryo"/>
                <a:ea typeface="Meiryo"/>
                <a:cs typeface="Calibri"/>
              </a:rPr>
              <a:t>ロックされてます</a:t>
            </a:r>
            <a:endParaRPr lang="en-US" sz="4800" b="1">
              <a:latin typeface="Meiryo"/>
              <a:ea typeface="Meiryo"/>
            </a:endParaRPr>
          </a:p>
        </p:txBody>
      </p:sp>
      <p:grpSp>
        <p:nvGrpSpPr>
          <p:cNvPr id="35" name="Group 34">
            <a:extLst>
              <a:ext uri="{FF2B5EF4-FFF2-40B4-BE49-F238E27FC236}">
                <a16:creationId xmlns:a16="http://schemas.microsoft.com/office/drawing/2014/main" id="{65997C20-C691-6399-7F12-E280619E1A83}"/>
              </a:ext>
            </a:extLst>
          </p:cNvPr>
          <p:cNvGrpSpPr/>
          <p:nvPr/>
        </p:nvGrpSpPr>
        <p:grpSpPr>
          <a:xfrm>
            <a:off x="-32529" y="3413"/>
            <a:ext cx="12235131" cy="517584"/>
            <a:chOff x="298151" y="3080169"/>
            <a:chExt cx="12235131" cy="517584"/>
          </a:xfrm>
        </p:grpSpPr>
        <p:sp>
          <p:nvSpPr>
            <p:cNvPr id="30" name="Rectangle 29">
              <a:extLst>
                <a:ext uri="{FF2B5EF4-FFF2-40B4-BE49-F238E27FC236}">
                  <a16:creationId xmlns:a16="http://schemas.microsoft.com/office/drawing/2014/main" id="{6DA86020-A945-550C-6EA4-ACF6C25FCB4A}"/>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ADC9617-FF0F-2E77-EBA1-71D9B84DB6FC}"/>
                </a:ext>
              </a:extLst>
            </p:cNvPr>
            <p:cNvGrpSpPr/>
            <p:nvPr/>
          </p:nvGrpSpPr>
          <p:grpSpPr>
            <a:xfrm>
              <a:off x="389270" y="3142515"/>
              <a:ext cx="373816" cy="388184"/>
              <a:chOff x="6427756" y="4062681"/>
              <a:chExt cx="416949" cy="517581"/>
            </a:xfrm>
          </p:grpSpPr>
          <p:sp>
            <p:nvSpPr>
              <p:cNvPr id="32" name="Rectangle 31">
                <a:extLst>
                  <a:ext uri="{FF2B5EF4-FFF2-40B4-BE49-F238E27FC236}">
                    <a16:creationId xmlns:a16="http://schemas.microsoft.com/office/drawing/2014/main" id="{BEDD7939-C404-D399-0D6C-BBB04DE8C386}"/>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C18FD090-E803-E169-C9DF-743766787737}"/>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469F3B7D-3E26-A86A-E06C-8A1DFFC1549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2" name="Rectangle: Rounded Corners 21">
            <a:extLst>
              <a:ext uri="{FF2B5EF4-FFF2-40B4-BE49-F238E27FC236}">
                <a16:creationId xmlns:a16="http://schemas.microsoft.com/office/drawing/2014/main" id="{E9B13C1E-7CA1-6BCD-36B9-EC85348D60AB}"/>
              </a:ext>
            </a:extLst>
          </p:cNvPr>
          <p:cNvSpPr/>
          <p:nvPr/>
        </p:nvSpPr>
        <p:spPr>
          <a:xfrm>
            <a:off x="2835216" y="67574"/>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b="1">
                <a:solidFill>
                  <a:schemeClr val="tx1"/>
                </a:solidFill>
                <a:latin typeface="Meiryo"/>
                <a:ea typeface="Meiryo"/>
                <a:cs typeface="Calibri"/>
              </a:rPr>
              <a:t>パスワードを入力してください</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en-US" altLang="ja-JP" b="1">
                <a:ea typeface="+mn-lt"/>
                <a:cs typeface="+mn-lt"/>
              </a:rPr>
              <a:t>6/9</a:t>
            </a:r>
            <a:r>
              <a:rPr lang="ja-JP" b="1">
                <a:ea typeface="+mn-lt"/>
                <a:cs typeface="+mn-lt"/>
              </a:rPr>
              <a:t>自動予定について</a:t>
            </a:r>
            <a:r>
              <a:rPr lang="ja-JP" altLang="en-US">
                <a:ea typeface="+mn-lt"/>
                <a:cs typeface="+mn-lt"/>
              </a:rPr>
              <a:t> </a:t>
            </a:r>
            <a:endParaRPr lang="ja-JP"/>
          </a:p>
        </p:txBody>
      </p:sp>
      <p:sp>
        <p:nvSpPr>
          <p:cNvPr id="29" name="Rectangle: Rounded Corners 28">
            <a:extLst>
              <a:ext uri="{FF2B5EF4-FFF2-40B4-BE49-F238E27FC236}">
                <a16:creationId xmlns:a16="http://schemas.microsoft.com/office/drawing/2014/main" id="{E0A2BB51-D20B-0B5D-1D99-ADAC4E3B9C55}"/>
              </a:ext>
            </a:extLst>
          </p:cNvPr>
          <p:cNvSpPr/>
          <p:nvPr/>
        </p:nvSpPr>
        <p:spPr>
          <a:xfrm>
            <a:off x="3223404" y="930215"/>
            <a:ext cx="4600753" cy="3881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maru</a:t>
            </a:r>
            <a:endParaRPr lang="ja-JP" altLang="en-US">
              <a:ea typeface="ＭＳ Ｐゴシック"/>
            </a:endParaRPr>
          </a:p>
        </p:txBody>
      </p:sp>
      <p:sp>
        <p:nvSpPr>
          <p:cNvPr id="27" name="Rectangle: Rounded Corners 26">
            <a:extLst>
              <a:ext uri="{FF2B5EF4-FFF2-40B4-BE49-F238E27FC236}">
                <a16:creationId xmlns:a16="http://schemas.microsoft.com/office/drawing/2014/main" id="{BEF99AE7-A506-E143-1531-63BF55ACB4A3}"/>
              </a:ext>
            </a:extLst>
          </p:cNvPr>
          <p:cNvSpPr/>
          <p:nvPr/>
        </p:nvSpPr>
        <p:spPr>
          <a:xfrm>
            <a:off x="6904008" y="1490932"/>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sp>
        <p:nvSpPr>
          <p:cNvPr id="38" name="Rectangle: Rounded Corners 37">
            <a:extLst>
              <a:ext uri="{FF2B5EF4-FFF2-40B4-BE49-F238E27FC236}">
                <a16:creationId xmlns:a16="http://schemas.microsoft.com/office/drawing/2014/main" id="{D8904CD5-D4D2-0152-2655-3C39A24C2B1C}"/>
              </a:ext>
            </a:extLst>
          </p:cNvPr>
          <p:cNvSpPr/>
          <p:nvPr/>
        </p:nvSpPr>
        <p:spPr>
          <a:xfrm>
            <a:off x="5394386" y="1490932"/>
            <a:ext cx="1365846"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2" name="Rectangle: Rounded Corners 1">
            <a:extLst>
              <a:ext uri="{FF2B5EF4-FFF2-40B4-BE49-F238E27FC236}">
                <a16:creationId xmlns:a16="http://schemas.microsoft.com/office/drawing/2014/main" id="{D5AD783F-F087-C69C-539D-EB9DF3980D2E}"/>
              </a:ext>
            </a:extLst>
          </p:cNvPr>
          <p:cNvSpPr/>
          <p:nvPr/>
        </p:nvSpPr>
        <p:spPr>
          <a:xfrm>
            <a:off x="4990920" y="4696185"/>
            <a:ext cx="2214112" cy="6757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ロック解除</a:t>
            </a:r>
            <a:endParaRPr lang="en-US"/>
          </a:p>
        </p:txBody>
      </p:sp>
      <p:pic>
        <p:nvPicPr>
          <p:cNvPr id="5" name="Picture 16">
            <a:extLst>
              <a:ext uri="{FF2B5EF4-FFF2-40B4-BE49-F238E27FC236}">
                <a16:creationId xmlns:a16="http://schemas.microsoft.com/office/drawing/2014/main" id="{87C84A60-751A-4CE7-1D3C-E2BE18359AA0}"/>
              </a:ext>
            </a:extLst>
          </p:cNvPr>
          <p:cNvPicPr>
            <a:picLocks noChangeAspect="1"/>
          </p:cNvPicPr>
          <p:nvPr/>
        </p:nvPicPr>
        <p:blipFill>
          <a:blip r:embed="rId4"/>
          <a:stretch>
            <a:fillRect/>
          </a:stretch>
        </p:blipFill>
        <p:spPr>
          <a:xfrm>
            <a:off x="669984" y="2673"/>
            <a:ext cx="1621768" cy="512238"/>
          </a:xfrm>
          <a:prstGeom prst="rect">
            <a:avLst/>
          </a:prstGeom>
        </p:spPr>
      </p:pic>
      <p:sp>
        <p:nvSpPr>
          <p:cNvPr id="8" name="TextBox 7">
            <a:extLst>
              <a:ext uri="{FF2B5EF4-FFF2-40B4-BE49-F238E27FC236}">
                <a16:creationId xmlns:a16="http://schemas.microsoft.com/office/drawing/2014/main" id="{6C48E500-5B48-4C20-E1DA-9F6B701A1A21}"/>
              </a:ext>
            </a:extLst>
          </p:cNvPr>
          <p:cNvSpPr txBox="1"/>
          <p:nvPr/>
        </p:nvSpPr>
        <p:spPr>
          <a:xfrm>
            <a:off x="2639680" y="15239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Tree>
    <p:extLst>
      <p:ext uri="{BB962C8B-B14F-4D97-AF65-F5344CB8AC3E}">
        <p14:creationId xmlns:p14="http://schemas.microsoft.com/office/powerpoint/2010/main" val="1818280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6C1B9DF-44DC-D81C-163C-92216E9C44FD}"/>
              </a:ext>
            </a:extLst>
          </p:cNvPr>
          <p:cNvSpPr txBox="1"/>
          <p:nvPr/>
        </p:nvSpPr>
        <p:spPr>
          <a:xfrm>
            <a:off x="368060" y="-796506"/>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カレンダーロック解除画面</a:t>
            </a:r>
          </a:p>
        </p:txBody>
      </p:sp>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nvGraphicFramePr>
        <p:xfrm>
          <a:off x="1538377" y="1782792"/>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pic>
        <p:nvPicPr>
          <p:cNvPr id="12" name="Graphic 12" descr="医療 単色塗りつぶし">
            <a:extLst>
              <a:ext uri="{FF2B5EF4-FFF2-40B4-BE49-F238E27FC236}">
                <a16:creationId xmlns:a16="http://schemas.microsoft.com/office/drawing/2014/main" id="{560FB4F0-2F88-D1E3-6F5A-C8EA06EB9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441" y="772064"/>
            <a:ext cx="914400" cy="914400"/>
          </a:xfrm>
          <a:prstGeom prst="rect">
            <a:avLst/>
          </a:prstGeom>
        </p:spPr>
      </p:pic>
      <p:sp>
        <p:nvSpPr>
          <p:cNvPr id="13" name="TextBox 12">
            <a:extLst>
              <a:ext uri="{FF2B5EF4-FFF2-40B4-BE49-F238E27FC236}">
                <a16:creationId xmlns:a16="http://schemas.microsoft.com/office/drawing/2014/main" id="{07A90DCF-4CDE-2049-8D40-EFC0595931E3}"/>
              </a:ext>
            </a:extLst>
          </p:cNvPr>
          <p:cNvSpPr txBox="1"/>
          <p:nvPr/>
        </p:nvSpPr>
        <p:spPr>
          <a:xfrm>
            <a:off x="10661350" y="798483"/>
            <a:ext cx="15355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latin typeface="Meiryo"/>
                <a:ea typeface="Meiryo"/>
                <a:cs typeface="Calibri"/>
              </a:rPr>
              <a:t>新規予定</a:t>
            </a:r>
            <a:endParaRPr lang="en-US" altLang="ja-JP" b="1">
              <a:latin typeface="Meiryo"/>
              <a:ea typeface="Meiryo"/>
              <a:cs typeface="Calibri"/>
            </a:endParaRPr>
          </a:p>
          <a:p>
            <a:pPr algn="l"/>
            <a:r>
              <a:rPr lang="ja-JP" altLang="en-US" b="1">
                <a:latin typeface="Meiryo"/>
                <a:ea typeface="Meiryo"/>
                <a:cs typeface="Calibri"/>
              </a:rPr>
              <a:t>追加ボタン</a:t>
            </a:r>
            <a:endParaRPr lang="en-US" b="1">
              <a:latin typeface="Meiryo"/>
              <a:ea typeface="Meiryo"/>
              <a:cs typeface="Calibri"/>
            </a:endParaRPr>
          </a:p>
        </p:txBody>
      </p:sp>
      <p:sp>
        <p:nvSpPr>
          <p:cNvPr id="14" name="TextBox 13">
            <a:extLst>
              <a:ext uri="{FF2B5EF4-FFF2-40B4-BE49-F238E27FC236}">
                <a16:creationId xmlns:a16="http://schemas.microsoft.com/office/drawing/2014/main" id="{CF059375-3298-72F7-FA3A-7E4C6C51C2DF}"/>
              </a:ext>
            </a:extLst>
          </p:cNvPr>
          <p:cNvSpPr txBox="1"/>
          <p:nvPr/>
        </p:nvSpPr>
        <p:spPr>
          <a:xfrm>
            <a:off x="4925684" y="799381"/>
            <a:ext cx="3663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ボタン（プルダウン）押したら</a:t>
            </a:r>
          </a:p>
          <a:p>
            <a:r>
              <a:rPr lang="ja-JP" altLang="en-US" b="1">
                <a:latin typeface="Meiryo"/>
                <a:ea typeface="Meiryo"/>
                <a:cs typeface="Calibri"/>
              </a:rPr>
              <a:t>マス目・リスト・ToDo</a:t>
            </a:r>
          </a:p>
          <a:p>
            <a:r>
              <a:rPr lang="ja-JP" altLang="en-US" b="1">
                <a:latin typeface="Meiryo"/>
                <a:ea typeface="Meiryo"/>
                <a:cs typeface="Calibri"/>
              </a:rPr>
              <a:t>の標記を切り替えられる</a:t>
            </a:r>
          </a:p>
        </p:txBody>
      </p:sp>
      <p:sp>
        <p:nvSpPr>
          <p:cNvPr id="16" name="TextBox 15">
            <a:extLst>
              <a:ext uri="{FF2B5EF4-FFF2-40B4-BE49-F238E27FC236}">
                <a16:creationId xmlns:a16="http://schemas.microsoft.com/office/drawing/2014/main" id="{FB83A296-7F44-0FE5-8AF6-B575A16B2396}"/>
              </a:ext>
            </a:extLst>
          </p:cNvPr>
          <p:cNvSpPr txBox="1"/>
          <p:nvPr/>
        </p:nvSpPr>
        <p:spPr>
          <a:xfrm>
            <a:off x="1820174" y="1144438"/>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9" name="Arrow: Pentagon 18">
            <a:extLst>
              <a:ext uri="{FF2B5EF4-FFF2-40B4-BE49-F238E27FC236}">
                <a16:creationId xmlns:a16="http://schemas.microsoft.com/office/drawing/2014/main" id="{5122A181-3D2C-CABC-8E1D-A67C529469A0}"/>
              </a:ext>
            </a:extLst>
          </p:cNvPr>
          <p:cNvSpPr/>
          <p:nvPr/>
        </p:nvSpPr>
        <p:spPr>
          <a:xfrm>
            <a:off x="2831965" y="1145099"/>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Arrow: Pentagon 14">
            <a:extLst>
              <a:ext uri="{FF2B5EF4-FFF2-40B4-BE49-F238E27FC236}">
                <a16:creationId xmlns:a16="http://schemas.microsoft.com/office/drawing/2014/main" id="{008E2117-6D5F-22DF-F0AC-A10A459F1613}"/>
              </a:ext>
            </a:extLst>
          </p:cNvPr>
          <p:cNvSpPr/>
          <p:nvPr/>
        </p:nvSpPr>
        <p:spPr>
          <a:xfrm rot="10800000">
            <a:off x="674464" y="118733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17" name="TextBox 16">
            <a:extLst>
              <a:ext uri="{FF2B5EF4-FFF2-40B4-BE49-F238E27FC236}">
                <a16:creationId xmlns:a16="http://schemas.microsoft.com/office/drawing/2014/main" id="{54CD0E03-6F6F-6F70-C7C2-2BCBF7F986FF}"/>
              </a:ext>
            </a:extLst>
          </p:cNvPr>
          <p:cNvSpPr txBox="1"/>
          <p:nvPr/>
        </p:nvSpPr>
        <p:spPr>
          <a:xfrm>
            <a:off x="955736" y="1228904"/>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sp>
        <p:nvSpPr>
          <p:cNvPr id="20" name="Rectangle: Rounded Corners 19">
            <a:extLst>
              <a:ext uri="{FF2B5EF4-FFF2-40B4-BE49-F238E27FC236}">
                <a16:creationId xmlns:a16="http://schemas.microsoft.com/office/drawing/2014/main" id="{6F6B098B-5350-46E7-9736-A7F5ECD31E89}"/>
              </a:ext>
            </a:extLst>
          </p:cNvPr>
          <p:cNvSpPr/>
          <p:nvPr/>
        </p:nvSpPr>
        <p:spPr>
          <a:xfrm>
            <a:off x="1656272" y="2482970"/>
            <a:ext cx="1178941" cy="53196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a:ea typeface="Meiryo"/>
                <a:cs typeface="Calibri"/>
              </a:rPr>
              <a:t>予定</a:t>
            </a:r>
          </a:p>
        </p:txBody>
      </p:sp>
      <p:sp>
        <p:nvSpPr>
          <p:cNvPr id="25" name="Rectangle: Rounded Corners 24">
            <a:extLst>
              <a:ext uri="{FF2B5EF4-FFF2-40B4-BE49-F238E27FC236}">
                <a16:creationId xmlns:a16="http://schemas.microsoft.com/office/drawing/2014/main" id="{FC5B27A8-7D4E-DAC6-D9BD-290E2DA778FE}"/>
              </a:ext>
            </a:extLst>
          </p:cNvPr>
          <p:cNvSpPr/>
          <p:nvPr/>
        </p:nvSpPr>
        <p:spPr>
          <a:xfrm>
            <a:off x="3048180" y="3112878"/>
            <a:ext cx="4313206" cy="242977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2800" b="1">
                <a:latin typeface="Meiryo"/>
                <a:ea typeface="Meiryo"/>
              </a:rPr>
              <a:t>予定変更画面に</a:t>
            </a:r>
          </a:p>
          <a:p>
            <a:r>
              <a:rPr lang="ja-JP" altLang="en-US" sz="2800" b="1">
                <a:latin typeface="Meiryo"/>
                <a:ea typeface="Meiryo"/>
              </a:rPr>
              <a:t>　　→ページ移動</a:t>
            </a:r>
          </a:p>
        </p:txBody>
      </p:sp>
      <p:sp>
        <p:nvSpPr>
          <p:cNvPr id="26" name="Arrow: Right 25">
            <a:extLst>
              <a:ext uri="{FF2B5EF4-FFF2-40B4-BE49-F238E27FC236}">
                <a16:creationId xmlns:a16="http://schemas.microsoft.com/office/drawing/2014/main" id="{87B1658A-FD5C-3AA7-E583-8DA42976B144}"/>
              </a:ext>
            </a:extLst>
          </p:cNvPr>
          <p:cNvSpPr/>
          <p:nvPr/>
        </p:nvSpPr>
        <p:spPr>
          <a:xfrm rot="1560000">
            <a:off x="2677022" y="2875856"/>
            <a:ext cx="1092679" cy="445698"/>
          </a:xfrm>
          <a:prstGeom prst="rightArrow">
            <a:avLst/>
          </a:prstGeom>
          <a:solidFill>
            <a:schemeClr val="bg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769F3A6-2A39-F813-3EE4-81D722E491C8}"/>
              </a:ext>
            </a:extLst>
          </p:cNvPr>
          <p:cNvGrpSpPr/>
          <p:nvPr/>
        </p:nvGrpSpPr>
        <p:grpSpPr>
          <a:xfrm>
            <a:off x="8629291" y="728932"/>
            <a:ext cx="920150" cy="920150"/>
            <a:chOff x="10958423" y="2396706"/>
            <a:chExt cx="920150" cy="920150"/>
          </a:xfrm>
        </p:grpSpPr>
        <p:sp>
          <p:nvSpPr>
            <p:cNvPr id="18" name="Rectangle: Rounded Corners 17">
              <a:extLst>
                <a:ext uri="{FF2B5EF4-FFF2-40B4-BE49-F238E27FC236}">
                  <a16:creationId xmlns:a16="http://schemas.microsoft.com/office/drawing/2014/main" id="{0BEBDDBB-E2CE-8553-7771-4B670752F047}"/>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B8CA5C5-2741-E737-4D99-7540294EAC6A}"/>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586BDA3E-37D2-BD18-6DC4-7358D5A37A2E}"/>
              </a:ext>
            </a:extLst>
          </p:cNvPr>
          <p:cNvSpPr/>
          <p:nvPr/>
        </p:nvSpPr>
        <p:spPr>
          <a:xfrm>
            <a:off x="1" y="503352"/>
            <a:ext cx="12190022" cy="635464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4800" b="1">
                <a:latin typeface="Meiryo"/>
                <a:ea typeface="Meiryo"/>
                <a:cs typeface="Calibri"/>
              </a:rPr>
              <a:t>ロックされてます</a:t>
            </a:r>
            <a:endParaRPr lang="en-US" sz="4800" b="1">
              <a:latin typeface="Meiryo"/>
              <a:ea typeface="Meiryo"/>
            </a:endParaRPr>
          </a:p>
        </p:txBody>
      </p:sp>
      <p:grpSp>
        <p:nvGrpSpPr>
          <p:cNvPr id="35" name="Group 34">
            <a:extLst>
              <a:ext uri="{FF2B5EF4-FFF2-40B4-BE49-F238E27FC236}">
                <a16:creationId xmlns:a16="http://schemas.microsoft.com/office/drawing/2014/main" id="{65997C20-C691-6399-7F12-E280619E1A83}"/>
              </a:ext>
            </a:extLst>
          </p:cNvPr>
          <p:cNvGrpSpPr/>
          <p:nvPr/>
        </p:nvGrpSpPr>
        <p:grpSpPr>
          <a:xfrm>
            <a:off x="-32529" y="3413"/>
            <a:ext cx="12235131" cy="517584"/>
            <a:chOff x="298151" y="3080169"/>
            <a:chExt cx="12235131" cy="517584"/>
          </a:xfrm>
        </p:grpSpPr>
        <p:sp>
          <p:nvSpPr>
            <p:cNvPr id="30" name="Rectangle 29">
              <a:extLst>
                <a:ext uri="{FF2B5EF4-FFF2-40B4-BE49-F238E27FC236}">
                  <a16:creationId xmlns:a16="http://schemas.microsoft.com/office/drawing/2014/main" id="{6DA86020-A945-550C-6EA4-ACF6C25FCB4A}"/>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2ADC9617-FF0F-2E77-EBA1-71D9B84DB6FC}"/>
                </a:ext>
              </a:extLst>
            </p:cNvPr>
            <p:cNvGrpSpPr/>
            <p:nvPr/>
          </p:nvGrpSpPr>
          <p:grpSpPr>
            <a:xfrm>
              <a:off x="389270" y="3142515"/>
              <a:ext cx="373816" cy="388184"/>
              <a:chOff x="6427756" y="4062681"/>
              <a:chExt cx="416949" cy="517581"/>
            </a:xfrm>
          </p:grpSpPr>
          <p:sp>
            <p:nvSpPr>
              <p:cNvPr id="32" name="Rectangle 31">
                <a:extLst>
                  <a:ext uri="{FF2B5EF4-FFF2-40B4-BE49-F238E27FC236}">
                    <a16:creationId xmlns:a16="http://schemas.microsoft.com/office/drawing/2014/main" id="{BEDD7939-C404-D399-0D6C-BBB04DE8C386}"/>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C18FD090-E803-E169-C9DF-743766787737}"/>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469F3B7D-3E26-A86A-E06C-8A1DFFC1549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6" name="Rectangle: Rounded Corners 35">
            <a:extLst>
              <a:ext uri="{FF2B5EF4-FFF2-40B4-BE49-F238E27FC236}">
                <a16:creationId xmlns:a16="http://schemas.microsoft.com/office/drawing/2014/main" id="{B865734A-1E58-7918-9EE0-050D8C134137}"/>
              </a:ext>
            </a:extLst>
          </p:cNvPr>
          <p:cNvSpPr/>
          <p:nvPr/>
        </p:nvSpPr>
        <p:spPr>
          <a:xfrm>
            <a:off x="3108385" y="24442"/>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パスワードが間違っています</a:t>
            </a:r>
          </a:p>
          <a:p>
            <a:endParaRPr lang="ja-JP" altLang="en-US" b="1">
              <a:solidFill>
                <a:srgbClr val="000000"/>
              </a:solidFill>
              <a:latin typeface="Meiryo"/>
              <a:ea typeface="Meiryo"/>
              <a:cs typeface="+mn-lt"/>
            </a:endParaRPr>
          </a:p>
          <a:p>
            <a:endParaRPr lang="ja-JP" altLang="en-US" b="1">
              <a:solidFill>
                <a:srgbClr val="000000"/>
              </a:solidFill>
              <a:latin typeface="Meiryo"/>
              <a:ea typeface="Meiryo"/>
              <a:cs typeface="+mn-lt"/>
            </a:endParaRPr>
          </a:p>
          <a:p>
            <a:r>
              <a:rPr lang="en-US" altLang="ja-JP" b="1">
                <a:ea typeface="+mn-lt"/>
                <a:cs typeface="+mn-lt"/>
              </a:rPr>
              <a:t>6/9</a:t>
            </a:r>
            <a:r>
              <a:rPr lang="ja-JP" b="1">
                <a:ea typeface="+mn-lt"/>
                <a:cs typeface="+mn-lt"/>
              </a:rPr>
              <a:t>自動予定について</a:t>
            </a:r>
            <a:r>
              <a:rPr lang="ja-JP" altLang="en-US">
                <a:ea typeface="+mn-lt"/>
                <a:cs typeface="+mn-lt"/>
              </a:rPr>
              <a:t> </a:t>
            </a:r>
            <a:endParaRPr lang="ja-JP"/>
          </a:p>
        </p:txBody>
      </p:sp>
      <p:sp>
        <p:nvSpPr>
          <p:cNvPr id="37" name="Rectangle: Rounded Corners 36">
            <a:extLst>
              <a:ext uri="{FF2B5EF4-FFF2-40B4-BE49-F238E27FC236}">
                <a16:creationId xmlns:a16="http://schemas.microsoft.com/office/drawing/2014/main" id="{DD81B433-D3CC-863B-694E-E5B9F10E7FAD}"/>
              </a:ext>
            </a:extLst>
          </p:cNvPr>
          <p:cNvSpPr/>
          <p:nvPr/>
        </p:nvSpPr>
        <p:spPr>
          <a:xfrm>
            <a:off x="7191554" y="1347157"/>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sp>
        <p:nvSpPr>
          <p:cNvPr id="2" name="Rectangle: Rounded Corners 1">
            <a:extLst>
              <a:ext uri="{FF2B5EF4-FFF2-40B4-BE49-F238E27FC236}">
                <a16:creationId xmlns:a16="http://schemas.microsoft.com/office/drawing/2014/main" id="{B8E890E1-900A-746C-E44F-264570A37BAE}"/>
              </a:ext>
            </a:extLst>
          </p:cNvPr>
          <p:cNvSpPr/>
          <p:nvPr/>
        </p:nvSpPr>
        <p:spPr>
          <a:xfrm>
            <a:off x="4990920" y="4696185"/>
            <a:ext cx="2214112" cy="67573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ロック解除</a:t>
            </a:r>
            <a:endParaRPr lang="en-US"/>
          </a:p>
        </p:txBody>
      </p:sp>
      <p:pic>
        <p:nvPicPr>
          <p:cNvPr id="5" name="Picture 16">
            <a:extLst>
              <a:ext uri="{FF2B5EF4-FFF2-40B4-BE49-F238E27FC236}">
                <a16:creationId xmlns:a16="http://schemas.microsoft.com/office/drawing/2014/main" id="{AE974694-AC56-9FBC-C39B-E9789ABF9E99}"/>
              </a:ext>
            </a:extLst>
          </p:cNvPr>
          <p:cNvPicPr>
            <a:picLocks noChangeAspect="1"/>
          </p:cNvPicPr>
          <p:nvPr/>
        </p:nvPicPr>
        <p:blipFill>
          <a:blip r:embed="rId4"/>
          <a:stretch>
            <a:fillRect/>
          </a:stretch>
        </p:blipFill>
        <p:spPr>
          <a:xfrm>
            <a:off x="669984" y="2673"/>
            <a:ext cx="1621768" cy="512238"/>
          </a:xfrm>
          <a:prstGeom prst="rect">
            <a:avLst/>
          </a:prstGeom>
        </p:spPr>
      </p:pic>
      <p:sp>
        <p:nvSpPr>
          <p:cNvPr id="7" name="TextBox 6">
            <a:extLst>
              <a:ext uri="{FF2B5EF4-FFF2-40B4-BE49-F238E27FC236}">
                <a16:creationId xmlns:a16="http://schemas.microsoft.com/office/drawing/2014/main" id="{6AA0A380-C116-FF02-1464-D301C01A7A25}"/>
              </a:ext>
            </a:extLst>
          </p:cNvPr>
          <p:cNvSpPr txBox="1"/>
          <p:nvPr/>
        </p:nvSpPr>
        <p:spPr>
          <a:xfrm>
            <a:off x="3171642" y="15239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402242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6C1B9DF-44DC-D81C-163C-92216E9C44FD}"/>
              </a:ext>
            </a:extLst>
          </p:cNvPr>
          <p:cNvSpPr txBox="1"/>
          <p:nvPr/>
        </p:nvSpPr>
        <p:spPr>
          <a:xfrm>
            <a:off x="368060" y="-796506"/>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ハンバーガー開く前のページ（マス目カレンダー）</a:t>
            </a:r>
          </a:p>
        </p:txBody>
      </p:sp>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nvGraphicFramePr>
        <p:xfrm>
          <a:off x="1538377" y="1782792"/>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pic>
        <p:nvPicPr>
          <p:cNvPr id="12" name="Graphic 12" descr="医療 単色塗りつぶし">
            <a:extLst>
              <a:ext uri="{FF2B5EF4-FFF2-40B4-BE49-F238E27FC236}">
                <a16:creationId xmlns:a16="http://schemas.microsoft.com/office/drawing/2014/main" id="{560FB4F0-2F88-D1E3-6F5A-C8EA06EB9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441" y="772064"/>
            <a:ext cx="914400" cy="914400"/>
          </a:xfrm>
          <a:prstGeom prst="rect">
            <a:avLst/>
          </a:prstGeom>
        </p:spPr>
      </p:pic>
      <p:sp>
        <p:nvSpPr>
          <p:cNvPr id="13" name="TextBox 12">
            <a:extLst>
              <a:ext uri="{FF2B5EF4-FFF2-40B4-BE49-F238E27FC236}">
                <a16:creationId xmlns:a16="http://schemas.microsoft.com/office/drawing/2014/main" id="{07A90DCF-4CDE-2049-8D40-EFC0595931E3}"/>
              </a:ext>
            </a:extLst>
          </p:cNvPr>
          <p:cNvSpPr txBox="1"/>
          <p:nvPr/>
        </p:nvSpPr>
        <p:spPr>
          <a:xfrm>
            <a:off x="10661350" y="798483"/>
            <a:ext cx="15355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latin typeface="Meiryo"/>
                <a:ea typeface="Meiryo"/>
                <a:cs typeface="Calibri"/>
              </a:rPr>
              <a:t>新規予定</a:t>
            </a:r>
            <a:endParaRPr lang="en-US" altLang="ja-JP" b="1">
              <a:latin typeface="Meiryo"/>
              <a:ea typeface="Meiryo"/>
              <a:cs typeface="Calibri"/>
            </a:endParaRPr>
          </a:p>
          <a:p>
            <a:pPr algn="l"/>
            <a:r>
              <a:rPr lang="ja-JP" altLang="en-US" b="1">
                <a:latin typeface="Meiryo"/>
                <a:ea typeface="Meiryo"/>
                <a:cs typeface="Calibri"/>
              </a:rPr>
              <a:t>追加ボタン</a:t>
            </a:r>
            <a:endParaRPr lang="en-US" b="1">
              <a:latin typeface="Meiryo"/>
              <a:ea typeface="Meiryo"/>
              <a:cs typeface="Calibri"/>
            </a:endParaRPr>
          </a:p>
        </p:txBody>
      </p:sp>
      <p:sp>
        <p:nvSpPr>
          <p:cNvPr id="14" name="TextBox 13">
            <a:extLst>
              <a:ext uri="{FF2B5EF4-FFF2-40B4-BE49-F238E27FC236}">
                <a16:creationId xmlns:a16="http://schemas.microsoft.com/office/drawing/2014/main" id="{CF059375-3298-72F7-FA3A-7E4C6C51C2DF}"/>
              </a:ext>
            </a:extLst>
          </p:cNvPr>
          <p:cNvSpPr txBox="1"/>
          <p:nvPr/>
        </p:nvSpPr>
        <p:spPr>
          <a:xfrm>
            <a:off x="4925684" y="799381"/>
            <a:ext cx="3663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ボタン（プルダウン）押したら</a:t>
            </a:r>
          </a:p>
          <a:p>
            <a:r>
              <a:rPr lang="ja-JP" altLang="en-US" b="1">
                <a:latin typeface="Meiryo"/>
                <a:ea typeface="Meiryo"/>
                <a:cs typeface="Calibri"/>
              </a:rPr>
              <a:t>マス目・リスト・ToDo</a:t>
            </a:r>
          </a:p>
          <a:p>
            <a:r>
              <a:rPr lang="ja-JP" altLang="en-US" b="1">
                <a:latin typeface="Meiryo"/>
                <a:ea typeface="Meiryo"/>
                <a:cs typeface="Calibri"/>
              </a:rPr>
              <a:t>の標記を切り替えられる</a:t>
            </a:r>
          </a:p>
        </p:txBody>
      </p:sp>
      <p:sp>
        <p:nvSpPr>
          <p:cNvPr id="16" name="TextBox 15">
            <a:extLst>
              <a:ext uri="{FF2B5EF4-FFF2-40B4-BE49-F238E27FC236}">
                <a16:creationId xmlns:a16="http://schemas.microsoft.com/office/drawing/2014/main" id="{FB83A296-7F44-0FE5-8AF6-B575A16B2396}"/>
              </a:ext>
            </a:extLst>
          </p:cNvPr>
          <p:cNvSpPr txBox="1"/>
          <p:nvPr/>
        </p:nvSpPr>
        <p:spPr>
          <a:xfrm>
            <a:off x="1820174" y="1144438"/>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9" name="Arrow: Pentagon 18">
            <a:extLst>
              <a:ext uri="{FF2B5EF4-FFF2-40B4-BE49-F238E27FC236}">
                <a16:creationId xmlns:a16="http://schemas.microsoft.com/office/drawing/2014/main" id="{5122A181-3D2C-CABC-8E1D-A67C529469A0}"/>
              </a:ext>
            </a:extLst>
          </p:cNvPr>
          <p:cNvSpPr/>
          <p:nvPr/>
        </p:nvSpPr>
        <p:spPr>
          <a:xfrm>
            <a:off x="2831965" y="1188231"/>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Arrow: Pentagon 14">
            <a:extLst>
              <a:ext uri="{FF2B5EF4-FFF2-40B4-BE49-F238E27FC236}">
                <a16:creationId xmlns:a16="http://schemas.microsoft.com/office/drawing/2014/main" id="{008E2117-6D5F-22DF-F0AC-A10A459F1613}"/>
              </a:ext>
            </a:extLst>
          </p:cNvPr>
          <p:cNvSpPr/>
          <p:nvPr/>
        </p:nvSpPr>
        <p:spPr>
          <a:xfrm rot="10800000">
            <a:off x="674464" y="118733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17" name="TextBox 16">
            <a:extLst>
              <a:ext uri="{FF2B5EF4-FFF2-40B4-BE49-F238E27FC236}">
                <a16:creationId xmlns:a16="http://schemas.microsoft.com/office/drawing/2014/main" id="{54CD0E03-6F6F-6F70-C7C2-2BCBF7F986FF}"/>
              </a:ext>
            </a:extLst>
          </p:cNvPr>
          <p:cNvSpPr txBox="1"/>
          <p:nvPr/>
        </p:nvSpPr>
        <p:spPr>
          <a:xfrm>
            <a:off x="912604" y="1257659"/>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sp>
        <p:nvSpPr>
          <p:cNvPr id="20" name="Rectangle: Rounded Corners 19">
            <a:extLst>
              <a:ext uri="{FF2B5EF4-FFF2-40B4-BE49-F238E27FC236}">
                <a16:creationId xmlns:a16="http://schemas.microsoft.com/office/drawing/2014/main" id="{6F6B098B-5350-46E7-9736-A7F5ECD31E89}"/>
              </a:ext>
            </a:extLst>
          </p:cNvPr>
          <p:cNvSpPr/>
          <p:nvPr/>
        </p:nvSpPr>
        <p:spPr>
          <a:xfrm>
            <a:off x="1656272" y="2569234"/>
            <a:ext cx="977658" cy="5175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a:ea typeface="Meiryo"/>
                <a:cs typeface="Calibri"/>
              </a:rPr>
              <a:t>予定</a:t>
            </a:r>
          </a:p>
        </p:txBody>
      </p:sp>
      <p:sp>
        <p:nvSpPr>
          <p:cNvPr id="25" name="Rectangle: Rounded Corners 24">
            <a:extLst>
              <a:ext uri="{FF2B5EF4-FFF2-40B4-BE49-F238E27FC236}">
                <a16:creationId xmlns:a16="http://schemas.microsoft.com/office/drawing/2014/main" id="{FC5B27A8-7D4E-DAC6-D9BD-290E2DA778FE}"/>
              </a:ext>
            </a:extLst>
          </p:cNvPr>
          <p:cNvSpPr/>
          <p:nvPr/>
        </p:nvSpPr>
        <p:spPr>
          <a:xfrm>
            <a:off x="2918784" y="3156010"/>
            <a:ext cx="4313206" cy="242977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2800" b="1">
                <a:latin typeface="Meiryo"/>
                <a:ea typeface="Meiryo"/>
              </a:rPr>
              <a:t>予定変更画面に</a:t>
            </a:r>
          </a:p>
          <a:p>
            <a:r>
              <a:rPr lang="ja-JP" altLang="en-US" sz="2800" b="1">
                <a:latin typeface="Meiryo"/>
                <a:ea typeface="Meiryo"/>
              </a:rPr>
              <a:t>　　</a:t>
            </a:r>
          </a:p>
        </p:txBody>
      </p:sp>
      <p:sp>
        <p:nvSpPr>
          <p:cNvPr id="26" name="Arrow: Right 25">
            <a:extLst>
              <a:ext uri="{FF2B5EF4-FFF2-40B4-BE49-F238E27FC236}">
                <a16:creationId xmlns:a16="http://schemas.microsoft.com/office/drawing/2014/main" id="{87B1658A-FD5C-3AA7-E583-8DA42976B144}"/>
              </a:ext>
            </a:extLst>
          </p:cNvPr>
          <p:cNvSpPr/>
          <p:nvPr/>
        </p:nvSpPr>
        <p:spPr>
          <a:xfrm rot="1560000">
            <a:off x="2677022" y="2875856"/>
            <a:ext cx="1092679" cy="445698"/>
          </a:xfrm>
          <a:prstGeom prst="rightArrow">
            <a:avLst/>
          </a:prstGeom>
          <a:solidFill>
            <a:schemeClr val="bg2"/>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769F3A6-2A39-F813-3EE4-81D722E491C8}"/>
              </a:ext>
            </a:extLst>
          </p:cNvPr>
          <p:cNvGrpSpPr/>
          <p:nvPr/>
        </p:nvGrpSpPr>
        <p:grpSpPr>
          <a:xfrm>
            <a:off x="8629291" y="728932"/>
            <a:ext cx="920150" cy="920150"/>
            <a:chOff x="10958423" y="2396706"/>
            <a:chExt cx="920150" cy="920150"/>
          </a:xfrm>
        </p:grpSpPr>
        <p:sp>
          <p:nvSpPr>
            <p:cNvPr id="18" name="Rectangle: Rounded Corners 17">
              <a:extLst>
                <a:ext uri="{FF2B5EF4-FFF2-40B4-BE49-F238E27FC236}">
                  <a16:creationId xmlns:a16="http://schemas.microsoft.com/office/drawing/2014/main" id="{0BEBDDBB-E2CE-8553-7771-4B670752F047}"/>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B8CA5C5-2741-E737-4D99-7540294EAC6A}"/>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FA11BCD-4ED3-23D4-B752-E63272CFD2A1}"/>
              </a:ext>
            </a:extLst>
          </p:cNvPr>
          <p:cNvGrpSpPr/>
          <p:nvPr/>
        </p:nvGrpSpPr>
        <p:grpSpPr>
          <a:xfrm>
            <a:off x="-32529" y="3413"/>
            <a:ext cx="12235131" cy="517584"/>
            <a:chOff x="298151" y="3080169"/>
            <a:chExt cx="12235131" cy="517584"/>
          </a:xfrm>
        </p:grpSpPr>
        <p:sp>
          <p:nvSpPr>
            <p:cNvPr id="23" name="Rectangle 22">
              <a:extLst>
                <a:ext uri="{FF2B5EF4-FFF2-40B4-BE49-F238E27FC236}">
                  <a16:creationId xmlns:a16="http://schemas.microsoft.com/office/drawing/2014/main" id="{A9A0B496-7E25-0121-82E5-DCA39F882E2E}"/>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EAC463F-925E-ABC8-F043-E88AE2EDD4CA}"/>
                </a:ext>
              </a:extLst>
            </p:cNvPr>
            <p:cNvGrpSpPr/>
            <p:nvPr/>
          </p:nvGrpSpPr>
          <p:grpSpPr>
            <a:xfrm>
              <a:off x="389270" y="3142515"/>
              <a:ext cx="373816" cy="388184"/>
              <a:chOff x="6427756" y="4062681"/>
              <a:chExt cx="416949" cy="517581"/>
            </a:xfrm>
          </p:grpSpPr>
          <p:sp>
            <p:nvSpPr>
              <p:cNvPr id="29" name="Rectangle 28">
                <a:extLst>
                  <a:ext uri="{FF2B5EF4-FFF2-40B4-BE49-F238E27FC236}">
                    <a16:creationId xmlns:a16="http://schemas.microsoft.com/office/drawing/2014/main" id="{18208830-9EA8-5523-BC9B-9FB3453AC074}"/>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915066AB-082B-424C-D559-23CA748559B6}"/>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F5346E60-0777-1D08-617A-B1D10F374B4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5" name="Rectangle: Rounded Corners 4">
            <a:extLst>
              <a:ext uri="{FF2B5EF4-FFF2-40B4-BE49-F238E27FC236}">
                <a16:creationId xmlns:a16="http://schemas.microsoft.com/office/drawing/2014/main" id="{39B3750A-9D7A-A04A-A105-F2F7308C38F8}"/>
              </a:ext>
            </a:extLst>
          </p:cNvPr>
          <p:cNvSpPr/>
          <p:nvPr/>
        </p:nvSpPr>
        <p:spPr>
          <a:xfrm>
            <a:off x="3827252"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アカウント登録できました</a:t>
            </a:r>
          </a:p>
        </p:txBody>
      </p:sp>
      <p:sp>
        <p:nvSpPr>
          <p:cNvPr id="7" name="Rectangle: Rounded Corners 6">
            <a:extLst>
              <a:ext uri="{FF2B5EF4-FFF2-40B4-BE49-F238E27FC236}">
                <a16:creationId xmlns:a16="http://schemas.microsoft.com/office/drawing/2014/main" id="{CFB55897-92D7-C08F-8979-CAEEBBD69E1B}"/>
              </a:ext>
            </a:extLst>
          </p:cNvPr>
          <p:cNvSpPr/>
          <p:nvPr/>
        </p:nvSpPr>
        <p:spPr>
          <a:xfrm>
            <a:off x="6904008" y="1189007"/>
            <a:ext cx="920150" cy="460075"/>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完了</a:t>
            </a:r>
            <a:endParaRPr lang="en-US">
              <a:cs typeface="Calibri"/>
            </a:endParaRPr>
          </a:p>
        </p:txBody>
      </p:sp>
      <p:pic>
        <p:nvPicPr>
          <p:cNvPr id="2" name="Picture 16">
            <a:extLst>
              <a:ext uri="{FF2B5EF4-FFF2-40B4-BE49-F238E27FC236}">
                <a16:creationId xmlns:a16="http://schemas.microsoft.com/office/drawing/2014/main" id="{1F338E9F-7B73-DA70-84AA-045683503E4B}"/>
              </a:ext>
            </a:extLst>
          </p:cNvPr>
          <p:cNvPicPr>
            <a:picLocks noChangeAspect="1"/>
          </p:cNvPicPr>
          <p:nvPr/>
        </p:nvPicPr>
        <p:blipFill>
          <a:blip r:embed="rId4"/>
          <a:stretch>
            <a:fillRect/>
          </a:stretch>
        </p:blipFill>
        <p:spPr>
          <a:xfrm>
            <a:off x="669984" y="2673"/>
            <a:ext cx="1621768" cy="512238"/>
          </a:xfrm>
          <a:prstGeom prst="rect">
            <a:avLst/>
          </a:prstGeom>
        </p:spPr>
      </p:pic>
      <p:sp>
        <p:nvSpPr>
          <p:cNvPr id="33" name="TextBox 1">
            <a:extLst>
              <a:ext uri="{FF2B5EF4-FFF2-40B4-BE49-F238E27FC236}">
                <a16:creationId xmlns:a16="http://schemas.microsoft.com/office/drawing/2014/main" id="{B032F066-ACC9-797D-40FA-46A196E268E4}"/>
              </a:ext>
            </a:extLst>
          </p:cNvPr>
          <p:cNvSpPr txBox="1"/>
          <p:nvPr/>
        </p:nvSpPr>
        <p:spPr>
          <a:xfrm>
            <a:off x="109265" y="253039"/>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2</a:t>
            </a:r>
          </a:p>
        </p:txBody>
      </p:sp>
    </p:spTree>
    <p:extLst>
      <p:ext uri="{BB962C8B-B14F-4D97-AF65-F5344CB8AC3E}">
        <p14:creationId xmlns:p14="http://schemas.microsoft.com/office/powerpoint/2010/main" val="164405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4A80-AAD0-B231-CD3A-76AC5B94A567}"/>
              </a:ext>
            </a:extLst>
          </p:cNvPr>
          <p:cNvSpPr>
            <a:spLocks noGrp="1"/>
          </p:cNvSpPr>
          <p:nvPr>
            <p:ph type="title"/>
          </p:nvPr>
        </p:nvSpPr>
        <p:spPr>
          <a:xfrm>
            <a:off x="838200" y="365125"/>
            <a:ext cx="5167223" cy="1339940"/>
          </a:xfrm>
        </p:spPr>
        <p:txBody>
          <a:bodyPr/>
          <a:lstStyle/>
          <a:p>
            <a:r>
              <a:rPr lang="ja-JP" altLang="en-US" b="1">
                <a:latin typeface="Meiryo"/>
                <a:ea typeface="Meiryo"/>
                <a:cs typeface="Calibri Light"/>
              </a:rPr>
              <a:t>島津のやること</a:t>
            </a:r>
          </a:p>
        </p:txBody>
      </p:sp>
      <p:sp>
        <p:nvSpPr>
          <p:cNvPr id="3" name="Content Placeholder 2">
            <a:extLst>
              <a:ext uri="{FF2B5EF4-FFF2-40B4-BE49-F238E27FC236}">
                <a16:creationId xmlns:a16="http://schemas.microsoft.com/office/drawing/2014/main" id="{A8D47A0E-0789-68A5-B9E5-ADF6B5089635}"/>
              </a:ext>
            </a:extLst>
          </p:cNvPr>
          <p:cNvSpPr>
            <a:spLocks noGrp="1"/>
          </p:cNvSpPr>
          <p:nvPr>
            <p:ph idx="1"/>
          </p:nvPr>
        </p:nvSpPr>
        <p:spPr>
          <a:xfrm>
            <a:off x="838200" y="1825625"/>
            <a:ext cx="9192883" cy="4351338"/>
          </a:xfrm>
        </p:spPr>
        <p:txBody>
          <a:bodyPr vert="horz" lIns="91440" tIns="45720" rIns="91440" bIns="45720" rtlCol="0" anchor="t">
            <a:normAutofit/>
          </a:bodyPr>
          <a:lstStyle/>
          <a:p>
            <a:pPr marL="457200" indent="-457200">
              <a:lnSpc>
                <a:spcPct val="100000"/>
              </a:lnSpc>
              <a:spcBef>
                <a:spcPts val="0"/>
              </a:spcBef>
            </a:pPr>
            <a:r>
              <a:rPr lang="ja-JP" b="1">
                <a:latin typeface="Meiryo"/>
                <a:ea typeface="Meiryo"/>
                <a:cs typeface="Calibri"/>
              </a:rPr>
              <a:t>どの画面に番号</a:t>
            </a:r>
            <a:r>
              <a:rPr lang="ja-JP" altLang="en-US" b="1">
                <a:latin typeface="Meiryo"/>
                <a:ea typeface="Meiryo"/>
                <a:cs typeface="Calibri"/>
              </a:rPr>
              <a:t>降</a:t>
            </a:r>
            <a:r>
              <a:rPr lang="ja-JP" b="1">
                <a:latin typeface="Meiryo"/>
                <a:ea typeface="Meiryo"/>
                <a:cs typeface="Calibri"/>
              </a:rPr>
              <a:t>ってもらうか決めて</a:t>
            </a:r>
            <a:r>
              <a:rPr lang="ja-JP" altLang="en-US" b="1">
                <a:latin typeface="Meiryo"/>
                <a:ea typeface="Meiryo"/>
                <a:cs typeface="Calibri"/>
              </a:rPr>
              <a:t>おく</a:t>
            </a:r>
            <a:endParaRPr lang="en-US"/>
          </a:p>
          <a:p>
            <a:pPr marL="457200" lvl="1" indent="0">
              <a:lnSpc>
                <a:spcPct val="100000"/>
              </a:lnSpc>
              <a:spcBef>
                <a:spcPts val="0"/>
              </a:spcBef>
              <a:buNone/>
            </a:pPr>
            <a:r>
              <a:rPr lang="ja-JP" altLang="en-US" b="1">
                <a:latin typeface="Meiryo"/>
                <a:ea typeface="Meiryo"/>
                <a:cs typeface="Calibri"/>
              </a:rPr>
              <a:t>→２枚だけなので画面設計と機能設計が合っているかの確認をしてもらうのもありかも？</a:t>
            </a:r>
          </a:p>
          <a:p>
            <a:pPr>
              <a:lnSpc>
                <a:spcPct val="100000"/>
              </a:lnSpc>
              <a:spcBef>
                <a:spcPts val="0"/>
              </a:spcBef>
            </a:pPr>
            <a:endParaRPr lang="ja-JP" altLang="en-US" b="1">
              <a:latin typeface="Meiryo"/>
              <a:ea typeface="Meiryo"/>
              <a:cs typeface="Calibri"/>
            </a:endParaRPr>
          </a:p>
          <a:p>
            <a:pPr marL="0" indent="0">
              <a:lnSpc>
                <a:spcPct val="100000"/>
              </a:lnSpc>
              <a:spcBef>
                <a:spcPts val="0"/>
              </a:spcBef>
              <a:buNone/>
            </a:pPr>
            <a:endParaRPr lang="ja-JP" altLang="en-US" b="1">
              <a:latin typeface="Meiryo"/>
              <a:ea typeface="Meiryo"/>
              <a:cs typeface="Calibri"/>
            </a:endParaRPr>
          </a:p>
          <a:p>
            <a:pPr marL="0" indent="0">
              <a:lnSpc>
                <a:spcPct val="100000"/>
              </a:lnSpc>
              <a:spcBef>
                <a:spcPts val="0"/>
              </a:spcBef>
              <a:buNone/>
            </a:pPr>
            <a:r>
              <a:rPr lang="ja-JP" altLang="en-US" b="1">
                <a:latin typeface="Meiryo"/>
                <a:ea typeface="Meiryo"/>
                <a:cs typeface="Calibri"/>
              </a:rPr>
              <a:t>石貝</a:t>
            </a:r>
          </a:p>
          <a:p>
            <a:pPr marL="0" indent="0">
              <a:lnSpc>
                <a:spcPct val="100000"/>
              </a:lnSpc>
              <a:spcBef>
                <a:spcPts val="0"/>
              </a:spcBef>
              <a:buNone/>
            </a:pPr>
            <a:r>
              <a:rPr lang="ja-JP" altLang="en-US" b="1">
                <a:latin typeface="Meiryo"/>
                <a:ea typeface="Meiryo"/>
                <a:cs typeface="Calibri"/>
              </a:rPr>
              <a:t>機能一覧からアラート消す</a:t>
            </a:r>
          </a:p>
        </p:txBody>
      </p:sp>
    </p:spTree>
    <p:extLst>
      <p:ext uri="{BB962C8B-B14F-4D97-AF65-F5344CB8AC3E}">
        <p14:creationId xmlns:p14="http://schemas.microsoft.com/office/powerpoint/2010/main" val="520649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26C1B9DF-44DC-D81C-163C-92216E9C44FD}"/>
              </a:ext>
            </a:extLst>
          </p:cNvPr>
          <p:cNvSpPr txBox="1"/>
          <p:nvPr/>
        </p:nvSpPr>
        <p:spPr>
          <a:xfrm>
            <a:off x="368060" y="-796506"/>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ハンバーガー開く前のページ（マス目カレンダー）</a:t>
            </a:r>
          </a:p>
        </p:txBody>
      </p:sp>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nvGraphicFramePr>
        <p:xfrm>
          <a:off x="1538377" y="1782792"/>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pic>
        <p:nvPicPr>
          <p:cNvPr id="12" name="Graphic 12" descr="医療 単色塗りつぶし">
            <a:extLst>
              <a:ext uri="{FF2B5EF4-FFF2-40B4-BE49-F238E27FC236}">
                <a16:creationId xmlns:a16="http://schemas.microsoft.com/office/drawing/2014/main" id="{560FB4F0-2F88-D1E3-6F5A-C8EA06EB95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49441" y="772064"/>
            <a:ext cx="914400" cy="914400"/>
          </a:xfrm>
          <a:prstGeom prst="rect">
            <a:avLst/>
          </a:prstGeom>
        </p:spPr>
      </p:pic>
      <p:sp>
        <p:nvSpPr>
          <p:cNvPr id="16" name="TextBox 15">
            <a:extLst>
              <a:ext uri="{FF2B5EF4-FFF2-40B4-BE49-F238E27FC236}">
                <a16:creationId xmlns:a16="http://schemas.microsoft.com/office/drawing/2014/main" id="{FB83A296-7F44-0FE5-8AF6-B575A16B2396}"/>
              </a:ext>
            </a:extLst>
          </p:cNvPr>
          <p:cNvSpPr txBox="1"/>
          <p:nvPr/>
        </p:nvSpPr>
        <p:spPr>
          <a:xfrm>
            <a:off x="1690778" y="1144438"/>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9" name="Arrow: Pentagon 18">
            <a:extLst>
              <a:ext uri="{FF2B5EF4-FFF2-40B4-BE49-F238E27FC236}">
                <a16:creationId xmlns:a16="http://schemas.microsoft.com/office/drawing/2014/main" id="{5122A181-3D2C-CABC-8E1D-A67C529469A0}"/>
              </a:ext>
            </a:extLst>
          </p:cNvPr>
          <p:cNvSpPr/>
          <p:nvPr/>
        </p:nvSpPr>
        <p:spPr>
          <a:xfrm>
            <a:off x="2558795" y="1188231"/>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Arrow: Pentagon 14">
            <a:extLst>
              <a:ext uri="{FF2B5EF4-FFF2-40B4-BE49-F238E27FC236}">
                <a16:creationId xmlns:a16="http://schemas.microsoft.com/office/drawing/2014/main" id="{008E2117-6D5F-22DF-F0AC-A10A459F1613}"/>
              </a:ext>
            </a:extLst>
          </p:cNvPr>
          <p:cNvSpPr/>
          <p:nvPr/>
        </p:nvSpPr>
        <p:spPr>
          <a:xfrm rot="10800000">
            <a:off x="674464" y="118733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ja-JP" altLang="en-US">
              <a:ea typeface="ＭＳ Ｐゴシック"/>
              <a:cs typeface="Calibri"/>
            </a:endParaRPr>
          </a:p>
        </p:txBody>
      </p:sp>
      <p:sp>
        <p:nvSpPr>
          <p:cNvPr id="17" name="TextBox 16">
            <a:extLst>
              <a:ext uri="{FF2B5EF4-FFF2-40B4-BE49-F238E27FC236}">
                <a16:creationId xmlns:a16="http://schemas.microsoft.com/office/drawing/2014/main" id="{54CD0E03-6F6F-6F70-C7C2-2BCBF7F986FF}"/>
              </a:ext>
            </a:extLst>
          </p:cNvPr>
          <p:cNvSpPr txBox="1"/>
          <p:nvPr/>
        </p:nvSpPr>
        <p:spPr>
          <a:xfrm>
            <a:off x="955736" y="1243282"/>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sp>
        <p:nvSpPr>
          <p:cNvPr id="20" name="Rectangle: Rounded Corners 19">
            <a:extLst>
              <a:ext uri="{FF2B5EF4-FFF2-40B4-BE49-F238E27FC236}">
                <a16:creationId xmlns:a16="http://schemas.microsoft.com/office/drawing/2014/main" id="{6F6B098B-5350-46E7-9736-A7F5ECD31E89}"/>
              </a:ext>
            </a:extLst>
          </p:cNvPr>
          <p:cNvSpPr/>
          <p:nvPr/>
        </p:nvSpPr>
        <p:spPr>
          <a:xfrm>
            <a:off x="1656272" y="2569234"/>
            <a:ext cx="977658" cy="51758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a:latin typeface="Meiryo"/>
                <a:ea typeface="Meiryo"/>
                <a:cs typeface="Calibri"/>
              </a:rPr>
              <a:t>予定</a:t>
            </a:r>
          </a:p>
        </p:txBody>
      </p:sp>
      <p:sp>
        <p:nvSpPr>
          <p:cNvPr id="25" name="Rectangle: Rounded Corners 24">
            <a:extLst>
              <a:ext uri="{FF2B5EF4-FFF2-40B4-BE49-F238E27FC236}">
                <a16:creationId xmlns:a16="http://schemas.microsoft.com/office/drawing/2014/main" id="{FC5B27A8-7D4E-DAC6-D9BD-290E2DA778FE}"/>
              </a:ext>
            </a:extLst>
          </p:cNvPr>
          <p:cNvSpPr/>
          <p:nvPr/>
        </p:nvSpPr>
        <p:spPr>
          <a:xfrm>
            <a:off x="2918784" y="3156010"/>
            <a:ext cx="4313206" cy="242977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2800" b="1">
                <a:latin typeface="Meiryo"/>
                <a:ea typeface="Meiryo"/>
              </a:rPr>
              <a:t>予定変更画面に</a:t>
            </a:r>
          </a:p>
          <a:p>
            <a:r>
              <a:rPr lang="ja-JP" altLang="en-US" sz="2800" b="1">
                <a:latin typeface="Meiryo"/>
                <a:ea typeface="Meiryo"/>
              </a:rPr>
              <a:t>　　</a:t>
            </a:r>
          </a:p>
        </p:txBody>
      </p:sp>
      <p:sp>
        <p:nvSpPr>
          <p:cNvPr id="26" name="Arrow: Right 25">
            <a:extLst>
              <a:ext uri="{FF2B5EF4-FFF2-40B4-BE49-F238E27FC236}">
                <a16:creationId xmlns:a16="http://schemas.microsoft.com/office/drawing/2014/main" id="{87B1658A-FD5C-3AA7-E583-8DA42976B144}"/>
              </a:ext>
            </a:extLst>
          </p:cNvPr>
          <p:cNvSpPr/>
          <p:nvPr/>
        </p:nvSpPr>
        <p:spPr>
          <a:xfrm rot="1560000">
            <a:off x="2677022" y="2875856"/>
            <a:ext cx="1092679" cy="445698"/>
          </a:xfrm>
          <a:prstGeom prst="rightArrow">
            <a:avLst/>
          </a:prstGeom>
          <a:solidFill>
            <a:schemeClr val="bg2"/>
          </a:solidFill>
          <a:ln w="28575"/>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grpSp>
        <p:nvGrpSpPr>
          <p:cNvPr id="28" name="Group 27">
            <a:extLst>
              <a:ext uri="{FF2B5EF4-FFF2-40B4-BE49-F238E27FC236}">
                <a16:creationId xmlns:a16="http://schemas.microsoft.com/office/drawing/2014/main" id="{4769F3A6-2A39-F813-3EE4-81D722E491C8}"/>
              </a:ext>
            </a:extLst>
          </p:cNvPr>
          <p:cNvGrpSpPr/>
          <p:nvPr/>
        </p:nvGrpSpPr>
        <p:grpSpPr>
          <a:xfrm>
            <a:off x="8629291" y="728932"/>
            <a:ext cx="920150" cy="920150"/>
            <a:chOff x="10958423" y="2396706"/>
            <a:chExt cx="920150" cy="920150"/>
          </a:xfrm>
        </p:grpSpPr>
        <p:sp>
          <p:nvSpPr>
            <p:cNvPr id="18" name="Rectangle: Rounded Corners 17">
              <a:extLst>
                <a:ext uri="{FF2B5EF4-FFF2-40B4-BE49-F238E27FC236}">
                  <a16:creationId xmlns:a16="http://schemas.microsoft.com/office/drawing/2014/main" id="{0BEBDDBB-E2CE-8553-7771-4B670752F047}"/>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CB8CA5C5-2741-E737-4D99-7540294EAC6A}"/>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CFA11BCD-4ED3-23D4-B752-E63272CFD2A1}"/>
              </a:ext>
            </a:extLst>
          </p:cNvPr>
          <p:cNvGrpSpPr/>
          <p:nvPr/>
        </p:nvGrpSpPr>
        <p:grpSpPr>
          <a:xfrm>
            <a:off x="-32529" y="3413"/>
            <a:ext cx="12235131" cy="517584"/>
            <a:chOff x="298151" y="3080169"/>
            <a:chExt cx="12235131" cy="517584"/>
          </a:xfrm>
        </p:grpSpPr>
        <p:sp>
          <p:nvSpPr>
            <p:cNvPr id="23" name="Rectangle 22">
              <a:extLst>
                <a:ext uri="{FF2B5EF4-FFF2-40B4-BE49-F238E27FC236}">
                  <a16:creationId xmlns:a16="http://schemas.microsoft.com/office/drawing/2014/main" id="{A9A0B496-7E25-0121-82E5-DCA39F882E2E}"/>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EAC463F-925E-ABC8-F043-E88AE2EDD4CA}"/>
                </a:ext>
              </a:extLst>
            </p:cNvPr>
            <p:cNvGrpSpPr/>
            <p:nvPr/>
          </p:nvGrpSpPr>
          <p:grpSpPr>
            <a:xfrm>
              <a:off x="389270" y="3142515"/>
              <a:ext cx="373816" cy="388184"/>
              <a:chOff x="6427756" y="4062681"/>
              <a:chExt cx="416949" cy="517581"/>
            </a:xfrm>
          </p:grpSpPr>
          <p:sp>
            <p:nvSpPr>
              <p:cNvPr id="29" name="Rectangle 28">
                <a:extLst>
                  <a:ext uri="{FF2B5EF4-FFF2-40B4-BE49-F238E27FC236}">
                    <a16:creationId xmlns:a16="http://schemas.microsoft.com/office/drawing/2014/main" id="{18208830-9EA8-5523-BC9B-9FB3453AC074}"/>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915066AB-082B-424C-D559-23CA748559B6}"/>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F5346E60-0777-1D08-617A-B1D10F374B4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2" name="Rectangle: Rounded Corners 1">
            <a:extLst>
              <a:ext uri="{FF2B5EF4-FFF2-40B4-BE49-F238E27FC236}">
                <a16:creationId xmlns:a16="http://schemas.microsoft.com/office/drawing/2014/main" id="{74E3451D-B1B4-8C4F-248C-D50FD72606B1}"/>
              </a:ext>
            </a:extLst>
          </p:cNvPr>
          <p:cNvSpPr/>
          <p:nvPr/>
        </p:nvSpPr>
        <p:spPr>
          <a:xfrm>
            <a:off x="3999781" y="915837"/>
            <a:ext cx="4313206" cy="7620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ea typeface="ＭＳ Ｐゴシック"/>
                <a:cs typeface="Calibri"/>
              </a:rPr>
              <a:t>カレンダータイトル</a:t>
            </a:r>
            <a:endParaRPr lang="en-US" sz="2400">
              <a:ea typeface="ＭＳ Ｐゴシック"/>
              <a:cs typeface="Calibri" panose="020F0502020204030204"/>
            </a:endParaRPr>
          </a:p>
        </p:txBody>
      </p:sp>
      <p:grpSp>
        <p:nvGrpSpPr>
          <p:cNvPr id="9" name="Group 8">
            <a:extLst>
              <a:ext uri="{FF2B5EF4-FFF2-40B4-BE49-F238E27FC236}">
                <a16:creationId xmlns:a16="http://schemas.microsoft.com/office/drawing/2014/main" id="{A9911D01-D5AB-2B3E-DD09-DAE1805716AF}"/>
              </a:ext>
            </a:extLst>
          </p:cNvPr>
          <p:cNvGrpSpPr/>
          <p:nvPr/>
        </p:nvGrpSpPr>
        <p:grpSpPr>
          <a:xfrm>
            <a:off x="8039819" y="1459684"/>
            <a:ext cx="3378678" cy="2489774"/>
            <a:chOff x="8039819" y="1459684"/>
            <a:chExt cx="3378678" cy="2489774"/>
          </a:xfrm>
        </p:grpSpPr>
        <p:sp>
          <p:nvSpPr>
            <p:cNvPr id="8" name="Rectangle: Rounded Corners 7">
              <a:extLst>
                <a:ext uri="{FF2B5EF4-FFF2-40B4-BE49-F238E27FC236}">
                  <a16:creationId xmlns:a16="http://schemas.microsoft.com/office/drawing/2014/main" id="{31D5AD2C-D5B6-F4BF-6AF9-09AE29882F53}"/>
                </a:ext>
              </a:extLst>
            </p:cNvPr>
            <p:cNvSpPr/>
            <p:nvPr/>
          </p:nvSpPr>
          <p:spPr>
            <a:xfrm>
              <a:off x="8039819" y="2123535"/>
              <a:ext cx="3378678" cy="182592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a:latin typeface="Meiryo"/>
                  <a:ea typeface="Meiryo"/>
                </a:rPr>
                <a:t>ボタン（プルダウン）押したら</a:t>
              </a:r>
              <a:endParaRPr lang="en-US" altLang="ja-JP">
                <a:ea typeface="+mn-lt"/>
                <a:cs typeface="+mn-lt"/>
              </a:endParaRPr>
            </a:p>
            <a:p>
              <a:r>
                <a:rPr lang="ja-JP" altLang="en-US" b="1">
                  <a:latin typeface="Meiryo"/>
                  <a:ea typeface="Meiryo"/>
                </a:rPr>
                <a:t>マス目・リスト・</a:t>
              </a:r>
              <a:r>
                <a:rPr lang="en-US" altLang="ja-JP" b="1" err="1">
                  <a:latin typeface="Meiryo"/>
                  <a:ea typeface="Meiryo"/>
                </a:rPr>
                <a:t>todo</a:t>
              </a:r>
              <a:endParaRPr lang="en-US" altLang="ja-JP" err="1">
                <a:ea typeface="+mn-lt"/>
                <a:cs typeface="+mn-lt"/>
              </a:endParaRPr>
            </a:p>
            <a:p>
              <a:r>
                <a:rPr lang="ja-JP" altLang="en-US" b="1">
                  <a:latin typeface="Meiryo"/>
                  <a:ea typeface="Meiryo"/>
                </a:rPr>
                <a:t>の標記を切り替えられる</a:t>
              </a:r>
              <a:endParaRPr lang="en-US"/>
            </a:p>
          </p:txBody>
        </p:sp>
        <p:sp>
          <p:nvSpPr>
            <p:cNvPr id="34" name="Arrow: Right 33">
              <a:extLst>
                <a:ext uri="{FF2B5EF4-FFF2-40B4-BE49-F238E27FC236}">
                  <a16:creationId xmlns:a16="http://schemas.microsoft.com/office/drawing/2014/main" id="{B07ED145-79DD-33F9-67E1-474B0FDF5077}"/>
                </a:ext>
              </a:extLst>
            </p:cNvPr>
            <p:cNvSpPr/>
            <p:nvPr/>
          </p:nvSpPr>
          <p:spPr>
            <a:xfrm rot="16200000">
              <a:off x="8765833" y="1632213"/>
              <a:ext cx="661359" cy="316302"/>
            </a:xfrm>
            <a:prstGeom prst="rightArrow">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6B54B30-DB24-2A93-9509-04453C773B70}"/>
              </a:ext>
            </a:extLst>
          </p:cNvPr>
          <p:cNvGrpSpPr/>
          <p:nvPr/>
        </p:nvGrpSpPr>
        <p:grpSpPr>
          <a:xfrm>
            <a:off x="10325776" y="728034"/>
            <a:ext cx="2055106" cy="1035169"/>
            <a:chOff x="10325776" y="728034"/>
            <a:chExt cx="2055106" cy="1035169"/>
          </a:xfrm>
        </p:grpSpPr>
        <p:sp>
          <p:nvSpPr>
            <p:cNvPr id="10" name="Rectangle: Rounded Corners 9">
              <a:extLst>
                <a:ext uri="{FF2B5EF4-FFF2-40B4-BE49-F238E27FC236}">
                  <a16:creationId xmlns:a16="http://schemas.microsoft.com/office/drawing/2014/main" id="{95E84874-226E-6706-44A9-CE18D69DC39F}"/>
                </a:ext>
              </a:extLst>
            </p:cNvPr>
            <p:cNvSpPr/>
            <p:nvPr/>
          </p:nvSpPr>
          <p:spPr>
            <a:xfrm>
              <a:off x="10856883" y="728034"/>
              <a:ext cx="1523999" cy="1035169"/>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b="1">
                  <a:latin typeface="Meiryo"/>
                  <a:ea typeface="Meiryo"/>
                </a:rPr>
                <a:t>新規予定</a:t>
              </a:r>
              <a:endParaRPr lang="en-US" altLang="ja-JP">
                <a:ea typeface="+mn-lt"/>
                <a:cs typeface="+mn-lt"/>
              </a:endParaRPr>
            </a:p>
            <a:p>
              <a:r>
                <a:rPr lang="ja-JP" altLang="en-US" b="1">
                  <a:latin typeface="Meiryo"/>
                  <a:ea typeface="Meiryo"/>
                </a:rPr>
                <a:t>追加ボタン</a:t>
              </a:r>
              <a:endParaRPr lang="en-US"/>
            </a:p>
          </p:txBody>
        </p:sp>
        <p:sp>
          <p:nvSpPr>
            <p:cNvPr id="38" name="Arrow: Right 37">
              <a:extLst>
                <a:ext uri="{FF2B5EF4-FFF2-40B4-BE49-F238E27FC236}">
                  <a16:creationId xmlns:a16="http://schemas.microsoft.com/office/drawing/2014/main" id="{094A8CBE-0157-CE20-38AC-B4FFC2BAACA9}"/>
                </a:ext>
              </a:extLst>
            </p:cNvPr>
            <p:cNvSpPr/>
            <p:nvPr/>
          </p:nvSpPr>
          <p:spPr>
            <a:xfrm rot="10800000">
              <a:off x="10325776" y="1107440"/>
              <a:ext cx="618227" cy="373812"/>
            </a:xfrm>
            <a:prstGeom prst="rightArrow">
              <a:avLst/>
            </a:prstGeom>
            <a:solidFill>
              <a:schemeClr val="accent1">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Calibri"/>
              </a:endParaRPr>
            </a:p>
          </p:txBody>
        </p:sp>
      </p:grpSp>
      <p:sp>
        <p:nvSpPr>
          <p:cNvPr id="21" name="TextBox 20">
            <a:extLst>
              <a:ext uri="{FF2B5EF4-FFF2-40B4-BE49-F238E27FC236}">
                <a16:creationId xmlns:a16="http://schemas.microsoft.com/office/drawing/2014/main" id="{5B9DE199-6FF4-371B-3E03-6D43387A55C1}"/>
              </a:ext>
            </a:extLst>
          </p:cNvPr>
          <p:cNvSpPr txBox="1"/>
          <p:nvPr/>
        </p:nvSpPr>
        <p:spPr>
          <a:xfrm>
            <a:off x="324926" y="16677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40" name="TextBox 39">
            <a:extLst>
              <a:ext uri="{FF2B5EF4-FFF2-40B4-BE49-F238E27FC236}">
                <a16:creationId xmlns:a16="http://schemas.microsoft.com/office/drawing/2014/main" id="{C6DEDD67-29A3-63E2-57E1-AC4996981E94}"/>
              </a:ext>
            </a:extLst>
          </p:cNvPr>
          <p:cNvSpPr txBox="1"/>
          <p:nvPr/>
        </p:nvSpPr>
        <p:spPr>
          <a:xfrm>
            <a:off x="684360" y="84251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41" name="TextBox 40">
            <a:extLst>
              <a:ext uri="{FF2B5EF4-FFF2-40B4-BE49-F238E27FC236}">
                <a16:creationId xmlns:a16="http://schemas.microsoft.com/office/drawing/2014/main" id="{28FC6F2F-0430-C61C-5378-E762B089EA4E}"/>
              </a:ext>
            </a:extLst>
          </p:cNvPr>
          <p:cNvSpPr txBox="1"/>
          <p:nvPr/>
        </p:nvSpPr>
        <p:spPr>
          <a:xfrm>
            <a:off x="8563152" y="43994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42" name="TextBox 41">
            <a:extLst>
              <a:ext uri="{FF2B5EF4-FFF2-40B4-BE49-F238E27FC236}">
                <a16:creationId xmlns:a16="http://schemas.microsoft.com/office/drawing/2014/main" id="{5D3BF329-656C-3027-0615-24A7F6CAA652}"/>
              </a:ext>
            </a:extLst>
          </p:cNvPr>
          <p:cNvSpPr txBox="1"/>
          <p:nvPr/>
        </p:nvSpPr>
        <p:spPr>
          <a:xfrm>
            <a:off x="9555189" y="56934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43" name="TextBox 42">
            <a:extLst>
              <a:ext uri="{FF2B5EF4-FFF2-40B4-BE49-F238E27FC236}">
                <a16:creationId xmlns:a16="http://schemas.microsoft.com/office/drawing/2014/main" id="{21A5A440-E8D0-D6ED-FB63-B2DDFD09F943}"/>
              </a:ext>
            </a:extLst>
          </p:cNvPr>
          <p:cNvSpPr txBox="1"/>
          <p:nvPr/>
        </p:nvSpPr>
        <p:spPr>
          <a:xfrm>
            <a:off x="1446359" y="245277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pic>
        <p:nvPicPr>
          <p:cNvPr id="5" name="Picture 16">
            <a:extLst>
              <a:ext uri="{FF2B5EF4-FFF2-40B4-BE49-F238E27FC236}">
                <a16:creationId xmlns:a16="http://schemas.microsoft.com/office/drawing/2014/main" id="{42D17A77-9D8B-28C9-E973-80E9D565BEA6}"/>
              </a:ext>
            </a:extLst>
          </p:cNvPr>
          <p:cNvPicPr>
            <a:picLocks noChangeAspect="1"/>
          </p:cNvPicPr>
          <p:nvPr/>
        </p:nvPicPr>
        <p:blipFill>
          <a:blip r:embed="rId4"/>
          <a:stretch>
            <a:fillRect/>
          </a:stretch>
        </p:blipFill>
        <p:spPr>
          <a:xfrm>
            <a:off x="669984" y="2673"/>
            <a:ext cx="1621768" cy="512238"/>
          </a:xfrm>
          <a:prstGeom prst="rect">
            <a:avLst/>
          </a:prstGeom>
        </p:spPr>
      </p:pic>
    </p:spTree>
    <p:extLst>
      <p:ext uri="{BB962C8B-B14F-4D97-AF65-F5344CB8AC3E}">
        <p14:creationId xmlns:p14="http://schemas.microsoft.com/office/powerpoint/2010/main" val="57696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12" descr="医療 単色塗りつぶし">
            <a:extLst>
              <a:ext uri="{FF2B5EF4-FFF2-40B4-BE49-F238E27FC236}">
                <a16:creationId xmlns:a16="http://schemas.microsoft.com/office/drawing/2014/main" id="{29C11BD2-4A76-38C0-5C82-5CFBEC15B6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65102" y="642668"/>
            <a:ext cx="914400" cy="914400"/>
          </a:xfrm>
          <a:prstGeom prst="rect">
            <a:avLst/>
          </a:prstGeom>
        </p:spPr>
      </p:pic>
      <p:sp>
        <p:nvSpPr>
          <p:cNvPr id="12" name="Arrow: Pentagon 11">
            <a:extLst>
              <a:ext uri="{FF2B5EF4-FFF2-40B4-BE49-F238E27FC236}">
                <a16:creationId xmlns:a16="http://schemas.microsoft.com/office/drawing/2014/main" id="{8C4D8670-FF60-300E-828C-E2348A270EBA}"/>
              </a:ext>
            </a:extLst>
          </p:cNvPr>
          <p:cNvSpPr/>
          <p:nvPr/>
        </p:nvSpPr>
        <p:spPr>
          <a:xfrm>
            <a:off x="2558796" y="1087589"/>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15" name="TextBox 14">
            <a:extLst>
              <a:ext uri="{FF2B5EF4-FFF2-40B4-BE49-F238E27FC236}">
                <a16:creationId xmlns:a16="http://schemas.microsoft.com/office/drawing/2014/main" id="{A42E3576-3CDE-6900-B8BC-1FB8908F4F6B}"/>
              </a:ext>
            </a:extLst>
          </p:cNvPr>
          <p:cNvSpPr txBox="1"/>
          <p:nvPr/>
        </p:nvSpPr>
        <p:spPr>
          <a:xfrm>
            <a:off x="1604514" y="1130060"/>
            <a:ext cx="93165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16" name="Arrow: Pentagon 15">
            <a:extLst>
              <a:ext uri="{FF2B5EF4-FFF2-40B4-BE49-F238E27FC236}">
                <a16:creationId xmlns:a16="http://schemas.microsoft.com/office/drawing/2014/main" id="{BAE7FF6A-DEEC-C264-641B-A6CD0826A5AC}"/>
              </a:ext>
            </a:extLst>
          </p:cNvPr>
          <p:cNvSpPr/>
          <p:nvPr/>
        </p:nvSpPr>
        <p:spPr>
          <a:xfrm rot="10800000">
            <a:off x="674464" y="1115447"/>
            <a:ext cx="819510" cy="460075"/>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ea typeface="ＭＳ Ｐゴシック"/>
              <a:cs typeface="Calibri"/>
            </a:endParaRPr>
          </a:p>
        </p:txBody>
      </p:sp>
      <p:sp>
        <p:nvSpPr>
          <p:cNvPr id="18" name="TextBox 17">
            <a:extLst>
              <a:ext uri="{FF2B5EF4-FFF2-40B4-BE49-F238E27FC236}">
                <a16:creationId xmlns:a16="http://schemas.microsoft.com/office/drawing/2014/main" id="{8F88599C-3F30-4C82-F7A1-90CA588FA4EC}"/>
              </a:ext>
            </a:extLst>
          </p:cNvPr>
          <p:cNvSpPr txBox="1"/>
          <p:nvPr/>
        </p:nvSpPr>
        <p:spPr>
          <a:xfrm>
            <a:off x="797584" y="1142639"/>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grpSp>
        <p:nvGrpSpPr>
          <p:cNvPr id="19" name="Group 18">
            <a:extLst>
              <a:ext uri="{FF2B5EF4-FFF2-40B4-BE49-F238E27FC236}">
                <a16:creationId xmlns:a16="http://schemas.microsoft.com/office/drawing/2014/main" id="{DD185771-5210-3EC3-29A9-C9DDACFD4BA9}"/>
              </a:ext>
            </a:extLst>
          </p:cNvPr>
          <p:cNvGrpSpPr/>
          <p:nvPr/>
        </p:nvGrpSpPr>
        <p:grpSpPr>
          <a:xfrm>
            <a:off x="8701177" y="628290"/>
            <a:ext cx="920150" cy="920150"/>
            <a:chOff x="10958423" y="2396706"/>
            <a:chExt cx="920150" cy="920150"/>
          </a:xfrm>
        </p:grpSpPr>
        <p:sp>
          <p:nvSpPr>
            <p:cNvPr id="14" name="Rectangle: Rounded Corners 13">
              <a:extLst>
                <a:ext uri="{FF2B5EF4-FFF2-40B4-BE49-F238E27FC236}">
                  <a16:creationId xmlns:a16="http://schemas.microsoft.com/office/drawing/2014/main" id="{A6A5204E-DAAE-1751-7570-2B2C4832DD20}"/>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C26E5CC1-D9CC-29FC-56B1-BA8C25A5107C}"/>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88ABE040-F3DE-5B71-9F61-EB77BBE37117}"/>
              </a:ext>
            </a:extLst>
          </p:cNvPr>
          <p:cNvGrpSpPr/>
          <p:nvPr/>
        </p:nvGrpSpPr>
        <p:grpSpPr>
          <a:xfrm>
            <a:off x="1719531" y="1725760"/>
            <a:ext cx="8062823" cy="4815462"/>
            <a:chOff x="1719531" y="1725760"/>
            <a:chExt cx="8062823" cy="4815462"/>
          </a:xfrm>
        </p:grpSpPr>
        <p:pic>
          <p:nvPicPr>
            <p:cNvPr id="2" name="Picture 2">
              <a:extLst>
                <a:ext uri="{FF2B5EF4-FFF2-40B4-BE49-F238E27FC236}">
                  <a16:creationId xmlns:a16="http://schemas.microsoft.com/office/drawing/2014/main" id="{7E825BE8-A1FA-7CCF-BDC5-369DB80E7DA2}"/>
                </a:ext>
              </a:extLst>
            </p:cNvPr>
            <p:cNvPicPr>
              <a:picLocks noChangeAspect="1"/>
            </p:cNvPicPr>
            <p:nvPr/>
          </p:nvPicPr>
          <p:blipFill>
            <a:blip r:embed="rId4"/>
            <a:stretch>
              <a:fillRect/>
            </a:stretch>
          </p:blipFill>
          <p:spPr>
            <a:xfrm>
              <a:off x="1719531" y="1725760"/>
              <a:ext cx="8062823" cy="4815462"/>
            </a:xfrm>
            <a:prstGeom prst="rect">
              <a:avLst/>
            </a:prstGeom>
          </p:spPr>
        </p:pic>
        <p:sp>
          <p:nvSpPr>
            <p:cNvPr id="4" name="Rectangle: Rounded Corners 3">
              <a:extLst>
                <a:ext uri="{FF2B5EF4-FFF2-40B4-BE49-F238E27FC236}">
                  <a16:creationId xmlns:a16="http://schemas.microsoft.com/office/drawing/2014/main" id="{125A53C6-E2AB-22DB-DF8E-BAE6A050A81E}"/>
                </a:ext>
              </a:extLst>
            </p:cNvPr>
            <p:cNvSpPr/>
            <p:nvPr/>
          </p:nvSpPr>
          <p:spPr>
            <a:xfrm>
              <a:off x="2145102" y="2296064"/>
              <a:ext cx="3163016" cy="301923"/>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a:latin typeface="Meiryo"/>
                  <a:ea typeface="Meiryo"/>
                  <a:cs typeface="Calibri"/>
                </a:rPr>
                <a:t>予定</a:t>
              </a:r>
            </a:p>
          </p:txBody>
        </p:sp>
      </p:grpSp>
      <p:grpSp>
        <p:nvGrpSpPr>
          <p:cNvPr id="26" name="Group 25">
            <a:extLst>
              <a:ext uri="{FF2B5EF4-FFF2-40B4-BE49-F238E27FC236}">
                <a16:creationId xmlns:a16="http://schemas.microsoft.com/office/drawing/2014/main" id="{68C7C4D3-FFEF-A961-28D9-881A67E3469C}"/>
              </a:ext>
            </a:extLst>
          </p:cNvPr>
          <p:cNvGrpSpPr/>
          <p:nvPr/>
        </p:nvGrpSpPr>
        <p:grpSpPr>
          <a:xfrm>
            <a:off x="-46906" y="3413"/>
            <a:ext cx="12235131" cy="517584"/>
            <a:chOff x="298151" y="3094546"/>
            <a:chExt cx="12235131" cy="517584"/>
          </a:xfrm>
        </p:grpSpPr>
        <p:sp>
          <p:nvSpPr>
            <p:cNvPr id="21" name="Rectangle 20">
              <a:extLst>
                <a:ext uri="{FF2B5EF4-FFF2-40B4-BE49-F238E27FC236}">
                  <a16:creationId xmlns:a16="http://schemas.microsoft.com/office/drawing/2014/main" id="{0C551BC0-6BC4-B6E4-2C4D-3D088DE6B7CB}"/>
                </a:ext>
              </a:extLst>
            </p:cNvPr>
            <p:cNvSpPr/>
            <p:nvPr/>
          </p:nvSpPr>
          <p:spPr>
            <a:xfrm>
              <a:off x="298151" y="3094546"/>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FACAE64-121A-A1BB-D0F5-82F8742F6131}"/>
                </a:ext>
              </a:extLst>
            </p:cNvPr>
            <p:cNvGrpSpPr/>
            <p:nvPr/>
          </p:nvGrpSpPr>
          <p:grpSpPr>
            <a:xfrm>
              <a:off x="389270" y="3142515"/>
              <a:ext cx="373816" cy="388184"/>
              <a:chOff x="6427756" y="4062681"/>
              <a:chExt cx="416949" cy="517581"/>
            </a:xfrm>
          </p:grpSpPr>
          <p:sp>
            <p:nvSpPr>
              <p:cNvPr id="23" name="Rectangle 22">
                <a:extLst>
                  <a:ext uri="{FF2B5EF4-FFF2-40B4-BE49-F238E27FC236}">
                    <a16:creationId xmlns:a16="http://schemas.microsoft.com/office/drawing/2014/main" id="{98C4967D-50B8-7B24-CB06-CC11CAC8C22D}"/>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C1CECF7F-2694-9D17-B8C3-CBA04DDD4D09}"/>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A13A830B-9303-76E8-48B7-6E3BA6A97EE6}"/>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5CAF7983-80A2-B69D-50BC-9175D31425F8}"/>
              </a:ext>
            </a:extLst>
          </p:cNvPr>
          <p:cNvSpPr txBox="1"/>
          <p:nvPr/>
        </p:nvSpPr>
        <p:spPr>
          <a:xfrm>
            <a:off x="526211" y="-393940"/>
            <a:ext cx="22687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b="1">
                <a:latin typeface="Meiryo"/>
                <a:ea typeface="Meiryo"/>
              </a:rPr>
              <a:t>リスト表記</a:t>
            </a:r>
            <a:r>
              <a:rPr lang="ja-JP" altLang="en-US">
                <a:ea typeface="ＭＳ Ｐゴシック"/>
              </a:rPr>
              <a:t>　</a:t>
            </a:r>
            <a:endParaRPr lang="en-US">
              <a:ea typeface="ＭＳ Ｐゴシック"/>
            </a:endParaRPr>
          </a:p>
        </p:txBody>
      </p:sp>
      <p:sp>
        <p:nvSpPr>
          <p:cNvPr id="7" name="Rectangle: Rounded Corners 6">
            <a:extLst>
              <a:ext uri="{FF2B5EF4-FFF2-40B4-BE49-F238E27FC236}">
                <a16:creationId xmlns:a16="http://schemas.microsoft.com/office/drawing/2014/main" id="{3417E2B4-D032-CD92-D7F8-CC7DECE4DBB2}"/>
              </a:ext>
            </a:extLst>
          </p:cNvPr>
          <p:cNvSpPr/>
          <p:nvPr/>
        </p:nvSpPr>
        <p:spPr>
          <a:xfrm>
            <a:off x="3712233" y="815195"/>
            <a:ext cx="4313206" cy="7620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ea typeface="ＭＳ Ｐゴシック"/>
                <a:cs typeface="Calibri"/>
              </a:rPr>
              <a:t>カレンダータイトル</a:t>
            </a:r>
            <a:endParaRPr lang="en-US" sz="2400">
              <a:ea typeface="ＭＳ Ｐゴシック"/>
              <a:cs typeface="Calibri" panose="020F0502020204030204"/>
            </a:endParaRPr>
          </a:p>
        </p:txBody>
      </p:sp>
      <p:sp>
        <p:nvSpPr>
          <p:cNvPr id="8" name="TextBox 7">
            <a:extLst>
              <a:ext uri="{FF2B5EF4-FFF2-40B4-BE49-F238E27FC236}">
                <a16:creationId xmlns:a16="http://schemas.microsoft.com/office/drawing/2014/main" id="{F21E79D1-5140-3A66-B203-8DBA4A6EB9F4}"/>
              </a:ext>
            </a:extLst>
          </p:cNvPr>
          <p:cNvSpPr txBox="1"/>
          <p:nvPr/>
        </p:nvSpPr>
        <p:spPr>
          <a:xfrm>
            <a:off x="94888" y="26741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9" name="TextBox 8">
            <a:extLst>
              <a:ext uri="{FF2B5EF4-FFF2-40B4-BE49-F238E27FC236}">
                <a16:creationId xmlns:a16="http://schemas.microsoft.com/office/drawing/2014/main" id="{0B90FC8E-6F26-6C27-4EA8-2BFA0B096743}"/>
              </a:ext>
            </a:extLst>
          </p:cNvPr>
          <p:cNvSpPr txBox="1"/>
          <p:nvPr/>
        </p:nvSpPr>
        <p:spPr>
          <a:xfrm>
            <a:off x="1086926" y="74186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10" name="TextBox 9">
            <a:extLst>
              <a:ext uri="{FF2B5EF4-FFF2-40B4-BE49-F238E27FC236}">
                <a16:creationId xmlns:a16="http://schemas.microsoft.com/office/drawing/2014/main" id="{3B019348-4E36-4757-F2F7-543894B30EFB}"/>
              </a:ext>
            </a:extLst>
          </p:cNvPr>
          <p:cNvSpPr txBox="1"/>
          <p:nvPr/>
        </p:nvSpPr>
        <p:spPr>
          <a:xfrm>
            <a:off x="8462511" y="49745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31" name="TextBox 30">
            <a:extLst>
              <a:ext uri="{FF2B5EF4-FFF2-40B4-BE49-F238E27FC236}">
                <a16:creationId xmlns:a16="http://schemas.microsoft.com/office/drawing/2014/main" id="{EEEA6FF4-FDFC-4E3F-F5D7-B74F9781D3A0}"/>
              </a:ext>
            </a:extLst>
          </p:cNvPr>
          <p:cNvSpPr txBox="1"/>
          <p:nvPr/>
        </p:nvSpPr>
        <p:spPr>
          <a:xfrm>
            <a:off x="9627077" y="54058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32" name="TextBox 31">
            <a:extLst>
              <a:ext uri="{FF2B5EF4-FFF2-40B4-BE49-F238E27FC236}">
                <a16:creationId xmlns:a16="http://schemas.microsoft.com/office/drawing/2014/main" id="{3C21D2B9-240A-A31F-2A7B-B267E054D117}"/>
              </a:ext>
            </a:extLst>
          </p:cNvPr>
          <p:cNvSpPr txBox="1"/>
          <p:nvPr/>
        </p:nvSpPr>
        <p:spPr>
          <a:xfrm>
            <a:off x="4666888" y="216522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pic>
        <p:nvPicPr>
          <p:cNvPr id="11" name="Picture 16">
            <a:extLst>
              <a:ext uri="{FF2B5EF4-FFF2-40B4-BE49-F238E27FC236}">
                <a16:creationId xmlns:a16="http://schemas.microsoft.com/office/drawing/2014/main" id="{24057170-0F45-FB51-6B6F-11EF0A967E0F}"/>
              </a:ext>
            </a:extLst>
          </p:cNvPr>
          <p:cNvPicPr>
            <a:picLocks noChangeAspect="1"/>
          </p:cNvPicPr>
          <p:nvPr/>
        </p:nvPicPr>
        <p:blipFill>
          <a:blip r:embed="rId5"/>
          <a:stretch>
            <a:fillRect/>
          </a:stretch>
        </p:blipFill>
        <p:spPr>
          <a:xfrm>
            <a:off x="669984" y="2673"/>
            <a:ext cx="1621768" cy="512238"/>
          </a:xfrm>
          <a:prstGeom prst="rect">
            <a:avLst/>
          </a:prstGeom>
        </p:spPr>
      </p:pic>
    </p:spTree>
    <p:extLst>
      <p:ext uri="{BB962C8B-B14F-4D97-AF65-F5344CB8AC3E}">
        <p14:creationId xmlns:p14="http://schemas.microsoft.com/office/powerpoint/2010/main" val="4164135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930FFAC-3A18-5BB6-8A97-F7C28EC6D5FD}"/>
              </a:ext>
            </a:extLst>
          </p:cNvPr>
          <p:cNvSpPr/>
          <p:nvPr/>
        </p:nvSpPr>
        <p:spPr>
          <a:xfrm>
            <a:off x="3050875" y="1720971"/>
            <a:ext cx="4313206" cy="129396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ja-JP" err="1">
                <a:ea typeface="ＭＳ Ｐゴシック"/>
                <a:cs typeface="Calibri"/>
              </a:rPr>
              <a:t>予定</a:t>
            </a:r>
          </a:p>
        </p:txBody>
      </p:sp>
      <p:sp>
        <p:nvSpPr>
          <p:cNvPr id="11" name="Rectangle: Rounded Corners 10">
            <a:extLst>
              <a:ext uri="{FF2B5EF4-FFF2-40B4-BE49-F238E27FC236}">
                <a16:creationId xmlns:a16="http://schemas.microsoft.com/office/drawing/2014/main" id="{7556B15A-28E8-059F-C547-7DA8C5E2AA7D}"/>
              </a:ext>
            </a:extLst>
          </p:cNvPr>
          <p:cNvSpPr/>
          <p:nvPr/>
        </p:nvSpPr>
        <p:spPr>
          <a:xfrm>
            <a:off x="3050874" y="3115573"/>
            <a:ext cx="4313206" cy="618226"/>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ea typeface="ＭＳ Ｐゴシック"/>
                <a:cs typeface="Calibri"/>
              </a:rPr>
              <a:t>□□□</a:t>
            </a:r>
            <a:endParaRPr lang="en-US"/>
          </a:p>
        </p:txBody>
      </p:sp>
      <p:sp>
        <p:nvSpPr>
          <p:cNvPr id="14" name="Rectangle: Rounded Corners 13">
            <a:extLst>
              <a:ext uri="{FF2B5EF4-FFF2-40B4-BE49-F238E27FC236}">
                <a16:creationId xmlns:a16="http://schemas.microsoft.com/office/drawing/2014/main" id="{A5378F98-AC8A-F0E3-9D8F-522786506BEE}"/>
              </a:ext>
            </a:extLst>
          </p:cNvPr>
          <p:cNvSpPr/>
          <p:nvPr/>
        </p:nvSpPr>
        <p:spPr>
          <a:xfrm>
            <a:off x="3007743" y="3978215"/>
            <a:ext cx="4385092" cy="934528"/>
          </a:xfrm>
          <a:prstGeom prst="roundRect">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ea typeface="ＭＳ Ｐゴシック"/>
                <a:cs typeface="Calibri"/>
              </a:rPr>
              <a:t>×××</a:t>
            </a:r>
          </a:p>
        </p:txBody>
      </p:sp>
      <p:sp>
        <p:nvSpPr>
          <p:cNvPr id="15" name="Rectangle: Rounded Corners 14">
            <a:extLst>
              <a:ext uri="{FF2B5EF4-FFF2-40B4-BE49-F238E27FC236}">
                <a16:creationId xmlns:a16="http://schemas.microsoft.com/office/drawing/2014/main" id="{45295B28-9B37-F7ED-7F21-A8E437153D47}"/>
              </a:ext>
            </a:extLst>
          </p:cNvPr>
          <p:cNvSpPr/>
          <p:nvPr/>
        </p:nvSpPr>
        <p:spPr>
          <a:xfrm>
            <a:off x="3036496" y="5099649"/>
            <a:ext cx="4370716" cy="125082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solidFill>
                  <a:srgbClr val="FFFFFF"/>
                </a:solidFill>
                <a:latin typeface="Calibri"/>
              </a:rPr>
              <a:t>○○○</a:t>
            </a:r>
            <a:endParaRPr lang="en-US"/>
          </a:p>
        </p:txBody>
      </p:sp>
      <p:sp>
        <p:nvSpPr>
          <p:cNvPr id="16" name="TextBox 15">
            <a:extLst>
              <a:ext uri="{FF2B5EF4-FFF2-40B4-BE49-F238E27FC236}">
                <a16:creationId xmlns:a16="http://schemas.microsoft.com/office/drawing/2014/main" id="{C218346F-04D1-036B-9A38-9A846284C7E9}"/>
              </a:ext>
            </a:extLst>
          </p:cNvPr>
          <p:cNvSpPr txBox="1"/>
          <p:nvPr/>
        </p:nvSpPr>
        <p:spPr>
          <a:xfrm>
            <a:off x="1072551" y="1647645"/>
            <a:ext cx="16073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eiryo"/>
                <a:ea typeface="Meiryo"/>
                <a:cs typeface="Calibri"/>
              </a:rPr>
              <a:t>６日</a:t>
            </a:r>
          </a:p>
        </p:txBody>
      </p:sp>
      <p:sp>
        <p:nvSpPr>
          <p:cNvPr id="19" name="TextBox 18">
            <a:extLst>
              <a:ext uri="{FF2B5EF4-FFF2-40B4-BE49-F238E27FC236}">
                <a16:creationId xmlns:a16="http://schemas.microsoft.com/office/drawing/2014/main" id="{00CCF8D3-ADFB-C58B-C5FC-E0E02164EFC9}"/>
              </a:ext>
            </a:extLst>
          </p:cNvPr>
          <p:cNvSpPr txBox="1"/>
          <p:nvPr/>
        </p:nvSpPr>
        <p:spPr>
          <a:xfrm>
            <a:off x="1072550" y="5227607"/>
            <a:ext cx="16073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latin typeface="Meiryo"/>
                <a:ea typeface="Meiryo"/>
                <a:cs typeface="Calibri"/>
              </a:rPr>
              <a:t>13日</a:t>
            </a:r>
          </a:p>
        </p:txBody>
      </p:sp>
      <p:sp>
        <p:nvSpPr>
          <p:cNvPr id="13" name="Arrow: Pentagon 12">
            <a:extLst>
              <a:ext uri="{FF2B5EF4-FFF2-40B4-BE49-F238E27FC236}">
                <a16:creationId xmlns:a16="http://schemas.microsoft.com/office/drawing/2014/main" id="{4AF0B791-47EB-AA5A-D08D-15D830430294}"/>
              </a:ext>
            </a:extLst>
          </p:cNvPr>
          <p:cNvSpPr/>
          <p:nvPr/>
        </p:nvSpPr>
        <p:spPr>
          <a:xfrm>
            <a:off x="1983701" y="915061"/>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来月</a:t>
            </a:r>
            <a:endParaRPr lang="en-US"/>
          </a:p>
        </p:txBody>
      </p:sp>
      <p:sp>
        <p:nvSpPr>
          <p:cNvPr id="20" name="TextBox 19">
            <a:extLst>
              <a:ext uri="{FF2B5EF4-FFF2-40B4-BE49-F238E27FC236}">
                <a16:creationId xmlns:a16="http://schemas.microsoft.com/office/drawing/2014/main" id="{D2F10F73-CDF0-890A-D279-BBDBC7A87C12}"/>
              </a:ext>
            </a:extLst>
          </p:cNvPr>
          <p:cNvSpPr txBox="1"/>
          <p:nvPr/>
        </p:nvSpPr>
        <p:spPr>
          <a:xfrm>
            <a:off x="1144439" y="914400"/>
            <a:ext cx="144923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Meiryo"/>
                <a:ea typeface="Calibri"/>
                <a:cs typeface="Calibri"/>
              </a:rPr>
              <a:t>6</a:t>
            </a:r>
            <a:r>
              <a:rPr lang="ja-JP" altLang="en-US" sz="3200" b="1">
                <a:latin typeface="Meiryo"/>
                <a:ea typeface="Meiryo"/>
                <a:cs typeface="Calibri"/>
              </a:rPr>
              <a:t>月</a:t>
            </a:r>
          </a:p>
        </p:txBody>
      </p:sp>
      <p:sp>
        <p:nvSpPr>
          <p:cNvPr id="21" name="Arrow: Pentagon 20">
            <a:extLst>
              <a:ext uri="{FF2B5EF4-FFF2-40B4-BE49-F238E27FC236}">
                <a16:creationId xmlns:a16="http://schemas.microsoft.com/office/drawing/2014/main" id="{E29F684C-EAFC-6D70-0B3A-D30981DC2B15}"/>
              </a:ext>
            </a:extLst>
          </p:cNvPr>
          <p:cNvSpPr/>
          <p:nvPr/>
        </p:nvSpPr>
        <p:spPr>
          <a:xfrm rot="10800000">
            <a:off x="99370" y="914163"/>
            <a:ext cx="977660" cy="48883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ea typeface="ＭＳ Ｐゴシック"/>
              <a:cs typeface="Calibri"/>
            </a:endParaRPr>
          </a:p>
        </p:txBody>
      </p:sp>
      <p:sp>
        <p:nvSpPr>
          <p:cNvPr id="23" name="TextBox 22">
            <a:extLst>
              <a:ext uri="{FF2B5EF4-FFF2-40B4-BE49-F238E27FC236}">
                <a16:creationId xmlns:a16="http://schemas.microsoft.com/office/drawing/2014/main" id="{611ADE1F-DC44-F210-D98B-D5EA98F05BCC}"/>
              </a:ext>
            </a:extLst>
          </p:cNvPr>
          <p:cNvSpPr txBox="1"/>
          <p:nvPr/>
        </p:nvSpPr>
        <p:spPr>
          <a:xfrm>
            <a:off x="366263" y="970112"/>
            <a:ext cx="687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chemeClr val="bg1"/>
                </a:solidFill>
                <a:ea typeface="Calibri"/>
                <a:cs typeface="Calibri"/>
              </a:rPr>
              <a:t>先月</a:t>
            </a:r>
            <a:endParaRPr lang="en-US">
              <a:solidFill>
                <a:schemeClr val="bg1"/>
              </a:solidFill>
              <a:ea typeface="Calibri"/>
              <a:cs typeface="Calibri"/>
            </a:endParaRPr>
          </a:p>
        </p:txBody>
      </p:sp>
      <p:pic>
        <p:nvPicPr>
          <p:cNvPr id="24" name="Graphic 12" descr="医療 単色塗りつぶし">
            <a:extLst>
              <a:ext uri="{FF2B5EF4-FFF2-40B4-BE49-F238E27FC236}">
                <a16:creationId xmlns:a16="http://schemas.microsoft.com/office/drawing/2014/main" id="{72EB6614-1112-2287-D894-947F150428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65742" y="743309"/>
            <a:ext cx="914400" cy="914400"/>
          </a:xfrm>
          <a:prstGeom prst="rect">
            <a:avLst/>
          </a:prstGeom>
        </p:spPr>
      </p:pic>
      <p:grpSp>
        <p:nvGrpSpPr>
          <p:cNvPr id="32" name="Group 31">
            <a:extLst>
              <a:ext uri="{FF2B5EF4-FFF2-40B4-BE49-F238E27FC236}">
                <a16:creationId xmlns:a16="http://schemas.microsoft.com/office/drawing/2014/main" id="{39B36DCD-F5E8-AB97-FAB0-EBBD1BBEE599}"/>
              </a:ext>
            </a:extLst>
          </p:cNvPr>
          <p:cNvGrpSpPr/>
          <p:nvPr/>
        </p:nvGrpSpPr>
        <p:grpSpPr>
          <a:xfrm>
            <a:off x="8787441" y="700177"/>
            <a:ext cx="920150" cy="920150"/>
            <a:chOff x="10958423" y="2396706"/>
            <a:chExt cx="920150" cy="920150"/>
          </a:xfrm>
        </p:grpSpPr>
        <p:sp>
          <p:nvSpPr>
            <p:cNvPr id="30" name="Rectangle: Rounded Corners 29">
              <a:extLst>
                <a:ext uri="{FF2B5EF4-FFF2-40B4-BE49-F238E27FC236}">
                  <a16:creationId xmlns:a16="http://schemas.microsoft.com/office/drawing/2014/main" id="{D8CC6600-E4C0-F051-C48F-C3C75ED75A5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35701F29-60E0-45B3-27CD-F38FC1262E29}"/>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8E6DDAF3-D2B1-40F6-D353-9D63450CC599}"/>
              </a:ext>
            </a:extLst>
          </p:cNvPr>
          <p:cNvGrpSpPr/>
          <p:nvPr/>
        </p:nvGrpSpPr>
        <p:grpSpPr>
          <a:xfrm>
            <a:off x="-18152" y="3413"/>
            <a:ext cx="12235131" cy="517584"/>
            <a:chOff x="298151" y="3080169"/>
            <a:chExt cx="12235131" cy="517584"/>
          </a:xfrm>
        </p:grpSpPr>
        <p:sp>
          <p:nvSpPr>
            <p:cNvPr id="47" name="Rectangle 46">
              <a:extLst>
                <a:ext uri="{FF2B5EF4-FFF2-40B4-BE49-F238E27FC236}">
                  <a16:creationId xmlns:a16="http://schemas.microsoft.com/office/drawing/2014/main" id="{76CBEC57-6F35-F8D4-D9B9-4B7B79F0D9EF}"/>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612C78BC-485D-836B-D6A6-4D6C2B2397E8}"/>
                </a:ext>
              </a:extLst>
            </p:cNvPr>
            <p:cNvGrpSpPr/>
            <p:nvPr/>
          </p:nvGrpSpPr>
          <p:grpSpPr>
            <a:xfrm>
              <a:off x="389270" y="3142515"/>
              <a:ext cx="373816" cy="388184"/>
              <a:chOff x="6427756" y="4062681"/>
              <a:chExt cx="416949" cy="517581"/>
            </a:xfrm>
          </p:grpSpPr>
          <p:sp>
            <p:nvSpPr>
              <p:cNvPr id="49" name="Rectangle 48">
                <a:extLst>
                  <a:ext uri="{FF2B5EF4-FFF2-40B4-BE49-F238E27FC236}">
                    <a16:creationId xmlns:a16="http://schemas.microsoft.com/office/drawing/2014/main" id="{4D4BAD60-2B18-0817-7CE9-3B43B0B98229}"/>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ABC90B64-E9E5-A98F-B3E8-39B20A8AB800}"/>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a:extLst>
                  <a:ext uri="{FF2B5EF4-FFF2-40B4-BE49-F238E27FC236}">
                    <a16:creationId xmlns:a16="http://schemas.microsoft.com/office/drawing/2014/main" id="{51707F6A-11D5-F053-BB72-E02A250169C1}"/>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1">
            <a:extLst>
              <a:ext uri="{FF2B5EF4-FFF2-40B4-BE49-F238E27FC236}">
                <a16:creationId xmlns:a16="http://schemas.microsoft.com/office/drawing/2014/main" id="{26C1B9DF-44DC-D81C-163C-92216E9C44FD}"/>
              </a:ext>
            </a:extLst>
          </p:cNvPr>
          <p:cNvSpPr txBox="1"/>
          <p:nvPr/>
        </p:nvSpPr>
        <p:spPr>
          <a:xfrm>
            <a:off x="756249" y="-595222"/>
            <a:ext cx="2455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todo表示</a:t>
            </a:r>
          </a:p>
        </p:txBody>
      </p:sp>
      <p:sp>
        <p:nvSpPr>
          <p:cNvPr id="4" name="Rectangle: Rounded Corners 3">
            <a:extLst>
              <a:ext uri="{FF2B5EF4-FFF2-40B4-BE49-F238E27FC236}">
                <a16:creationId xmlns:a16="http://schemas.microsoft.com/office/drawing/2014/main" id="{24373CC0-9C33-B9AC-4BE1-11A7B7BE9700}"/>
              </a:ext>
            </a:extLst>
          </p:cNvPr>
          <p:cNvSpPr/>
          <p:nvPr/>
        </p:nvSpPr>
        <p:spPr>
          <a:xfrm>
            <a:off x="3094007" y="728931"/>
            <a:ext cx="4313206" cy="76200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ea typeface="ＭＳ Ｐゴシック"/>
                <a:cs typeface="Calibri"/>
              </a:rPr>
              <a:t>カレンダータイトル</a:t>
            </a:r>
            <a:endParaRPr lang="en-US" sz="2400">
              <a:ea typeface="ＭＳ Ｐゴシック"/>
              <a:cs typeface="Calibri" panose="020F0502020204030204"/>
            </a:endParaRPr>
          </a:p>
        </p:txBody>
      </p:sp>
      <p:sp>
        <p:nvSpPr>
          <p:cNvPr id="5" name="TextBox 4">
            <a:extLst>
              <a:ext uri="{FF2B5EF4-FFF2-40B4-BE49-F238E27FC236}">
                <a16:creationId xmlns:a16="http://schemas.microsoft.com/office/drawing/2014/main" id="{9E7AA168-E02C-FB09-46F3-9CC01ACE59B8}"/>
              </a:ext>
            </a:extLst>
          </p:cNvPr>
          <p:cNvSpPr txBox="1"/>
          <p:nvPr/>
        </p:nvSpPr>
        <p:spPr>
          <a:xfrm>
            <a:off x="94889" y="26741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6" name="TextBox 5">
            <a:extLst>
              <a:ext uri="{FF2B5EF4-FFF2-40B4-BE49-F238E27FC236}">
                <a16:creationId xmlns:a16="http://schemas.microsoft.com/office/drawing/2014/main" id="{AC0BA420-D120-E93A-59BD-7C0C26BF726B}"/>
              </a:ext>
            </a:extLst>
          </p:cNvPr>
          <p:cNvSpPr txBox="1"/>
          <p:nvPr/>
        </p:nvSpPr>
        <p:spPr>
          <a:xfrm>
            <a:off x="799379" y="64122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7" name="TextBox 6">
            <a:extLst>
              <a:ext uri="{FF2B5EF4-FFF2-40B4-BE49-F238E27FC236}">
                <a16:creationId xmlns:a16="http://schemas.microsoft.com/office/drawing/2014/main" id="{8A69BEFA-7F1B-2D8F-C8DB-890513C3B42E}"/>
              </a:ext>
            </a:extLst>
          </p:cNvPr>
          <p:cNvSpPr txBox="1"/>
          <p:nvPr/>
        </p:nvSpPr>
        <p:spPr>
          <a:xfrm>
            <a:off x="8548775" y="69873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8" name="TextBox 7">
            <a:extLst>
              <a:ext uri="{FF2B5EF4-FFF2-40B4-BE49-F238E27FC236}">
                <a16:creationId xmlns:a16="http://schemas.microsoft.com/office/drawing/2014/main" id="{13B68A59-9CA3-0894-A7CD-47DBFB2549F5}"/>
              </a:ext>
            </a:extLst>
          </p:cNvPr>
          <p:cNvSpPr txBox="1"/>
          <p:nvPr/>
        </p:nvSpPr>
        <p:spPr>
          <a:xfrm>
            <a:off x="9707591" y="67860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9" name="TextBox 8">
            <a:extLst>
              <a:ext uri="{FF2B5EF4-FFF2-40B4-BE49-F238E27FC236}">
                <a16:creationId xmlns:a16="http://schemas.microsoft.com/office/drawing/2014/main" id="{48523037-18A2-E724-39D7-69FD51C61F8B}"/>
              </a:ext>
            </a:extLst>
          </p:cNvPr>
          <p:cNvSpPr txBox="1"/>
          <p:nvPr/>
        </p:nvSpPr>
        <p:spPr>
          <a:xfrm>
            <a:off x="2912850" y="146073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pic>
        <p:nvPicPr>
          <p:cNvPr id="10" name="Picture 16">
            <a:extLst>
              <a:ext uri="{FF2B5EF4-FFF2-40B4-BE49-F238E27FC236}">
                <a16:creationId xmlns:a16="http://schemas.microsoft.com/office/drawing/2014/main" id="{400B40CE-6FD0-D198-C590-DCE3D1584D36}"/>
              </a:ext>
            </a:extLst>
          </p:cNvPr>
          <p:cNvPicPr>
            <a:picLocks noChangeAspect="1"/>
          </p:cNvPicPr>
          <p:nvPr/>
        </p:nvPicPr>
        <p:blipFill>
          <a:blip r:embed="rId4"/>
          <a:stretch>
            <a:fillRect/>
          </a:stretch>
        </p:blipFill>
        <p:spPr>
          <a:xfrm>
            <a:off x="669984" y="2673"/>
            <a:ext cx="1621768" cy="512238"/>
          </a:xfrm>
          <a:prstGeom prst="rect">
            <a:avLst/>
          </a:prstGeom>
        </p:spPr>
      </p:pic>
    </p:spTree>
    <p:extLst>
      <p:ext uri="{BB962C8B-B14F-4D97-AF65-F5344CB8AC3E}">
        <p14:creationId xmlns:p14="http://schemas.microsoft.com/office/powerpoint/2010/main" val="3196210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9A911-3D28-BD75-9AF7-7FF4EECA939E}"/>
              </a:ext>
            </a:extLst>
          </p:cNvPr>
          <p:cNvSpPr>
            <a:spLocks noGrp="1"/>
          </p:cNvSpPr>
          <p:nvPr>
            <p:ph idx="1"/>
          </p:nvPr>
        </p:nvSpPr>
        <p:spPr>
          <a:xfrm>
            <a:off x="2750389" y="2256946"/>
            <a:ext cx="8013940" cy="1993452"/>
          </a:xfrm>
        </p:spPr>
        <p:txBody>
          <a:bodyPr vert="horz" lIns="91440" tIns="45720" rIns="91440" bIns="45720" rtlCol="0" anchor="t">
            <a:normAutofit/>
          </a:bodyPr>
          <a:lstStyle/>
          <a:p>
            <a:pPr marL="0" indent="0">
              <a:buNone/>
            </a:pPr>
            <a:r>
              <a:rPr lang="ja-JP" altLang="en-US" sz="9600" b="1">
                <a:latin typeface="Meiryo"/>
                <a:ea typeface="Meiryo"/>
                <a:cs typeface="Calibri"/>
              </a:rPr>
              <a:t>↓変更画面</a:t>
            </a:r>
            <a:endParaRPr lang="en-US" b="1">
              <a:latin typeface="Meiryo"/>
              <a:ea typeface="Meiryo"/>
              <a:cs typeface="Calibri" panose="020F0502020204030204"/>
            </a:endParaRPr>
          </a:p>
        </p:txBody>
      </p:sp>
    </p:spTree>
    <p:extLst>
      <p:ext uri="{BB962C8B-B14F-4D97-AF65-F5344CB8AC3E}">
        <p14:creationId xmlns:p14="http://schemas.microsoft.com/office/powerpoint/2010/main" val="2807784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D84F990B-2D2E-DA96-5A7C-3DDF7C101236}"/>
              </a:ext>
            </a:extLst>
          </p:cNvPr>
          <p:cNvSpPr/>
          <p:nvPr/>
        </p:nvSpPr>
        <p:spPr>
          <a:xfrm>
            <a:off x="649857" y="2727386"/>
            <a:ext cx="8266979" cy="352245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3200" b="1">
              <a:latin typeface="Meiryo"/>
              <a:ea typeface="Meiryo"/>
              <a:cs typeface="Calibri" panose="020F0502020204030204"/>
            </a:endParaRPr>
          </a:p>
        </p:txBody>
      </p:sp>
      <p:grpSp>
        <p:nvGrpSpPr>
          <p:cNvPr id="48" name="Group 47">
            <a:extLst>
              <a:ext uri="{FF2B5EF4-FFF2-40B4-BE49-F238E27FC236}">
                <a16:creationId xmlns:a16="http://schemas.microsoft.com/office/drawing/2014/main" id="{52475797-1C7C-14EA-BD0A-D5EEC1C8D9F5}"/>
              </a:ext>
            </a:extLst>
          </p:cNvPr>
          <p:cNvGrpSpPr/>
          <p:nvPr/>
        </p:nvGrpSpPr>
        <p:grpSpPr>
          <a:xfrm>
            <a:off x="-3774" y="3413"/>
            <a:ext cx="12235131" cy="517584"/>
            <a:chOff x="298151" y="3080169"/>
            <a:chExt cx="12235131" cy="517584"/>
          </a:xfrm>
        </p:grpSpPr>
        <p:sp>
          <p:nvSpPr>
            <p:cNvPr id="43" name="Rectangle 42">
              <a:extLst>
                <a:ext uri="{FF2B5EF4-FFF2-40B4-BE49-F238E27FC236}">
                  <a16:creationId xmlns:a16="http://schemas.microsoft.com/office/drawing/2014/main" id="{9298C0DA-638C-2CE4-5360-9F7836F9C191}"/>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115CFBA-3C0A-CC17-8CA5-B3FC562A87A8}"/>
                </a:ext>
              </a:extLst>
            </p:cNvPr>
            <p:cNvGrpSpPr/>
            <p:nvPr/>
          </p:nvGrpSpPr>
          <p:grpSpPr>
            <a:xfrm>
              <a:off x="389270" y="3142515"/>
              <a:ext cx="373816" cy="388184"/>
              <a:chOff x="6427756" y="4062681"/>
              <a:chExt cx="416949" cy="517581"/>
            </a:xfrm>
          </p:grpSpPr>
          <p:sp>
            <p:nvSpPr>
              <p:cNvPr id="45" name="Rectangle 44">
                <a:extLst>
                  <a:ext uri="{FF2B5EF4-FFF2-40B4-BE49-F238E27FC236}">
                    <a16:creationId xmlns:a16="http://schemas.microsoft.com/office/drawing/2014/main" id="{DCE28520-D61E-8C1E-54B6-4C0E33B7678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606F345E-24E1-CEB9-60C8-F84BFE0E584F}"/>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7053497C-6115-BFAB-BFF3-2A05EC528C45}"/>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46E1121-FFE0-C7BC-3F27-44DC2866AF52}"/>
              </a:ext>
            </a:extLst>
          </p:cNvPr>
          <p:cNvSpPr txBox="1"/>
          <p:nvPr/>
        </p:nvSpPr>
        <p:spPr>
          <a:xfrm>
            <a:off x="655608" y="-710240"/>
            <a:ext cx="51729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予定変更画面（</a:t>
            </a:r>
            <a:r>
              <a:rPr lang="ja-JP" sz="4000" b="1">
                <a:ea typeface="ＭＳ Ｐゴシック"/>
                <a:cs typeface="Calibri"/>
              </a:rPr>
              <a:t>固定</a:t>
            </a:r>
            <a:r>
              <a:rPr lang="ja-JP" altLang="en-US" sz="4000" b="1">
                <a:ea typeface="ＭＳ Ｐゴシック"/>
                <a:cs typeface="Calibri"/>
              </a:rPr>
              <a:t>）</a:t>
            </a:r>
          </a:p>
        </p:txBody>
      </p:sp>
      <p:sp>
        <p:nvSpPr>
          <p:cNvPr id="4" name="Rectangle: Rounded Corners 3">
            <a:extLst>
              <a:ext uri="{FF2B5EF4-FFF2-40B4-BE49-F238E27FC236}">
                <a16:creationId xmlns:a16="http://schemas.microsoft.com/office/drawing/2014/main" id="{CBB11065-CBAA-92B0-FCD9-87C995851E3A}"/>
              </a:ext>
            </a:extLst>
          </p:cNvPr>
          <p:cNvSpPr/>
          <p:nvPr/>
        </p:nvSpPr>
        <p:spPr>
          <a:xfrm>
            <a:off x="9319405" y="5789762"/>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7" name="Rectangle: Rounded Corners 6">
            <a:extLst>
              <a:ext uri="{FF2B5EF4-FFF2-40B4-BE49-F238E27FC236}">
                <a16:creationId xmlns:a16="http://schemas.microsoft.com/office/drawing/2014/main" id="{0E707EB9-CD2F-20C6-A816-5D374565D40A}"/>
              </a:ext>
            </a:extLst>
          </p:cNvPr>
          <p:cNvSpPr/>
          <p:nvPr/>
        </p:nvSpPr>
        <p:spPr>
          <a:xfrm>
            <a:off x="10808899" y="5755256"/>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0" name="Rectangle: Rounded Corners 9">
            <a:extLst>
              <a:ext uri="{FF2B5EF4-FFF2-40B4-BE49-F238E27FC236}">
                <a16:creationId xmlns:a16="http://schemas.microsoft.com/office/drawing/2014/main" id="{C5D56768-DAF9-1D53-E30A-51077F853C86}"/>
              </a:ext>
            </a:extLst>
          </p:cNvPr>
          <p:cNvSpPr/>
          <p:nvPr/>
        </p:nvSpPr>
        <p:spPr>
          <a:xfrm>
            <a:off x="649857" y="1462178"/>
            <a:ext cx="6613583" cy="94890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latin typeface="Meiryo"/>
                <a:ea typeface="Meiryo"/>
                <a:cs typeface="Calibri"/>
              </a:rPr>
              <a:t>固定予定タイトル</a:t>
            </a:r>
            <a:endParaRPr lang="en-US" sz="3200" b="1">
              <a:latin typeface="Meiryo"/>
              <a:ea typeface="Meiryo"/>
              <a:cs typeface="Calibri"/>
            </a:endParaRPr>
          </a:p>
        </p:txBody>
      </p:sp>
      <p:sp>
        <p:nvSpPr>
          <p:cNvPr id="14" name="Rectangle 13">
            <a:extLst>
              <a:ext uri="{FF2B5EF4-FFF2-40B4-BE49-F238E27FC236}">
                <a16:creationId xmlns:a16="http://schemas.microsoft.com/office/drawing/2014/main" id="{7D9F8BCE-BE1A-0843-4EFB-E920481DC953}"/>
              </a:ext>
            </a:extLst>
          </p:cNvPr>
          <p:cNvSpPr/>
          <p:nvPr/>
        </p:nvSpPr>
        <p:spPr>
          <a:xfrm>
            <a:off x="1095555" y="2986177"/>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a:t>
            </a:r>
          </a:p>
        </p:txBody>
      </p:sp>
      <p:sp>
        <p:nvSpPr>
          <p:cNvPr id="28" name="Rectangle 27">
            <a:extLst>
              <a:ext uri="{FF2B5EF4-FFF2-40B4-BE49-F238E27FC236}">
                <a16:creationId xmlns:a16="http://schemas.microsoft.com/office/drawing/2014/main" id="{AF8D77FF-7DEF-439B-517C-990CB3B04723}"/>
              </a:ext>
            </a:extLst>
          </p:cNvPr>
          <p:cNvSpPr/>
          <p:nvPr/>
        </p:nvSpPr>
        <p:spPr>
          <a:xfrm>
            <a:off x="1454989" y="3561270"/>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sp>
        <p:nvSpPr>
          <p:cNvPr id="42" name="Rectangle 41">
            <a:extLst>
              <a:ext uri="{FF2B5EF4-FFF2-40B4-BE49-F238E27FC236}">
                <a16:creationId xmlns:a16="http://schemas.microsoft.com/office/drawing/2014/main" id="{433A6685-B6D6-CB36-F4CC-EE4774AEC855}"/>
              </a:ext>
            </a:extLst>
          </p:cNvPr>
          <p:cNvSpPr/>
          <p:nvPr/>
        </p:nvSpPr>
        <p:spPr>
          <a:xfrm>
            <a:off x="1095555" y="4510174"/>
            <a:ext cx="4859544" cy="1193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    </a:t>
            </a:r>
          </a:p>
        </p:txBody>
      </p:sp>
      <p:sp>
        <p:nvSpPr>
          <p:cNvPr id="53" name="Rectangle 52">
            <a:extLst>
              <a:ext uri="{FF2B5EF4-FFF2-40B4-BE49-F238E27FC236}">
                <a16:creationId xmlns:a16="http://schemas.microsoft.com/office/drawing/2014/main" id="{C829D6BD-672E-D314-A443-D0940832F894}"/>
              </a:ext>
            </a:extLst>
          </p:cNvPr>
          <p:cNvSpPr/>
          <p:nvPr/>
        </p:nvSpPr>
        <p:spPr>
          <a:xfrm>
            <a:off x="5322498" y="2986176"/>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a:t>
            </a:r>
          </a:p>
        </p:txBody>
      </p:sp>
      <p:sp>
        <p:nvSpPr>
          <p:cNvPr id="54" name="Rectangle 53">
            <a:extLst>
              <a:ext uri="{FF2B5EF4-FFF2-40B4-BE49-F238E27FC236}">
                <a16:creationId xmlns:a16="http://schemas.microsoft.com/office/drawing/2014/main" id="{03B2D2C7-7C2C-696B-F829-F4F7A6E72AEA}"/>
              </a:ext>
            </a:extLst>
          </p:cNvPr>
          <p:cNvSpPr/>
          <p:nvPr/>
        </p:nvSpPr>
        <p:spPr>
          <a:xfrm>
            <a:off x="5681932" y="3503760"/>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grpSp>
        <p:nvGrpSpPr>
          <p:cNvPr id="20" name="Group 19">
            <a:extLst>
              <a:ext uri="{FF2B5EF4-FFF2-40B4-BE49-F238E27FC236}">
                <a16:creationId xmlns:a16="http://schemas.microsoft.com/office/drawing/2014/main" id="{2BB35933-0428-59E5-7093-F16C28BDA0F5}"/>
              </a:ext>
            </a:extLst>
          </p:cNvPr>
          <p:cNvGrpSpPr/>
          <p:nvPr/>
        </p:nvGrpSpPr>
        <p:grpSpPr>
          <a:xfrm>
            <a:off x="3650765" y="3256650"/>
            <a:ext cx="891397" cy="359436"/>
            <a:chOff x="9286689" y="1560122"/>
            <a:chExt cx="1825924" cy="747624"/>
          </a:xfrm>
        </p:grpSpPr>
        <p:sp>
          <p:nvSpPr>
            <p:cNvPr id="16" name="Isosceles Triangle 15">
              <a:extLst>
                <a:ext uri="{FF2B5EF4-FFF2-40B4-BE49-F238E27FC236}">
                  <a16:creationId xmlns:a16="http://schemas.microsoft.com/office/drawing/2014/main" id="{B6CAFB6C-959F-92E2-2A72-CF4B6CEF6DA4}"/>
                </a:ext>
              </a:extLst>
            </p:cNvPr>
            <p:cNvSpPr/>
            <p:nvPr/>
          </p:nvSpPr>
          <p:spPr>
            <a:xfrm rot="5400000">
              <a:off x="9214802"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FEBDC341-C599-B2DF-751A-B4FCB3536D28}"/>
                </a:ext>
              </a:extLst>
            </p:cNvPr>
            <p:cNvSpPr/>
            <p:nvPr/>
          </p:nvSpPr>
          <p:spPr>
            <a:xfrm rot="5400000">
              <a:off x="10436877" y="1632009"/>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5C5BB1F0-164F-6573-5E9A-6BB7B3287D9D}"/>
                </a:ext>
              </a:extLst>
            </p:cNvPr>
            <p:cNvSpPr/>
            <p:nvPr/>
          </p:nvSpPr>
          <p:spPr>
            <a:xfrm rot="5400000">
              <a:off x="9818651"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Rounded Corners 22">
            <a:extLst>
              <a:ext uri="{FF2B5EF4-FFF2-40B4-BE49-F238E27FC236}">
                <a16:creationId xmlns:a16="http://schemas.microsoft.com/office/drawing/2014/main" id="{908EB92C-D870-2410-19BC-B270DD504608}"/>
              </a:ext>
            </a:extLst>
          </p:cNvPr>
          <p:cNvSpPr/>
          <p:nvPr/>
        </p:nvSpPr>
        <p:spPr>
          <a:xfrm>
            <a:off x="10814649" y="1634705"/>
            <a:ext cx="1135810" cy="6182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削除</a:t>
            </a:r>
          </a:p>
        </p:txBody>
      </p:sp>
      <p:sp>
        <p:nvSpPr>
          <p:cNvPr id="2" name="TextBox 1">
            <a:extLst>
              <a:ext uri="{FF2B5EF4-FFF2-40B4-BE49-F238E27FC236}">
                <a16:creationId xmlns:a16="http://schemas.microsoft.com/office/drawing/2014/main" id="{33BD4D52-D3EA-C0F0-9FFF-432C370967D6}"/>
              </a:ext>
            </a:extLst>
          </p:cNvPr>
          <p:cNvSpPr txBox="1"/>
          <p:nvPr/>
        </p:nvSpPr>
        <p:spPr>
          <a:xfrm>
            <a:off x="2179605" y="228024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26" name="TextBox 25">
            <a:extLst>
              <a:ext uri="{FF2B5EF4-FFF2-40B4-BE49-F238E27FC236}">
                <a16:creationId xmlns:a16="http://schemas.microsoft.com/office/drawing/2014/main" id="{BC3147B4-AD5D-19FE-0527-46F48E19DF41}"/>
              </a:ext>
            </a:extLst>
          </p:cNvPr>
          <p:cNvSpPr txBox="1"/>
          <p:nvPr/>
        </p:nvSpPr>
        <p:spPr>
          <a:xfrm>
            <a:off x="1086925" y="354545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27" name="TextBox 26">
            <a:extLst>
              <a:ext uri="{FF2B5EF4-FFF2-40B4-BE49-F238E27FC236}">
                <a16:creationId xmlns:a16="http://schemas.microsoft.com/office/drawing/2014/main" id="{68459A9D-300A-564D-33DF-AFCC67A1488D}"/>
              </a:ext>
            </a:extLst>
          </p:cNvPr>
          <p:cNvSpPr txBox="1"/>
          <p:nvPr/>
        </p:nvSpPr>
        <p:spPr>
          <a:xfrm>
            <a:off x="9023227" y="544326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4000" b="1">
              <a:solidFill>
                <a:srgbClr val="FF0000"/>
              </a:solidFill>
              <a:latin typeface="Meiryo"/>
              <a:ea typeface="Meiryo"/>
              <a:cs typeface="Calibri"/>
            </a:endParaRPr>
          </a:p>
        </p:txBody>
      </p:sp>
      <p:sp>
        <p:nvSpPr>
          <p:cNvPr id="29" name="TextBox 28">
            <a:extLst>
              <a:ext uri="{FF2B5EF4-FFF2-40B4-BE49-F238E27FC236}">
                <a16:creationId xmlns:a16="http://schemas.microsoft.com/office/drawing/2014/main" id="{F3F76637-81DF-648F-D4CA-E1D1B258338E}"/>
              </a:ext>
            </a:extLst>
          </p:cNvPr>
          <p:cNvSpPr txBox="1"/>
          <p:nvPr/>
        </p:nvSpPr>
        <p:spPr>
          <a:xfrm>
            <a:off x="10590360" y="5443266"/>
            <a:ext cx="74474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9</a:t>
            </a:r>
          </a:p>
          <a:p>
            <a:endParaRPr lang="en-US" sz="4000" b="1">
              <a:solidFill>
                <a:srgbClr val="FF0000"/>
              </a:solidFill>
              <a:latin typeface="Meiryo"/>
              <a:ea typeface="Meiryo"/>
              <a:cs typeface="Calibri"/>
            </a:endParaRPr>
          </a:p>
        </p:txBody>
      </p:sp>
      <p:pic>
        <p:nvPicPr>
          <p:cNvPr id="3" name="Graphic 12" descr="日毎カレンダー 枠線">
            <a:extLst>
              <a:ext uri="{FF2B5EF4-FFF2-40B4-BE49-F238E27FC236}">
                <a16:creationId xmlns:a16="http://schemas.microsoft.com/office/drawing/2014/main" id="{5E0DED9E-43DD-2F06-547E-49DC84EEBD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45856" y="2957421"/>
            <a:ext cx="454325" cy="468702"/>
          </a:xfrm>
          <a:prstGeom prst="rect">
            <a:avLst/>
          </a:prstGeom>
        </p:spPr>
      </p:pic>
      <p:pic>
        <p:nvPicPr>
          <p:cNvPr id="5" name="Graphic 12" descr="日毎カレンダー 枠線">
            <a:extLst>
              <a:ext uri="{FF2B5EF4-FFF2-40B4-BE49-F238E27FC236}">
                <a16:creationId xmlns:a16="http://schemas.microsoft.com/office/drawing/2014/main" id="{8A54A635-AB85-F584-1BC2-CD868BE87C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33290" y="2971798"/>
            <a:ext cx="454325" cy="468702"/>
          </a:xfrm>
          <a:prstGeom prst="rect">
            <a:avLst/>
          </a:prstGeom>
        </p:spPr>
      </p:pic>
      <p:sp>
        <p:nvSpPr>
          <p:cNvPr id="32" name="TextBox 31">
            <a:extLst>
              <a:ext uri="{FF2B5EF4-FFF2-40B4-BE49-F238E27FC236}">
                <a16:creationId xmlns:a16="http://schemas.microsoft.com/office/drawing/2014/main" id="{F7A5CF3F-4106-4EA9-88E1-F5B6C975E68D}"/>
              </a:ext>
            </a:extLst>
          </p:cNvPr>
          <p:cNvSpPr txBox="1"/>
          <p:nvPr/>
        </p:nvSpPr>
        <p:spPr>
          <a:xfrm>
            <a:off x="10590359" y="1360096"/>
            <a:ext cx="9747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10</a:t>
            </a:r>
          </a:p>
        </p:txBody>
      </p:sp>
      <p:sp>
        <p:nvSpPr>
          <p:cNvPr id="33" name="TextBox 32">
            <a:extLst>
              <a:ext uri="{FF2B5EF4-FFF2-40B4-BE49-F238E27FC236}">
                <a16:creationId xmlns:a16="http://schemas.microsoft.com/office/drawing/2014/main" id="{53A98E41-6993-20F2-4CF9-0348B5BC56C0}"/>
              </a:ext>
            </a:extLst>
          </p:cNvPr>
          <p:cNvSpPr txBox="1"/>
          <p:nvPr/>
        </p:nvSpPr>
        <p:spPr>
          <a:xfrm>
            <a:off x="9325150" y="554390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8</a:t>
            </a:r>
          </a:p>
        </p:txBody>
      </p:sp>
      <p:sp>
        <p:nvSpPr>
          <p:cNvPr id="34" name="TextBox 33">
            <a:extLst>
              <a:ext uri="{FF2B5EF4-FFF2-40B4-BE49-F238E27FC236}">
                <a16:creationId xmlns:a16="http://schemas.microsoft.com/office/drawing/2014/main" id="{1D45A16F-1447-B10A-6DDB-A8E3D532D102}"/>
              </a:ext>
            </a:extLst>
          </p:cNvPr>
          <p:cNvSpPr txBox="1"/>
          <p:nvPr/>
        </p:nvSpPr>
        <p:spPr>
          <a:xfrm>
            <a:off x="741868" y="111568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9" name="TextBox 8">
            <a:extLst>
              <a:ext uri="{FF2B5EF4-FFF2-40B4-BE49-F238E27FC236}">
                <a16:creationId xmlns:a16="http://schemas.microsoft.com/office/drawing/2014/main" id="{E3ED9D05-0A81-E0DD-0F31-DEF6B3C71992}"/>
              </a:ext>
            </a:extLst>
          </p:cNvPr>
          <p:cNvSpPr txBox="1"/>
          <p:nvPr/>
        </p:nvSpPr>
        <p:spPr>
          <a:xfrm>
            <a:off x="3240837" y="4060346"/>
            <a:ext cx="2412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終日チェックする□</a:t>
            </a:r>
          </a:p>
        </p:txBody>
      </p:sp>
      <p:pic>
        <p:nvPicPr>
          <p:cNvPr id="11" name="Picture 16">
            <a:extLst>
              <a:ext uri="{FF2B5EF4-FFF2-40B4-BE49-F238E27FC236}">
                <a16:creationId xmlns:a16="http://schemas.microsoft.com/office/drawing/2014/main" id="{E334FA9D-1900-D231-D821-F0ADDE19F5F4}"/>
              </a:ext>
            </a:extLst>
          </p:cNvPr>
          <p:cNvPicPr>
            <a:picLocks noChangeAspect="1"/>
          </p:cNvPicPr>
          <p:nvPr/>
        </p:nvPicPr>
        <p:blipFill>
          <a:blip r:embed="rId4"/>
          <a:stretch>
            <a:fillRect/>
          </a:stretch>
        </p:blipFill>
        <p:spPr>
          <a:xfrm>
            <a:off x="669984" y="2673"/>
            <a:ext cx="1621768" cy="512238"/>
          </a:xfrm>
          <a:prstGeom prst="rect">
            <a:avLst/>
          </a:prstGeom>
        </p:spPr>
      </p:pic>
      <p:sp>
        <p:nvSpPr>
          <p:cNvPr id="36" name="TextBox 35">
            <a:extLst>
              <a:ext uri="{FF2B5EF4-FFF2-40B4-BE49-F238E27FC236}">
                <a16:creationId xmlns:a16="http://schemas.microsoft.com/office/drawing/2014/main" id="{7529080C-A84E-951E-1F8D-57E31DBD641C}"/>
              </a:ext>
            </a:extLst>
          </p:cNvPr>
          <p:cNvSpPr txBox="1"/>
          <p:nvPr/>
        </p:nvSpPr>
        <p:spPr>
          <a:xfrm>
            <a:off x="756246" y="284096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37" name="TextBox 36">
            <a:extLst>
              <a:ext uri="{FF2B5EF4-FFF2-40B4-BE49-F238E27FC236}">
                <a16:creationId xmlns:a16="http://schemas.microsoft.com/office/drawing/2014/main" id="{5895C217-8460-B555-E35A-5BB7AE12DC5F}"/>
              </a:ext>
            </a:extLst>
          </p:cNvPr>
          <p:cNvSpPr txBox="1"/>
          <p:nvPr/>
        </p:nvSpPr>
        <p:spPr>
          <a:xfrm>
            <a:off x="2697189" y="389051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
        <p:nvSpPr>
          <p:cNvPr id="38" name="TextBox 37">
            <a:extLst>
              <a:ext uri="{FF2B5EF4-FFF2-40B4-BE49-F238E27FC236}">
                <a16:creationId xmlns:a16="http://schemas.microsoft.com/office/drawing/2014/main" id="{1A6606A1-90B1-A7D0-CA27-D94A8F7D7840}"/>
              </a:ext>
            </a:extLst>
          </p:cNvPr>
          <p:cNvSpPr txBox="1"/>
          <p:nvPr/>
        </p:nvSpPr>
        <p:spPr>
          <a:xfrm>
            <a:off x="1791415" y="450873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
        <p:nvSpPr>
          <p:cNvPr id="39" name="TextBox 38">
            <a:extLst>
              <a:ext uri="{FF2B5EF4-FFF2-40B4-BE49-F238E27FC236}">
                <a16:creationId xmlns:a16="http://schemas.microsoft.com/office/drawing/2014/main" id="{1A155036-4C4C-9542-6E59-09F1EE213DFD}"/>
              </a:ext>
            </a:extLst>
          </p:cNvPr>
          <p:cNvSpPr txBox="1"/>
          <p:nvPr/>
        </p:nvSpPr>
        <p:spPr>
          <a:xfrm>
            <a:off x="396810" y="267416"/>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11</a:t>
            </a:r>
          </a:p>
        </p:txBody>
      </p:sp>
      <p:sp>
        <p:nvSpPr>
          <p:cNvPr id="8" name="TextBox 7">
            <a:extLst>
              <a:ext uri="{FF2B5EF4-FFF2-40B4-BE49-F238E27FC236}">
                <a16:creationId xmlns:a16="http://schemas.microsoft.com/office/drawing/2014/main" id="{EC1321F2-D663-8892-7C2C-E68540E80C2A}"/>
              </a:ext>
            </a:extLst>
          </p:cNvPr>
          <p:cNvSpPr txBox="1"/>
          <p:nvPr/>
        </p:nvSpPr>
        <p:spPr>
          <a:xfrm>
            <a:off x="2697194" y="2409646"/>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graphicFrame>
        <p:nvGraphicFramePr>
          <p:cNvPr id="19" name="Table 13">
            <a:extLst>
              <a:ext uri="{FF2B5EF4-FFF2-40B4-BE49-F238E27FC236}">
                <a16:creationId xmlns:a16="http://schemas.microsoft.com/office/drawing/2014/main" id="{8ECE1789-5829-41B6-47E3-8D361388B2DF}"/>
              </a:ext>
            </a:extLst>
          </p:cNvPr>
          <p:cNvGraphicFramePr>
            <a:graphicFrameLocks noGrp="1"/>
          </p:cNvGraphicFramePr>
          <p:nvPr>
            <p:extLst>
              <p:ext uri="{D42A27DB-BD31-4B8C-83A1-F6EECF244321}">
                <p14:modId xmlns:p14="http://schemas.microsoft.com/office/powerpoint/2010/main" val="2724932327"/>
              </p:ext>
            </p:extLst>
          </p:nvPr>
        </p:nvGraphicFramePr>
        <p:xfrm>
          <a:off x="7763773" y="891396"/>
          <a:ext cx="2827451" cy="2194560"/>
        </p:xfrm>
        <a:graphic>
          <a:graphicData uri="http://schemas.openxmlformats.org/drawingml/2006/table">
            <a:tbl>
              <a:tblPr firstRow="1" bandRow="1">
                <a:tableStyleId>{5C22544A-7EE6-4342-B048-85BDC9FD1C3A}</a:tableStyleId>
              </a:tblPr>
              <a:tblGrid>
                <a:gridCol w="373811">
                  <a:extLst>
                    <a:ext uri="{9D8B030D-6E8A-4147-A177-3AD203B41FA5}">
                      <a16:colId xmlns:a16="http://schemas.microsoft.com/office/drawing/2014/main" val="2355364537"/>
                    </a:ext>
                  </a:extLst>
                </a:gridCol>
                <a:gridCol w="408940">
                  <a:extLst>
                    <a:ext uri="{9D8B030D-6E8A-4147-A177-3AD203B41FA5}">
                      <a16:colId xmlns:a16="http://schemas.microsoft.com/office/drawing/2014/main" val="3038496337"/>
                    </a:ext>
                  </a:extLst>
                </a:gridCol>
                <a:gridCol w="408940">
                  <a:extLst>
                    <a:ext uri="{9D8B030D-6E8A-4147-A177-3AD203B41FA5}">
                      <a16:colId xmlns:a16="http://schemas.microsoft.com/office/drawing/2014/main" val="1536863057"/>
                    </a:ext>
                  </a:extLst>
                </a:gridCol>
                <a:gridCol w="408940">
                  <a:extLst>
                    <a:ext uri="{9D8B030D-6E8A-4147-A177-3AD203B41FA5}">
                      <a16:colId xmlns:a16="http://schemas.microsoft.com/office/drawing/2014/main" val="46858131"/>
                    </a:ext>
                  </a:extLst>
                </a:gridCol>
                <a:gridCol w="408940">
                  <a:extLst>
                    <a:ext uri="{9D8B030D-6E8A-4147-A177-3AD203B41FA5}">
                      <a16:colId xmlns:a16="http://schemas.microsoft.com/office/drawing/2014/main" val="1259336576"/>
                    </a:ext>
                  </a:extLst>
                </a:gridCol>
                <a:gridCol w="408940">
                  <a:extLst>
                    <a:ext uri="{9D8B030D-6E8A-4147-A177-3AD203B41FA5}">
                      <a16:colId xmlns:a16="http://schemas.microsoft.com/office/drawing/2014/main" val="3881041947"/>
                    </a:ext>
                  </a:extLst>
                </a:gridCol>
                <a:gridCol w="408940">
                  <a:extLst>
                    <a:ext uri="{9D8B030D-6E8A-4147-A177-3AD203B41FA5}">
                      <a16:colId xmlns:a16="http://schemas.microsoft.com/office/drawing/2014/main" val="602403236"/>
                    </a:ext>
                  </a:extLst>
                </a:gridCol>
              </a:tblGrid>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8180664"/>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66571965"/>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2702625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4626419"/>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843541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0846237"/>
                  </a:ext>
                </a:extLst>
              </a:tr>
            </a:tbl>
          </a:graphicData>
        </a:graphic>
      </p:graphicFrame>
      <p:cxnSp>
        <p:nvCxnSpPr>
          <p:cNvPr id="21" name="Straight Arrow Connector 20">
            <a:extLst>
              <a:ext uri="{FF2B5EF4-FFF2-40B4-BE49-F238E27FC236}">
                <a16:creationId xmlns:a16="http://schemas.microsoft.com/office/drawing/2014/main" id="{7532031E-0EE3-2169-20D4-A943AD043655}"/>
              </a:ext>
            </a:extLst>
          </p:cNvPr>
          <p:cNvCxnSpPr/>
          <p:nvPr/>
        </p:nvCxnSpPr>
        <p:spPr>
          <a:xfrm flipV="1">
            <a:off x="9190009" y="967597"/>
            <a:ext cx="641230" cy="537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E6FD1850-8360-5A67-7C12-081D33049EB7}"/>
              </a:ext>
            </a:extLst>
          </p:cNvPr>
          <p:cNvSpPr txBox="1"/>
          <p:nvPr/>
        </p:nvSpPr>
        <p:spPr>
          <a:xfrm>
            <a:off x="6635691" y="1445464"/>
            <a:ext cx="3965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このカレンダーマークで</a:t>
            </a:r>
          </a:p>
          <a:p>
            <a:r>
              <a:rPr lang="ja-JP" altLang="en-US">
                <a:ea typeface="Calibri"/>
                <a:cs typeface="Calibri"/>
              </a:rPr>
              <a:t>カレンダーから日付の指定ができる</a:t>
            </a:r>
          </a:p>
        </p:txBody>
      </p:sp>
      <p:sp>
        <p:nvSpPr>
          <p:cNvPr id="24" name="Rectangle 23">
            <a:extLst>
              <a:ext uri="{FF2B5EF4-FFF2-40B4-BE49-F238E27FC236}">
                <a16:creationId xmlns:a16="http://schemas.microsoft.com/office/drawing/2014/main" id="{490DF1F9-A14B-580A-2084-52D86C0294E3}"/>
              </a:ext>
            </a:extLst>
          </p:cNvPr>
          <p:cNvSpPr/>
          <p:nvPr/>
        </p:nvSpPr>
        <p:spPr>
          <a:xfrm>
            <a:off x="8111706" y="427007"/>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25" name="Graphic 12" descr="日毎カレンダー 枠線">
            <a:extLst>
              <a:ext uri="{FF2B5EF4-FFF2-40B4-BE49-F238E27FC236}">
                <a16:creationId xmlns:a16="http://schemas.microsoft.com/office/drawing/2014/main" id="{1CA903D7-E845-DA4B-25E5-872076A3B8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50724" y="412629"/>
            <a:ext cx="454325" cy="468702"/>
          </a:xfrm>
          <a:prstGeom prst="rect">
            <a:avLst/>
          </a:prstGeom>
        </p:spPr>
      </p:pic>
      <p:sp>
        <p:nvSpPr>
          <p:cNvPr id="49" name="TextBox 48">
            <a:extLst>
              <a:ext uri="{FF2B5EF4-FFF2-40B4-BE49-F238E27FC236}">
                <a16:creationId xmlns:a16="http://schemas.microsoft.com/office/drawing/2014/main" id="{BE022CB2-1AD6-F777-EA32-BD5A2DC26493}"/>
              </a:ext>
            </a:extLst>
          </p:cNvPr>
          <p:cNvSpPr txBox="1"/>
          <p:nvPr/>
        </p:nvSpPr>
        <p:spPr>
          <a:xfrm>
            <a:off x="7758019" y="75624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256955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F7F6026A-5656-B0F4-4A4D-E3518F3B0407}"/>
              </a:ext>
            </a:extLst>
          </p:cNvPr>
          <p:cNvSpPr/>
          <p:nvPr/>
        </p:nvSpPr>
        <p:spPr>
          <a:xfrm>
            <a:off x="649857" y="1534065"/>
            <a:ext cx="6613583" cy="948904"/>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solidFill>
                  <a:srgbClr val="FFFFFF"/>
                </a:solidFill>
                <a:latin typeface="Meiryo"/>
                <a:ea typeface="Meiryo"/>
                <a:cs typeface="Calibri"/>
              </a:rPr>
              <a:t>定期予定タイトル</a:t>
            </a:r>
          </a:p>
        </p:txBody>
      </p:sp>
      <p:sp>
        <p:nvSpPr>
          <p:cNvPr id="18" name="Rectangle: Rounded Corners 17">
            <a:extLst>
              <a:ext uri="{FF2B5EF4-FFF2-40B4-BE49-F238E27FC236}">
                <a16:creationId xmlns:a16="http://schemas.microsoft.com/office/drawing/2014/main" id="{D98249BE-E899-CB3B-AF63-25B2493AF8DA}"/>
              </a:ext>
            </a:extLst>
          </p:cNvPr>
          <p:cNvSpPr/>
          <p:nvPr/>
        </p:nvSpPr>
        <p:spPr>
          <a:xfrm>
            <a:off x="649856" y="2713008"/>
            <a:ext cx="8238224" cy="3953772"/>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3200" b="1">
              <a:solidFill>
                <a:schemeClr val="bg1"/>
              </a:solidFill>
              <a:latin typeface="Meiryo"/>
              <a:ea typeface="Meiryo"/>
              <a:cs typeface="Calibri" panose="020F0502020204030204"/>
            </a:endParaRPr>
          </a:p>
        </p:txBody>
      </p:sp>
      <p:grpSp>
        <p:nvGrpSpPr>
          <p:cNvPr id="35" name="Group 34">
            <a:extLst>
              <a:ext uri="{FF2B5EF4-FFF2-40B4-BE49-F238E27FC236}">
                <a16:creationId xmlns:a16="http://schemas.microsoft.com/office/drawing/2014/main" id="{0E5E8D9F-CD81-058E-DE0E-E90C78DA9CB5}"/>
              </a:ext>
            </a:extLst>
          </p:cNvPr>
          <p:cNvGrpSpPr/>
          <p:nvPr/>
        </p:nvGrpSpPr>
        <p:grpSpPr>
          <a:xfrm>
            <a:off x="-32529" y="3413"/>
            <a:ext cx="12235131" cy="517584"/>
            <a:chOff x="298151" y="3080169"/>
            <a:chExt cx="12235131" cy="517584"/>
          </a:xfrm>
        </p:grpSpPr>
        <p:sp>
          <p:nvSpPr>
            <p:cNvPr id="29" name="Rectangle 28">
              <a:extLst>
                <a:ext uri="{FF2B5EF4-FFF2-40B4-BE49-F238E27FC236}">
                  <a16:creationId xmlns:a16="http://schemas.microsoft.com/office/drawing/2014/main" id="{5BD19C00-BECD-8C7B-59A9-4FF0571347A0}"/>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DF0A203E-5391-CE06-136B-AF5A188B4813}"/>
                </a:ext>
              </a:extLst>
            </p:cNvPr>
            <p:cNvGrpSpPr/>
            <p:nvPr/>
          </p:nvGrpSpPr>
          <p:grpSpPr>
            <a:xfrm>
              <a:off x="389268" y="3142515"/>
              <a:ext cx="373816" cy="388184"/>
              <a:chOff x="6427756" y="4062681"/>
              <a:chExt cx="416949" cy="517581"/>
            </a:xfrm>
          </p:grpSpPr>
          <p:sp>
            <p:nvSpPr>
              <p:cNvPr id="31" name="Rectangle 30">
                <a:extLst>
                  <a:ext uri="{FF2B5EF4-FFF2-40B4-BE49-F238E27FC236}">
                    <a16:creationId xmlns:a16="http://schemas.microsoft.com/office/drawing/2014/main" id="{1B3031D7-72ED-F399-7383-C3BC9CFFF4A2}"/>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FAB3CC97-A3CC-684F-F1C4-DAD24ECEE9E1}"/>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Rectangle 32">
                <a:extLst>
                  <a:ext uri="{FF2B5EF4-FFF2-40B4-BE49-F238E27FC236}">
                    <a16:creationId xmlns:a16="http://schemas.microsoft.com/office/drawing/2014/main" id="{3B1D9631-ADCA-F17C-FE0A-37533E801857}"/>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46E1121-FFE0-C7BC-3F27-44DC2866AF52}"/>
              </a:ext>
            </a:extLst>
          </p:cNvPr>
          <p:cNvSpPr txBox="1"/>
          <p:nvPr/>
        </p:nvSpPr>
        <p:spPr>
          <a:xfrm>
            <a:off x="554965" y="-623977"/>
            <a:ext cx="56474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予定変更画面（</a:t>
            </a:r>
            <a:r>
              <a:rPr lang="ja-JP" sz="4000" b="1">
                <a:ea typeface="ＭＳ Ｐゴシック"/>
                <a:cs typeface="Calibri"/>
              </a:rPr>
              <a:t>定期</a:t>
            </a:r>
            <a:r>
              <a:rPr lang="ja-JP" altLang="en-US" sz="4000" b="1">
                <a:ea typeface="ＭＳ Ｐゴシック"/>
                <a:cs typeface="Calibri"/>
              </a:rPr>
              <a:t>）</a:t>
            </a:r>
          </a:p>
        </p:txBody>
      </p:sp>
      <p:sp>
        <p:nvSpPr>
          <p:cNvPr id="10" name="Rectangle: Rounded Corners 9">
            <a:extLst>
              <a:ext uri="{FF2B5EF4-FFF2-40B4-BE49-F238E27FC236}">
                <a16:creationId xmlns:a16="http://schemas.microsoft.com/office/drawing/2014/main" id="{477AAB40-167F-8AEE-A471-BDB352E553A9}"/>
              </a:ext>
            </a:extLst>
          </p:cNvPr>
          <p:cNvSpPr/>
          <p:nvPr/>
        </p:nvSpPr>
        <p:spPr>
          <a:xfrm>
            <a:off x="10909540" y="5726502"/>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28" name="Rectangle: Rounded Corners 27">
            <a:extLst>
              <a:ext uri="{FF2B5EF4-FFF2-40B4-BE49-F238E27FC236}">
                <a16:creationId xmlns:a16="http://schemas.microsoft.com/office/drawing/2014/main" id="{900672DF-CB3E-E039-C854-6372C3C0588C}"/>
              </a:ext>
            </a:extLst>
          </p:cNvPr>
          <p:cNvSpPr/>
          <p:nvPr/>
        </p:nvSpPr>
        <p:spPr>
          <a:xfrm>
            <a:off x="9348159" y="5732253"/>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3" name="Rectangle: Rounded Corners 2">
            <a:extLst>
              <a:ext uri="{FF2B5EF4-FFF2-40B4-BE49-F238E27FC236}">
                <a16:creationId xmlns:a16="http://schemas.microsoft.com/office/drawing/2014/main" id="{D9DF1CAA-CC62-DB85-D3AB-329ABC22D180}"/>
              </a:ext>
            </a:extLst>
          </p:cNvPr>
          <p:cNvSpPr/>
          <p:nvPr/>
        </p:nvSpPr>
        <p:spPr>
          <a:xfrm>
            <a:off x="10814649" y="1634705"/>
            <a:ext cx="1135810" cy="6182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削除</a:t>
            </a:r>
          </a:p>
        </p:txBody>
      </p:sp>
      <p:sp>
        <p:nvSpPr>
          <p:cNvPr id="9" name="Rectangle 8">
            <a:extLst>
              <a:ext uri="{FF2B5EF4-FFF2-40B4-BE49-F238E27FC236}">
                <a16:creationId xmlns:a16="http://schemas.microsoft.com/office/drawing/2014/main" id="{E5AC429C-B574-A759-3600-33771E0ECCC4}"/>
              </a:ext>
            </a:extLst>
          </p:cNvPr>
          <p:cNvSpPr/>
          <p:nvPr/>
        </p:nvSpPr>
        <p:spPr>
          <a:xfrm>
            <a:off x="1109932" y="4021346"/>
            <a:ext cx="3119885" cy="5032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年</a:t>
            </a:r>
          </a:p>
        </p:txBody>
      </p:sp>
      <p:sp>
        <p:nvSpPr>
          <p:cNvPr id="2" name="Isosceles Triangle 1">
            <a:extLst>
              <a:ext uri="{FF2B5EF4-FFF2-40B4-BE49-F238E27FC236}">
                <a16:creationId xmlns:a16="http://schemas.microsoft.com/office/drawing/2014/main" id="{EB2FA81A-8288-2E5B-7EF4-6B0E606FA080}"/>
              </a:ext>
            </a:extLst>
          </p:cNvPr>
          <p:cNvSpPr/>
          <p:nvPr/>
        </p:nvSpPr>
        <p:spPr>
          <a:xfrm rot="10800000">
            <a:off x="3739724" y="4107610"/>
            <a:ext cx="388189" cy="345058"/>
          </a:xfrm>
          <a:prstGeom prst="triangle">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C695E6A-5355-1C2B-38D4-1CC0FBA128F7}"/>
              </a:ext>
            </a:extLst>
          </p:cNvPr>
          <p:cNvSpPr/>
          <p:nvPr/>
        </p:nvSpPr>
        <p:spPr>
          <a:xfrm>
            <a:off x="1541253" y="3244970"/>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sp>
        <p:nvSpPr>
          <p:cNvPr id="14" name="Rectangle 13">
            <a:extLst>
              <a:ext uri="{FF2B5EF4-FFF2-40B4-BE49-F238E27FC236}">
                <a16:creationId xmlns:a16="http://schemas.microsoft.com/office/drawing/2014/main" id="{B295F4C7-D9C0-626E-E074-8F34FC1EE1BF}"/>
              </a:ext>
            </a:extLst>
          </p:cNvPr>
          <p:cNvSpPr/>
          <p:nvPr/>
        </p:nvSpPr>
        <p:spPr>
          <a:xfrm>
            <a:off x="5624424" y="3259347"/>
            <a:ext cx="1797169" cy="4169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grpSp>
        <p:nvGrpSpPr>
          <p:cNvPr id="23" name="Group 22">
            <a:extLst>
              <a:ext uri="{FF2B5EF4-FFF2-40B4-BE49-F238E27FC236}">
                <a16:creationId xmlns:a16="http://schemas.microsoft.com/office/drawing/2014/main" id="{E5A44A8F-2D96-B125-29EE-B78C2A5FC594}"/>
              </a:ext>
            </a:extLst>
          </p:cNvPr>
          <p:cNvGrpSpPr/>
          <p:nvPr/>
        </p:nvGrpSpPr>
        <p:grpSpPr>
          <a:xfrm>
            <a:off x="4125222" y="3342914"/>
            <a:ext cx="891398" cy="359436"/>
            <a:chOff x="9286689" y="1560122"/>
            <a:chExt cx="1825924" cy="747624"/>
          </a:xfrm>
        </p:grpSpPr>
        <p:sp>
          <p:nvSpPr>
            <p:cNvPr id="40" name="Isosceles Triangle 39">
              <a:extLst>
                <a:ext uri="{FF2B5EF4-FFF2-40B4-BE49-F238E27FC236}">
                  <a16:creationId xmlns:a16="http://schemas.microsoft.com/office/drawing/2014/main" id="{8BAAA062-B939-65C6-311F-4E56D417F240}"/>
                </a:ext>
              </a:extLst>
            </p:cNvPr>
            <p:cNvSpPr/>
            <p:nvPr/>
          </p:nvSpPr>
          <p:spPr>
            <a:xfrm rot="5400000">
              <a:off x="9214802"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3E4ABFC9-1743-B228-6B35-142F936BFCD5}"/>
                </a:ext>
              </a:extLst>
            </p:cNvPr>
            <p:cNvSpPr/>
            <p:nvPr/>
          </p:nvSpPr>
          <p:spPr>
            <a:xfrm rot="5400000">
              <a:off x="10436877" y="1632009"/>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CD6CB0BE-3999-F5F4-42F5-5C4025BC382E}"/>
                </a:ext>
              </a:extLst>
            </p:cNvPr>
            <p:cNvSpPr/>
            <p:nvPr/>
          </p:nvSpPr>
          <p:spPr>
            <a:xfrm rot="5400000">
              <a:off x="9818651"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12" descr="日毎カレンダー 枠線">
            <a:extLst>
              <a:ext uri="{FF2B5EF4-FFF2-40B4-BE49-F238E27FC236}">
                <a16:creationId xmlns:a16="http://schemas.microsoft.com/office/drawing/2014/main" id="{55A45017-ADD2-2455-984C-0AC66516FD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61517" y="3244969"/>
            <a:ext cx="454325" cy="439948"/>
          </a:xfrm>
          <a:prstGeom prst="rect">
            <a:avLst/>
          </a:prstGeom>
        </p:spPr>
      </p:pic>
      <p:pic>
        <p:nvPicPr>
          <p:cNvPr id="27" name="Graphic 12" descr="日毎カレンダー 枠線">
            <a:extLst>
              <a:ext uri="{FF2B5EF4-FFF2-40B4-BE49-F238E27FC236}">
                <a16:creationId xmlns:a16="http://schemas.microsoft.com/office/drawing/2014/main" id="{34C65D51-651D-EF6C-A972-B3E1566C85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78346" y="3230592"/>
            <a:ext cx="454325" cy="468702"/>
          </a:xfrm>
          <a:prstGeom prst="rect">
            <a:avLst/>
          </a:prstGeom>
        </p:spPr>
      </p:pic>
      <p:sp>
        <p:nvSpPr>
          <p:cNvPr id="4" name="Rectangle 3">
            <a:extLst>
              <a:ext uri="{FF2B5EF4-FFF2-40B4-BE49-F238E27FC236}">
                <a16:creationId xmlns:a16="http://schemas.microsoft.com/office/drawing/2014/main" id="{B57ADE45-16E2-F491-D92C-E37AEA2F8F2D}"/>
              </a:ext>
            </a:extLst>
          </p:cNvPr>
          <p:cNvSpPr/>
          <p:nvPr/>
        </p:nvSpPr>
        <p:spPr>
          <a:xfrm>
            <a:off x="4862421" y="4438287"/>
            <a:ext cx="3335543" cy="18115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cs typeface="Calibri"/>
              </a:rPr>
              <a:t>月→日にち指定</a:t>
            </a:r>
            <a:endParaRPr lang="en-US" altLang="ja-JP"/>
          </a:p>
          <a:p>
            <a:r>
              <a:rPr lang="ja-JP" altLang="en-US">
                <a:solidFill>
                  <a:srgbClr val="000000"/>
                </a:solidFill>
                <a:cs typeface="Calibri"/>
              </a:rPr>
              <a:t>年→日にち指定</a:t>
            </a:r>
            <a:endParaRPr lang="ja-JP"/>
          </a:p>
          <a:p>
            <a:r>
              <a:rPr lang="ja-JP" altLang="en-US">
                <a:solidFill>
                  <a:srgbClr val="000000"/>
                </a:solidFill>
                <a:cs typeface="Calibri"/>
              </a:rPr>
              <a:t>週の時だけ曜日チェックを出す</a:t>
            </a:r>
            <a:endParaRPr lang="ja-JP"/>
          </a:p>
          <a:p>
            <a:pPr algn="ctr"/>
            <a:endParaRPr lang="ja-JP" altLang="en-US">
              <a:solidFill>
                <a:srgbClr val="000000"/>
              </a:solidFill>
              <a:ea typeface="Calibri"/>
              <a:cs typeface="Calibri"/>
            </a:endParaRPr>
          </a:p>
        </p:txBody>
      </p:sp>
      <p:grpSp>
        <p:nvGrpSpPr>
          <p:cNvPr id="22" name="Group 21">
            <a:extLst>
              <a:ext uri="{FF2B5EF4-FFF2-40B4-BE49-F238E27FC236}">
                <a16:creationId xmlns:a16="http://schemas.microsoft.com/office/drawing/2014/main" id="{1CDBB4BF-0A19-6A2E-8B23-51B45A23CCAA}"/>
              </a:ext>
            </a:extLst>
          </p:cNvPr>
          <p:cNvGrpSpPr/>
          <p:nvPr/>
        </p:nvGrpSpPr>
        <p:grpSpPr>
          <a:xfrm>
            <a:off x="1238430" y="4523656"/>
            <a:ext cx="2530415" cy="1150190"/>
            <a:chOff x="-659381" y="4178599"/>
            <a:chExt cx="2530415" cy="1150190"/>
          </a:xfrm>
        </p:grpSpPr>
        <p:sp>
          <p:nvSpPr>
            <p:cNvPr id="5" name="Rectangle: Rounded Corners 4">
              <a:extLst>
                <a:ext uri="{FF2B5EF4-FFF2-40B4-BE49-F238E27FC236}">
                  <a16:creationId xmlns:a16="http://schemas.microsoft.com/office/drawing/2014/main" id="{EB64FF69-AD6B-6385-07E5-F6538F17B711}"/>
                </a:ext>
              </a:extLst>
            </p:cNvPr>
            <p:cNvSpPr/>
            <p:nvPr/>
          </p:nvSpPr>
          <p:spPr>
            <a:xfrm>
              <a:off x="-659379" y="4178599"/>
              <a:ext cx="2530413" cy="388189"/>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latin typeface="Meiryo"/>
                  <a:ea typeface="Meiryo"/>
                  <a:cs typeface="Calibri"/>
                </a:rPr>
                <a:t>週</a:t>
              </a:r>
            </a:p>
          </p:txBody>
        </p:sp>
        <p:sp>
          <p:nvSpPr>
            <p:cNvPr id="7" name="Rectangle: Rounded Corners 6">
              <a:extLst>
                <a:ext uri="{FF2B5EF4-FFF2-40B4-BE49-F238E27FC236}">
                  <a16:creationId xmlns:a16="http://schemas.microsoft.com/office/drawing/2014/main" id="{AD7FDB4B-A399-062C-746F-9D9F0A9FF19A}"/>
                </a:ext>
              </a:extLst>
            </p:cNvPr>
            <p:cNvSpPr/>
            <p:nvPr/>
          </p:nvSpPr>
          <p:spPr>
            <a:xfrm>
              <a:off x="-659381" y="4566788"/>
              <a:ext cx="2530414" cy="402566"/>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月</a:t>
              </a:r>
            </a:p>
          </p:txBody>
        </p:sp>
        <p:sp>
          <p:nvSpPr>
            <p:cNvPr id="8" name="Rectangle: Rounded Corners 7">
              <a:extLst>
                <a:ext uri="{FF2B5EF4-FFF2-40B4-BE49-F238E27FC236}">
                  <a16:creationId xmlns:a16="http://schemas.microsoft.com/office/drawing/2014/main" id="{516AC26E-7115-4383-E57C-B090E7BA32D9}"/>
                </a:ext>
              </a:extLst>
            </p:cNvPr>
            <p:cNvSpPr/>
            <p:nvPr/>
          </p:nvSpPr>
          <p:spPr>
            <a:xfrm>
              <a:off x="-659380" y="4897468"/>
              <a:ext cx="2487282" cy="431321"/>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年</a:t>
              </a:r>
            </a:p>
          </p:txBody>
        </p:sp>
      </p:grpSp>
      <p:sp>
        <p:nvSpPr>
          <p:cNvPr id="20" name="TextBox 19">
            <a:extLst>
              <a:ext uri="{FF2B5EF4-FFF2-40B4-BE49-F238E27FC236}">
                <a16:creationId xmlns:a16="http://schemas.microsoft.com/office/drawing/2014/main" id="{67ADF308-9543-B881-14DD-F2927ADE8ADA}"/>
              </a:ext>
            </a:extLst>
          </p:cNvPr>
          <p:cNvSpPr txBox="1"/>
          <p:nvPr/>
        </p:nvSpPr>
        <p:spPr>
          <a:xfrm>
            <a:off x="5541214" y="3873440"/>
            <a:ext cx="2412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期間を設定しない☑</a:t>
            </a:r>
          </a:p>
        </p:txBody>
      </p:sp>
      <p:sp>
        <p:nvSpPr>
          <p:cNvPr id="36" name="TextBox 35">
            <a:extLst>
              <a:ext uri="{FF2B5EF4-FFF2-40B4-BE49-F238E27FC236}">
                <a16:creationId xmlns:a16="http://schemas.microsoft.com/office/drawing/2014/main" id="{D46D672B-F705-0894-4312-69D5ED422681}"/>
              </a:ext>
            </a:extLst>
          </p:cNvPr>
          <p:cNvSpPr txBox="1"/>
          <p:nvPr/>
        </p:nvSpPr>
        <p:spPr>
          <a:xfrm>
            <a:off x="1371780" y="5311176"/>
            <a:ext cx="28582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ＭＳ Ｐゴシック"/>
                <a:cs typeface="Calibri"/>
              </a:rPr>
              <a:t>月火水木金土日</a:t>
            </a:r>
            <a:endParaRPr lang="ja-JP" altLang="en-US" sz="2400" b="1">
              <a:ea typeface="ＭＳ Ｐゴシック" panose="020B0600070205080204" pitchFamily="34" charset="-128"/>
              <a:cs typeface="Calibri"/>
            </a:endParaRPr>
          </a:p>
          <a:p>
            <a:r>
              <a:rPr lang="ja-JP" altLang="en-US" sz="2400" b="1">
                <a:ea typeface="ＭＳ Ｐゴシック"/>
                <a:cs typeface="Calibri"/>
              </a:rPr>
              <a:t>☑☑☑☑☑☑☑</a:t>
            </a:r>
            <a:endParaRPr lang="ja-JP" sz="2400" b="1">
              <a:ea typeface="ＭＳ Ｐゴシック" panose="020B0600070205080204" pitchFamily="34" charset="-128"/>
              <a:cs typeface="Calibri"/>
            </a:endParaRPr>
          </a:p>
        </p:txBody>
      </p:sp>
      <p:pic>
        <p:nvPicPr>
          <p:cNvPr id="26" name="Picture 16">
            <a:extLst>
              <a:ext uri="{FF2B5EF4-FFF2-40B4-BE49-F238E27FC236}">
                <a16:creationId xmlns:a16="http://schemas.microsoft.com/office/drawing/2014/main" id="{AC4EB67E-17F5-96B6-644C-BCCA5132595B}"/>
              </a:ext>
            </a:extLst>
          </p:cNvPr>
          <p:cNvPicPr>
            <a:picLocks noChangeAspect="1"/>
          </p:cNvPicPr>
          <p:nvPr/>
        </p:nvPicPr>
        <p:blipFill>
          <a:blip r:embed="rId4"/>
          <a:stretch>
            <a:fillRect/>
          </a:stretch>
        </p:blipFill>
        <p:spPr>
          <a:xfrm>
            <a:off x="669984" y="2673"/>
            <a:ext cx="1621768" cy="512238"/>
          </a:xfrm>
          <a:prstGeom prst="rect">
            <a:avLst/>
          </a:prstGeom>
        </p:spPr>
      </p:pic>
      <p:sp>
        <p:nvSpPr>
          <p:cNvPr id="21" name="TextBox 20">
            <a:extLst>
              <a:ext uri="{FF2B5EF4-FFF2-40B4-BE49-F238E27FC236}">
                <a16:creationId xmlns:a16="http://schemas.microsoft.com/office/drawing/2014/main" id="{4C50E909-61CC-DA65-8263-2B9BAE17DE84}"/>
              </a:ext>
            </a:extLst>
          </p:cNvPr>
          <p:cNvSpPr txBox="1"/>
          <p:nvPr/>
        </p:nvSpPr>
        <p:spPr>
          <a:xfrm>
            <a:off x="1245077" y="166202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30" name="TextBox 29">
            <a:extLst>
              <a:ext uri="{FF2B5EF4-FFF2-40B4-BE49-F238E27FC236}">
                <a16:creationId xmlns:a16="http://schemas.microsoft.com/office/drawing/2014/main" id="{9E4D269A-5974-466E-B3B0-F7D2E6088A5A}"/>
              </a:ext>
            </a:extLst>
          </p:cNvPr>
          <p:cNvSpPr txBox="1"/>
          <p:nvPr/>
        </p:nvSpPr>
        <p:spPr>
          <a:xfrm>
            <a:off x="2122093" y="2251492"/>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44" name="TextBox 43">
            <a:extLst>
              <a:ext uri="{FF2B5EF4-FFF2-40B4-BE49-F238E27FC236}">
                <a16:creationId xmlns:a16="http://schemas.microsoft.com/office/drawing/2014/main" id="{AD732D2D-4D92-3AD9-B380-B11E81882E1B}"/>
              </a:ext>
            </a:extLst>
          </p:cNvPr>
          <p:cNvSpPr txBox="1"/>
          <p:nvPr/>
        </p:nvSpPr>
        <p:spPr>
          <a:xfrm>
            <a:off x="1201941" y="3056623"/>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13" name="TextBox 12">
            <a:extLst>
              <a:ext uri="{FF2B5EF4-FFF2-40B4-BE49-F238E27FC236}">
                <a16:creationId xmlns:a16="http://schemas.microsoft.com/office/drawing/2014/main" id="{0D10D36E-56D4-1580-1379-892C3886E8AE}"/>
              </a:ext>
            </a:extLst>
          </p:cNvPr>
          <p:cNvSpPr txBox="1"/>
          <p:nvPr/>
        </p:nvSpPr>
        <p:spPr>
          <a:xfrm>
            <a:off x="1992702" y="2855343"/>
            <a:ext cx="10322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1"/>
                </a:solidFill>
                <a:latin typeface="Meiryo"/>
                <a:ea typeface="Meiryo"/>
                <a:cs typeface="Calibri"/>
              </a:rPr>
              <a:t>開始</a:t>
            </a:r>
          </a:p>
        </p:txBody>
      </p:sp>
      <p:sp>
        <p:nvSpPr>
          <p:cNvPr id="39" name="TextBox 38">
            <a:extLst>
              <a:ext uri="{FF2B5EF4-FFF2-40B4-BE49-F238E27FC236}">
                <a16:creationId xmlns:a16="http://schemas.microsoft.com/office/drawing/2014/main" id="{5A3FA156-F2DB-9244-33FC-E5EBB42D9DC4}"/>
              </a:ext>
            </a:extLst>
          </p:cNvPr>
          <p:cNvSpPr txBox="1"/>
          <p:nvPr/>
        </p:nvSpPr>
        <p:spPr>
          <a:xfrm>
            <a:off x="6090248" y="2855342"/>
            <a:ext cx="845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b="1">
                <a:solidFill>
                  <a:schemeClr val="bg1"/>
                </a:solidFill>
                <a:latin typeface="Meiryo"/>
                <a:ea typeface="Meiryo"/>
                <a:cs typeface="Calibri"/>
              </a:rPr>
              <a:t>終了</a:t>
            </a:r>
          </a:p>
        </p:txBody>
      </p:sp>
      <p:sp>
        <p:nvSpPr>
          <p:cNvPr id="43" name="TextBox 42">
            <a:extLst>
              <a:ext uri="{FF2B5EF4-FFF2-40B4-BE49-F238E27FC236}">
                <a16:creationId xmlns:a16="http://schemas.microsoft.com/office/drawing/2014/main" id="{19BC42E6-2FFD-2663-5163-9527D527CCBF}"/>
              </a:ext>
            </a:extLst>
          </p:cNvPr>
          <p:cNvSpPr txBox="1"/>
          <p:nvPr/>
        </p:nvSpPr>
        <p:spPr>
          <a:xfrm>
            <a:off x="914399" y="366047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1"/>
                </a:solidFill>
                <a:latin typeface="Meiryo"/>
                <a:ea typeface="Meiryo"/>
                <a:cs typeface="Calibri"/>
              </a:rPr>
              <a:t>繰り返し</a:t>
            </a:r>
          </a:p>
        </p:txBody>
      </p:sp>
      <p:sp>
        <p:nvSpPr>
          <p:cNvPr id="37" name="TextBox 36">
            <a:extLst>
              <a:ext uri="{FF2B5EF4-FFF2-40B4-BE49-F238E27FC236}">
                <a16:creationId xmlns:a16="http://schemas.microsoft.com/office/drawing/2014/main" id="{56BFB796-2734-D4D9-CEE9-27A2D8EE7EF0}"/>
              </a:ext>
            </a:extLst>
          </p:cNvPr>
          <p:cNvSpPr txBox="1"/>
          <p:nvPr/>
        </p:nvSpPr>
        <p:spPr>
          <a:xfrm>
            <a:off x="2697194" y="2409646"/>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sp>
        <p:nvSpPr>
          <p:cNvPr id="47" name="TextBox 46">
            <a:extLst>
              <a:ext uri="{FF2B5EF4-FFF2-40B4-BE49-F238E27FC236}">
                <a16:creationId xmlns:a16="http://schemas.microsoft.com/office/drawing/2014/main" id="{33C66106-C343-3095-054F-B45B15C36A55}"/>
              </a:ext>
            </a:extLst>
          </p:cNvPr>
          <p:cNvSpPr txBox="1"/>
          <p:nvPr/>
        </p:nvSpPr>
        <p:spPr>
          <a:xfrm>
            <a:off x="842506" y="3991151"/>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48" name="TextBox 47">
            <a:extLst>
              <a:ext uri="{FF2B5EF4-FFF2-40B4-BE49-F238E27FC236}">
                <a16:creationId xmlns:a16="http://schemas.microsoft.com/office/drawing/2014/main" id="{97D23530-9B32-0AFB-3024-50FB623F7D7B}"/>
              </a:ext>
            </a:extLst>
          </p:cNvPr>
          <p:cNvSpPr txBox="1"/>
          <p:nvPr/>
        </p:nvSpPr>
        <p:spPr>
          <a:xfrm>
            <a:off x="1086922" y="5644547"/>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
        <p:nvSpPr>
          <p:cNvPr id="49" name="TextBox 48">
            <a:extLst>
              <a:ext uri="{FF2B5EF4-FFF2-40B4-BE49-F238E27FC236}">
                <a16:creationId xmlns:a16="http://schemas.microsoft.com/office/drawing/2014/main" id="{D72646EA-7AD9-ED96-B2B9-40A464CD7B16}"/>
              </a:ext>
            </a:extLst>
          </p:cNvPr>
          <p:cNvSpPr txBox="1"/>
          <p:nvPr/>
        </p:nvSpPr>
        <p:spPr>
          <a:xfrm>
            <a:off x="4868167" y="4278698"/>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
        <p:nvSpPr>
          <p:cNvPr id="50" name="TextBox 49">
            <a:extLst>
              <a:ext uri="{FF2B5EF4-FFF2-40B4-BE49-F238E27FC236}">
                <a16:creationId xmlns:a16="http://schemas.microsoft.com/office/drawing/2014/main" id="{862E4D02-848A-C137-FF91-30B26A5B5EB4}"/>
              </a:ext>
            </a:extLst>
          </p:cNvPr>
          <p:cNvSpPr txBox="1"/>
          <p:nvPr/>
        </p:nvSpPr>
        <p:spPr>
          <a:xfrm>
            <a:off x="9123865" y="5385755"/>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8</a:t>
            </a:r>
          </a:p>
        </p:txBody>
      </p:sp>
      <p:sp>
        <p:nvSpPr>
          <p:cNvPr id="51" name="TextBox 50">
            <a:extLst>
              <a:ext uri="{FF2B5EF4-FFF2-40B4-BE49-F238E27FC236}">
                <a16:creationId xmlns:a16="http://schemas.microsoft.com/office/drawing/2014/main" id="{62DB546F-4407-EA47-A61D-26C146612DC8}"/>
              </a:ext>
            </a:extLst>
          </p:cNvPr>
          <p:cNvSpPr txBox="1"/>
          <p:nvPr/>
        </p:nvSpPr>
        <p:spPr>
          <a:xfrm>
            <a:off x="10734129" y="5342622"/>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9</a:t>
            </a:r>
          </a:p>
        </p:txBody>
      </p:sp>
      <p:sp>
        <p:nvSpPr>
          <p:cNvPr id="52" name="TextBox 51">
            <a:extLst>
              <a:ext uri="{FF2B5EF4-FFF2-40B4-BE49-F238E27FC236}">
                <a16:creationId xmlns:a16="http://schemas.microsoft.com/office/drawing/2014/main" id="{63B7B9B0-C618-D2BB-94E8-DD047D78E449}"/>
              </a:ext>
            </a:extLst>
          </p:cNvPr>
          <p:cNvSpPr txBox="1"/>
          <p:nvPr/>
        </p:nvSpPr>
        <p:spPr>
          <a:xfrm>
            <a:off x="10604733" y="1360094"/>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10</a:t>
            </a:r>
          </a:p>
        </p:txBody>
      </p:sp>
      <p:sp>
        <p:nvSpPr>
          <p:cNvPr id="53" name="TextBox 52">
            <a:extLst>
              <a:ext uri="{FF2B5EF4-FFF2-40B4-BE49-F238E27FC236}">
                <a16:creationId xmlns:a16="http://schemas.microsoft.com/office/drawing/2014/main" id="{54068263-7BC7-B430-5768-D24BCBB20847}"/>
              </a:ext>
            </a:extLst>
          </p:cNvPr>
          <p:cNvSpPr txBox="1"/>
          <p:nvPr/>
        </p:nvSpPr>
        <p:spPr>
          <a:xfrm>
            <a:off x="-77645" y="267414"/>
            <a:ext cx="9316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11</a:t>
            </a:r>
          </a:p>
        </p:txBody>
      </p:sp>
    </p:spTree>
    <p:extLst>
      <p:ext uri="{BB962C8B-B14F-4D97-AF65-F5344CB8AC3E}">
        <p14:creationId xmlns:p14="http://schemas.microsoft.com/office/powerpoint/2010/main" val="165096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F7F6026A-5656-B0F4-4A4D-E3518F3B0407}"/>
              </a:ext>
            </a:extLst>
          </p:cNvPr>
          <p:cNvSpPr/>
          <p:nvPr/>
        </p:nvSpPr>
        <p:spPr>
          <a:xfrm>
            <a:off x="649857" y="1534065"/>
            <a:ext cx="6613583" cy="948904"/>
          </a:xfrm>
          <a:prstGeom prst="roundRect">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solidFill>
                  <a:srgbClr val="FFFFFF"/>
                </a:solidFill>
                <a:latin typeface="Meiryo"/>
                <a:ea typeface="Meiryo"/>
                <a:cs typeface="Calibri"/>
              </a:rPr>
              <a:t>自動予定タイトル</a:t>
            </a:r>
          </a:p>
        </p:txBody>
      </p:sp>
      <p:sp>
        <p:nvSpPr>
          <p:cNvPr id="18" name="Rectangle: Rounded Corners 17">
            <a:extLst>
              <a:ext uri="{FF2B5EF4-FFF2-40B4-BE49-F238E27FC236}">
                <a16:creationId xmlns:a16="http://schemas.microsoft.com/office/drawing/2014/main" id="{D98249BE-E899-CB3B-AF63-25B2493AF8DA}"/>
              </a:ext>
            </a:extLst>
          </p:cNvPr>
          <p:cNvSpPr/>
          <p:nvPr/>
        </p:nvSpPr>
        <p:spPr>
          <a:xfrm>
            <a:off x="649855" y="2698631"/>
            <a:ext cx="8525771" cy="3651847"/>
          </a:xfrm>
          <a:prstGeom prst="roundRect">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3200" b="1">
              <a:solidFill>
                <a:srgbClr val="FFFFFF"/>
              </a:solidFill>
              <a:latin typeface="Meiryo"/>
              <a:ea typeface="Meiryo"/>
              <a:cs typeface="Calibri" panose="020F0502020204030204"/>
            </a:endParaRPr>
          </a:p>
        </p:txBody>
      </p:sp>
      <p:grpSp>
        <p:nvGrpSpPr>
          <p:cNvPr id="27" name="Group 26">
            <a:extLst>
              <a:ext uri="{FF2B5EF4-FFF2-40B4-BE49-F238E27FC236}">
                <a16:creationId xmlns:a16="http://schemas.microsoft.com/office/drawing/2014/main" id="{7460DF8E-DB38-28FD-3023-127EA24EE788}"/>
              </a:ext>
            </a:extLst>
          </p:cNvPr>
          <p:cNvGrpSpPr/>
          <p:nvPr/>
        </p:nvGrpSpPr>
        <p:grpSpPr>
          <a:xfrm>
            <a:off x="1977" y="-5212"/>
            <a:ext cx="12235131" cy="517584"/>
            <a:chOff x="1977" y="-5212"/>
            <a:chExt cx="12235131" cy="517584"/>
          </a:xfrm>
        </p:grpSpPr>
        <p:sp>
          <p:nvSpPr>
            <p:cNvPr id="22" name="Rectangle 21">
              <a:extLst>
                <a:ext uri="{FF2B5EF4-FFF2-40B4-BE49-F238E27FC236}">
                  <a16:creationId xmlns:a16="http://schemas.microsoft.com/office/drawing/2014/main" id="{BA8800E7-0B0D-41AA-AD5A-6233F0459DA4}"/>
                </a:ext>
              </a:extLst>
            </p:cNvPr>
            <p:cNvSpPr/>
            <p:nvPr/>
          </p:nvSpPr>
          <p:spPr>
            <a:xfrm>
              <a:off x="1977" y="-5212"/>
              <a:ext cx="12235131" cy="517584"/>
            </a:xfrm>
            <a:prstGeom prst="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130E2B5-F814-716E-44EE-AD2A8597669A}"/>
                </a:ext>
              </a:extLst>
            </p:cNvPr>
            <p:cNvGrpSpPr/>
            <p:nvPr/>
          </p:nvGrpSpPr>
          <p:grpSpPr>
            <a:xfrm>
              <a:off x="72966" y="65760"/>
              <a:ext cx="373813" cy="388186"/>
              <a:chOff x="6427755" y="4062681"/>
              <a:chExt cx="416945" cy="517584"/>
            </a:xfrm>
          </p:grpSpPr>
          <p:sp>
            <p:nvSpPr>
              <p:cNvPr id="24" name="Rectangle 23">
                <a:extLst>
                  <a:ext uri="{FF2B5EF4-FFF2-40B4-BE49-F238E27FC236}">
                    <a16:creationId xmlns:a16="http://schemas.microsoft.com/office/drawing/2014/main" id="{4217F552-34C1-6EB0-B5FC-6C8C0E6FB88E}"/>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85B72517-BD25-3C48-350A-CE39B44E42DC}"/>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0CD382FE-86A6-2BF8-DE7A-B229830026F2}"/>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46E1121-FFE0-C7BC-3F27-44DC2866AF52}"/>
              </a:ext>
            </a:extLst>
          </p:cNvPr>
          <p:cNvSpPr txBox="1"/>
          <p:nvPr/>
        </p:nvSpPr>
        <p:spPr>
          <a:xfrm>
            <a:off x="655607" y="-537712"/>
            <a:ext cx="527361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予定変更画面（</a:t>
            </a:r>
            <a:r>
              <a:rPr lang="ja-JP" sz="4000" b="1">
                <a:ea typeface="ＭＳ Ｐゴシック"/>
                <a:cs typeface="Calibri"/>
              </a:rPr>
              <a:t>自動</a:t>
            </a:r>
            <a:r>
              <a:rPr lang="ja-JP" altLang="en-US" sz="4000" b="1">
                <a:ea typeface="ＭＳ Ｐゴシック"/>
                <a:cs typeface="Calibri"/>
              </a:rPr>
              <a:t>）</a:t>
            </a:r>
          </a:p>
        </p:txBody>
      </p:sp>
      <p:sp>
        <p:nvSpPr>
          <p:cNvPr id="3" name="Rectangle: Rounded Corners 2">
            <a:extLst>
              <a:ext uri="{FF2B5EF4-FFF2-40B4-BE49-F238E27FC236}">
                <a16:creationId xmlns:a16="http://schemas.microsoft.com/office/drawing/2014/main" id="{9FD1A409-63A5-CA83-5EA2-2F2DA6EA1DD3}"/>
              </a:ext>
            </a:extLst>
          </p:cNvPr>
          <p:cNvSpPr/>
          <p:nvPr/>
        </p:nvSpPr>
        <p:spPr>
          <a:xfrm>
            <a:off x="9362536" y="5732253"/>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5" name="Rectangle: Rounded Corners 4">
            <a:extLst>
              <a:ext uri="{FF2B5EF4-FFF2-40B4-BE49-F238E27FC236}">
                <a16:creationId xmlns:a16="http://schemas.microsoft.com/office/drawing/2014/main" id="{72065DC2-CDB8-B29D-D5DE-7292276AC499}"/>
              </a:ext>
            </a:extLst>
          </p:cNvPr>
          <p:cNvSpPr/>
          <p:nvPr/>
        </p:nvSpPr>
        <p:spPr>
          <a:xfrm>
            <a:off x="10852031" y="5697747"/>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grpSp>
        <p:nvGrpSpPr>
          <p:cNvPr id="11" name="Group 10">
            <a:extLst>
              <a:ext uri="{FF2B5EF4-FFF2-40B4-BE49-F238E27FC236}">
                <a16:creationId xmlns:a16="http://schemas.microsoft.com/office/drawing/2014/main" id="{D6FDEE54-4E8D-770B-8AC2-04BB35BC51A0}"/>
              </a:ext>
            </a:extLst>
          </p:cNvPr>
          <p:cNvGrpSpPr/>
          <p:nvPr/>
        </p:nvGrpSpPr>
        <p:grpSpPr>
          <a:xfrm>
            <a:off x="3280915" y="3072441"/>
            <a:ext cx="2271621" cy="497457"/>
            <a:chOff x="1368726" y="3259346"/>
            <a:chExt cx="2271621" cy="497457"/>
          </a:xfrm>
        </p:grpSpPr>
        <p:sp>
          <p:nvSpPr>
            <p:cNvPr id="7" name="Rectangle 6">
              <a:extLst>
                <a:ext uri="{FF2B5EF4-FFF2-40B4-BE49-F238E27FC236}">
                  <a16:creationId xmlns:a16="http://schemas.microsoft.com/office/drawing/2014/main" id="{723CC991-2A86-E73E-08AA-86345D4B369E}"/>
                </a:ext>
              </a:extLst>
            </p:cNvPr>
            <p:cNvSpPr/>
            <p:nvPr/>
          </p:nvSpPr>
          <p:spPr>
            <a:xfrm>
              <a:off x="1368726" y="3259346"/>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10" name="Graphic 12" descr="日毎カレンダー 枠線">
              <a:extLst>
                <a:ext uri="{FF2B5EF4-FFF2-40B4-BE49-F238E27FC236}">
                  <a16:creationId xmlns:a16="http://schemas.microsoft.com/office/drawing/2014/main" id="{D5C18953-8AA1-6934-78E9-589BF6834B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3366" y="3288101"/>
              <a:ext cx="454325" cy="468702"/>
            </a:xfrm>
            <a:prstGeom prst="rect">
              <a:avLst/>
            </a:prstGeom>
          </p:spPr>
        </p:pic>
      </p:grpSp>
      <p:sp>
        <p:nvSpPr>
          <p:cNvPr id="2" name="Rectangle: Rounded Corners 1">
            <a:extLst>
              <a:ext uri="{FF2B5EF4-FFF2-40B4-BE49-F238E27FC236}">
                <a16:creationId xmlns:a16="http://schemas.microsoft.com/office/drawing/2014/main" id="{9353D99A-A70D-11C8-5507-27593CF1CF07}"/>
              </a:ext>
            </a:extLst>
          </p:cNvPr>
          <p:cNvSpPr/>
          <p:nvPr/>
        </p:nvSpPr>
        <p:spPr>
          <a:xfrm>
            <a:off x="10814649" y="1634705"/>
            <a:ext cx="1135810" cy="6182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削除</a:t>
            </a:r>
          </a:p>
        </p:txBody>
      </p:sp>
      <p:sp>
        <p:nvSpPr>
          <p:cNvPr id="8" name="Rectangle 7">
            <a:extLst>
              <a:ext uri="{FF2B5EF4-FFF2-40B4-BE49-F238E27FC236}">
                <a16:creationId xmlns:a16="http://schemas.microsoft.com/office/drawing/2014/main" id="{88F2BA8D-BEC6-45DB-7E1C-747F25829689}"/>
              </a:ext>
            </a:extLst>
          </p:cNvPr>
          <p:cNvSpPr/>
          <p:nvPr/>
        </p:nvSpPr>
        <p:spPr>
          <a:xfrm>
            <a:off x="1339969" y="4050098"/>
            <a:ext cx="6613580" cy="18115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rgbClr val="000000"/>
                </a:solidFill>
                <a:ea typeface="Calibri"/>
                <a:cs typeface="Calibri"/>
              </a:rPr>
              <a:t>メモ</a:t>
            </a:r>
          </a:p>
          <a:p>
            <a:pPr algn="ctr"/>
            <a:endParaRPr lang="ja-JP" altLang="en-US">
              <a:solidFill>
                <a:srgbClr val="000000"/>
              </a:solidFill>
              <a:ea typeface="Calibri"/>
              <a:cs typeface="Calibri"/>
            </a:endParaRPr>
          </a:p>
        </p:txBody>
      </p:sp>
      <p:sp>
        <p:nvSpPr>
          <p:cNvPr id="28" name="Rectangle: Rounded Corners 27">
            <a:extLst>
              <a:ext uri="{FF2B5EF4-FFF2-40B4-BE49-F238E27FC236}">
                <a16:creationId xmlns:a16="http://schemas.microsoft.com/office/drawing/2014/main" id="{6DADF277-CB1A-B565-C29E-609A87A56444}"/>
              </a:ext>
            </a:extLst>
          </p:cNvPr>
          <p:cNvSpPr/>
          <p:nvPr/>
        </p:nvSpPr>
        <p:spPr>
          <a:xfrm>
            <a:off x="7565365" y="1634705"/>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pass</a:t>
            </a:r>
          </a:p>
        </p:txBody>
      </p:sp>
      <p:pic>
        <p:nvPicPr>
          <p:cNvPr id="13" name="Picture 16">
            <a:extLst>
              <a:ext uri="{FF2B5EF4-FFF2-40B4-BE49-F238E27FC236}">
                <a16:creationId xmlns:a16="http://schemas.microsoft.com/office/drawing/2014/main" id="{29C5C69B-8B96-3797-8CEE-AA2FA174F111}"/>
              </a:ext>
            </a:extLst>
          </p:cNvPr>
          <p:cNvPicPr>
            <a:picLocks noChangeAspect="1"/>
          </p:cNvPicPr>
          <p:nvPr/>
        </p:nvPicPr>
        <p:blipFill>
          <a:blip r:embed="rId4"/>
          <a:stretch>
            <a:fillRect/>
          </a:stretch>
        </p:blipFill>
        <p:spPr>
          <a:xfrm>
            <a:off x="669984" y="2673"/>
            <a:ext cx="1621768" cy="512238"/>
          </a:xfrm>
          <a:prstGeom prst="rect">
            <a:avLst/>
          </a:prstGeom>
        </p:spPr>
      </p:pic>
      <p:sp>
        <p:nvSpPr>
          <p:cNvPr id="4" name="TextBox 3">
            <a:extLst>
              <a:ext uri="{FF2B5EF4-FFF2-40B4-BE49-F238E27FC236}">
                <a16:creationId xmlns:a16="http://schemas.microsoft.com/office/drawing/2014/main" id="{4CCC8CCE-AE56-E661-D081-B96DE0FF6292}"/>
              </a:ext>
            </a:extLst>
          </p:cNvPr>
          <p:cNvSpPr txBox="1"/>
          <p:nvPr/>
        </p:nvSpPr>
        <p:spPr>
          <a:xfrm>
            <a:off x="1345721" y="307100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solidFill>
                  <a:schemeClr val="bg1"/>
                </a:solidFill>
                <a:latin typeface="Meiryo"/>
                <a:ea typeface="Meiryo"/>
                <a:cs typeface="Calibri"/>
              </a:rPr>
              <a:t>締切日</a:t>
            </a:r>
            <a:endParaRPr lang="en-US" sz="2800" b="1">
              <a:solidFill>
                <a:schemeClr val="bg1"/>
              </a:solidFill>
              <a:latin typeface="Meiryo"/>
              <a:ea typeface="Meiryo"/>
              <a:cs typeface="Calibri"/>
            </a:endParaRPr>
          </a:p>
        </p:txBody>
      </p:sp>
      <p:sp>
        <p:nvSpPr>
          <p:cNvPr id="29" name="TextBox 1">
            <a:extLst>
              <a:ext uri="{FF2B5EF4-FFF2-40B4-BE49-F238E27FC236}">
                <a16:creationId xmlns:a16="http://schemas.microsoft.com/office/drawing/2014/main" id="{C4BF8C39-2A58-09B7-D1C2-8BFEC8D5D567}"/>
              </a:ext>
            </a:extLst>
          </p:cNvPr>
          <p:cNvSpPr txBox="1"/>
          <p:nvPr/>
        </p:nvSpPr>
        <p:spPr>
          <a:xfrm>
            <a:off x="1015036" y="1590133"/>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1</a:t>
            </a:r>
          </a:p>
        </p:txBody>
      </p:sp>
      <p:sp>
        <p:nvSpPr>
          <p:cNvPr id="30" name="TextBox 1">
            <a:extLst>
              <a:ext uri="{FF2B5EF4-FFF2-40B4-BE49-F238E27FC236}">
                <a16:creationId xmlns:a16="http://schemas.microsoft.com/office/drawing/2014/main" id="{14FB848F-2865-B057-611B-6F7F81ED18C9}"/>
              </a:ext>
            </a:extLst>
          </p:cNvPr>
          <p:cNvSpPr txBox="1"/>
          <p:nvPr/>
        </p:nvSpPr>
        <p:spPr>
          <a:xfrm>
            <a:off x="2078961" y="2294623"/>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２</a:t>
            </a:r>
          </a:p>
        </p:txBody>
      </p:sp>
      <p:sp>
        <p:nvSpPr>
          <p:cNvPr id="31" name="TextBox 1">
            <a:extLst>
              <a:ext uri="{FF2B5EF4-FFF2-40B4-BE49-F238E27FC236}">
                <a16:creationId xmlns:a16="http://schemas.microsoft.com/office/drawing/2014/main" id="{D48025E4-572D-49DB-173D-9C9C4A9C8A64}"/>
              </a:ext>
            </a:extLst>
          </p:cNvPr>
          <p:cNvSpPr txBox="1"/>
          <p:nvPr/>
        </p:nvSpPr>
        <p:spPr>
          <a:xfrm>
            <a:off x="2826582" y="2970359"/>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4</a:t>
            </a:r>
          </a:p>
        </p:txBody>
      </p:sp>
      <p:sp>
        <p:nvSpPr>
          <p:cNvPr id="33" name="TextBox 1">
            <a:extLst>
              <a:ext uri="{FF2B5EF4-FFF2-40B4-BE49-F238E27FC236}">
                <a16:creationId xmlns:a16="http://schemas.microsoft.com/office/drawing/2014/main" id="{01765D67-06B4-FC1E-D54D-C10FC01B5EBD}"/>
              </a:ext>
            </a:extLst>
          </p:cNvPr>
          <p:cNvSpPr txBox="1"/>
          <p:nvPr/>
        </p:nvSpPr>
        <p:spPr>
          <a:xfrm>
            <a:off x="10547223" y="5385755"/>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7</a:t>
            </a:r>
          </a:p>
        </p:txBody>
      </p:sp>
      <p:sp>
        <p:nvSpPr>
          <p:cNvPr id="34" name="TextBox 1">
            <a:extLst>
              <a:ext uri="{FF2B5EF4-FFF2-40B4-BE49-F238E27FC236}">
                <a16:creationId xmlns:a16="http://schemas.microsoft.com/office/drawing/2014/main" id="{B393C1CE-57E6-C917-2A9E-05238676FADC}"/>
              </a:ext>
            </a:extLst>
          </p:cNvPr>
          <p:cNvSpPr txBox="1"/>
          <p:nvPr/>
        </p:nvSpPr>
        <p:spPr>
          <a:xfrm>
            <a:off x="9181375" y="5342624"/>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6</a:t>
            </a:r>
          </a:p>
        </p:txBody>
      </p:sp>
      <p:sp>
        <p:nvSpPr>
          <p:cNvPr id="35" name="TextBox 1">
            <a:extLst>
              <a:ext uri="{FF2B5EF4-FFF2-40B4-BE49-F238E27FC236}">
                <a16:creationId xmlns:a16="http://schemas.microsoft.com/office/drawing/2014/main" id="{315BEE93-2039-C503-1AF5-1A81561AA728}"/>
              </a:ext>
            </a:extLst>
          </p:cNvPr>
          <p:cNvSpPr txBox="1"/>
          <p:nvPr/>
        </p:nvSpPr>
        <p:spPr>
          <a:xfrm>
            <a:off x="7427337" y="1360094"/>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8</a:t>
            </a:r>
          </a:p>
        </p:txBody>
      </p:sp>
      <p:sp>
        <p:nvSpPr>
          <p:cNvPr id="9" name="TextBox 8">
            <a:extLst>
              <a:ext uri="{FF2B5EF4-FFF2-40B4-BE49-F238E27FC236}">
                <a16:creationId xmlns:a16="http://schemas.microsoft.com/office/drawing/2014/main" id="{C2AFBCE4-7FDE-8FD2-6D03-4EC2E4829BC6}"/>
              </a:ext>
            </a:extLst>
          </p:cNvPr>
          <p:cNvSpPr txBox="1"/>
          <p:nvPr/>
        </p:nvSpPr>
        <p:spPr>
          <a:xfrm>
            <a:off x="2711573" y="2380891"/>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sp>
        <p:nvSpPr>
          <p:cNvPr id="36" name="TextBox 1">
            <a:extLst>
              <a:ext uri="{FF2B5EF4-FFF2-40B4-BE49-F238E27FC236}">
                <a16:creationId xmlns:a16="http://schemas.microsoft.com/office/drawing/2014/main" id="{ADB3C4E0-688B-781D-CB91-AEAE48D0A875}"/>
              </a:ext>
            </a:extLst>
          </p:cNvPr>
          <p:cNvSpPr txBox="1"/>
          <p:nvPr/>
        </p:nvSpPr>
        <p:spPr>
          <a:xfrm>
            <a:off x="885638" y="3890509"/>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5</a:t>
            </a:r>
          </a:p>
        </p:txBody>
      </p:sp>
      <p:sp>
        <p:nvSpPr>
          <p:cNvPr id="37" name="TextBox 1">
            <a:extLst>
              <a:ext uri="{FF2B5EF4-FFF2-40B4-BE49-F238E27FC236}">
                <a16:creationId xmlns:a16="http://schemas.microsoft.com/office/drawing/2014/main" id="{52712F1D-3A96-CA23-7DF3-8A6A15FF3A81}"/>
              </a:ext>
            </a:extLst>
          </p:cNvPr>
          <p:cNvSpPr txBox="1"/>
          <p:nvPr/>
        </p:nvSpPr>
        <p:spPr>
          <a:xfrm>
            <a:off x="10389072" y="1360093"/>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9</a:t>
            </a:r>
          </a:p>
        </p:txBody>
      </p:sp>
      <p:sp>
        <p:nvSpPr>
          <p:cNvPr id="38" name="TextBox 1">
            <a:extLst>
              <a:ext uri="{FF2B5EF4-FFF2-40B4-BE49-F238E27FC236}">
                <a16:creationId xmlns:a16="http://schemas.microsoft.com/office/drawing/2014/main" id="{77FF8114-1024-53EF-92F1-3AE99B763391}"/>
              </a:ext>
            </a:extLst>
          </p:cNvPr>
          <p:cNvSpPr txBox="1"/>
          <p:nvPr/>
        </p:nvSpPr>
        <p:spPr>
          <a:xfrm>
            <a:off x="324921" y="454319"/>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10</a:t>
            </a:r>
          </a:p>
        </p:txBody>
      </p:sp>
    </p:spTree>
    <p:extLst>
      <p:ext uri="{BB962C8B-B14F-4D97-AF65-F5344CB8AC3E}">
        <p14:creationId xmlns:p14="http://schemas.microsoft.com/office/powerpoint/2010/main" val="371301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Rounded Corners 51">
            <a:extLst>
              <a:ext uri="{FF2B5EF4-FFF2-40B4-BE49-F238E27FC236}">
                <a16:creationId xmlns:a16="http://schemas.microsoft.com/office/drawing/2014/main" id="{D84F990B-2D2E-DA96-5A7C-3DDF7C101236}"/>
              </a:ext>
            </a:extLst>
          </p:cNvPr>
          <p:cNvSpPr/>
          <p:nvPr/>
        </p:nvSpPr>
        <p:spPr>
          <a:xfrm>
            <a:off x="664234" y="2727386"/>
            <a:ext cx="8252602" cy="3781243"/>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3200" b="1">
              <a:latin typeface="Meiryo"/>
              <a:ea typeface="Meiryo"/>
              <a:cs typeface="Calibri" panose="020F0502020204030204"/>
            </a:endParaRPr>
          </a:p>
        </p:txBody>
      </p:sp>
      <p:grpSp>
        <p:nvGrpSpPr>
          <p:cNvPr id="48" name="Group 47">
            <a:extLst>
              <a:ext uri="{FF2B5EF4-FFF2-40B4-BE49-F238E27FC236}">
                <a16:creationId xmlns:a16="http://schemas.microsoft.com/office/drawing/2014/main" id="{52475797-1C7C-14EA-BD0A-D5EEC1C8D9F5}"/>
              </a:ext>
            </a:extLst>
          </p:cNvPr>
          <p:cNvGrpSpPr/>
          <p:nvPr/>
        </p:nvGrpSpPr>
        <p:grpSpPr>
          <a:xfrm>
            <a:off x="-3774" y="3413"/>
            <a:ext cx="12235131" cy="517584"/>
            <a:chOff x="298151" y="3080169"/>
            <a:chExt cx="12235131" cy="517584"/>
          </a:xfrm>
        </p:grpSpPr>
        <p:sp>
          <p:nvSpPr>
            <p:cNvPr id="43" name="Rectangle 42">
              <a:extLst>
                <a:ext uri="{FF2B5EF4-FFF2-40B4-BE49-F238E27FC236}">
                  <a16:creationId xmlns:a16="http://schemas.microsoft.com/office/drawing/2014/main" id="{9298C0DA-638C-2CE4-5360-9F7836F9C191}"/>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5115CFBA-3C0A-CC17-8CA5-B3FC562A87A8}"/>
                </a:ext>
              </a:extLst>
            </p:cNvPr>
            <p:cNvGrpSpPr/>
            <p:nvPr/>
          </p:nvGrpSpPr>
          <p:grpSpPr>
            <a:xfrm>
              <a:off x="389270" y="3142515"/>
              <a:ext cx="373816" cy="388184"/>
              <a:chOff x="6427756" y="4062681"/>
              <a:chExt cx="416949" cy="517581"/>
            </a:xfrm>
          </p:grpSpPr>
          <p:sp>
            <p:nvSpPr>
              <p:cNvPr id="45" name="Rectangle 44">
                <a:extLst>
                  <a:ext uri="{FF2B5EF4-FFF2-40B4-BE49-F238E27FC236}">
                    <a16:creationId xmlns:a16="http://schemas.microsoft.com/office/drawing/2014/main" id="{DCE28520-D61E-8C1E-54B6-4C0E33B7678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606F345E-24E1-CEB9-60C8-F84BFE0E584F}"/>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7053497C-6115-BFAB-BFF3-2A05EC528C45}"/>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46E1121-FFE0-C7BC-3F27-44DC2866AF52}"/>
              </a:ext>
            </a:extLst>
          </p:cNvPr>
          <p:cNvSpPr txBox="1"/>
          <p:nvPr/>
        </p:nvSpPr>
        <p:spPr>
          <a:xfrm>
            <a:off x="-135147" y="-710240"/>
            <a:ext cx="71282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予定変更失敗画面（３種共通）</a:t>
            </a:r>
          </a:p>
        </p:txBody>
      </p:sp>
      <p:sp>
        <p:nvSpPr>
          <p:cNvPr id="4" name="Rectangle: Rounded Corners 3">
            <a:extLst>
              <a:ext uri="{FF2B5EF4-FFF2-40B4-BE49-F238E27FC236}">
                <a16:creationId xmlns:a16="http://schemas.microsoft.com/office/drawing/2014/main" id="{CBB11065-CBAA-92B0-FCD9-87C995851E3A}"/>
              </a:ext>
            </a:extLst>
          </p:cNvPr>
          <p:cNvSpPr/>
          <p:nvPr/>
        </p:nvSpPr>
        <p:spPr>
          <a:xfrm>
            <a:off x="9319405" y="5789762"/>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7" name="Rectangle: Rounded Corners 6">
            <a:extLst>
              <a:ext uri="{FF2B5EF4-FFF2-40B4-BE49-F238E27FC236}">
                <a16:creationId xmlns:a16="http://schemas.microsoft.com/office/drawing/2014/main" id="{0E707EB9-CD2F-20C6-A816-5D374565D40A}"/>
              </a:ext>
            </a:extLst>
          </p:cNvPr>
          <p:cNvSpPr/>
          <p:nvPr/>
        </p:nvSpPr>
        <p:spPr>
          <a:xfrm>
            <a:off x="10808899" y="5755256"/>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0" name="Rectangle: Rounded Corners 9">
            <a:extLst>
              <a:ext uri="{FF2B5EF4-FFF2-40B4-BE49-F238E27FC236}">
                <a16:creationId xmlns:a16="http://schemas.microsoft.com/office/drawing/2014/main" id="{C5D56768-DAF9-1D53-E30A-51077F853C86}"/>
              </a:ext>
            </a:extLst>
          </p:cNvPr>
          <p:cNvSpPr/>
          <p:nvPr/>
        </p:nvSpPr>
        <p:spPr>
          <a:xfrm>
            <a:off x="649857" y="1462178"/>
            <a:ext cx="6613583" cy="948904"/>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latin typeface="Meiryo"/>
                <a:ea typeface="Meiryo"/>
                <a:cs typeface="Calibri"/>
              </a:rPr>
              <a:t>定期予定タイトル</a:t>
            </a:r>
            <a:endParaRPr lang="en-US" sz="3200" b="1">
              <a:latin typeface="Meiryo"/>
              <a:ea typeface="Meiryo"/>
              <a:cs typeface="Calibri"/>
            </a:endParaRPr>
          </a:p>
        </p:txBody>
      </p:sp>
      <p:sp>
        <p:nvSpPr>
          <p:cNvPr id="14" name="Rectangle 13">
            <a:extLst>
              <a:ext uri="{FF2B5EF4-FFF2-40B4-BE49-F238E27FC236}">
                <a16:creationId xmlns:a16="http://schemas.microsoft.com/office/drawing/2014/main" id="{7D9F8BCE-BE1A-0843-4EFB-E920481DC953}"/>
              </a:ext>
            </a:extLst>
          </p:cNvPr>
          <p:cNvSpPr/>
          <p:nvPr/>
        </p:nvSpPr>
        <p:spPr>
          <a:xfrm>
            <a:off x="1627517" y="3014932"/>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a:t>
            </a:r>
          </a:p>
        </p:txBody>
      </p:sp>
      <p:sp>
        <p:nvSpPr>
          <p:cNvPr id="28" name="Rectangle 27">
            <a:extLst>
              <a:ext uri="{FF2B5EF4-FFF2-40B4-BE49-F238E27FC236}">
                <a16:creationId xmlns:a16="http://schemas.microsoft.com/office/drawing/2014/main" id="{AF8D77FF-7DEF-439B-517C-990CB3B04723}"/>
              </a:ext>
            </a:extLst>
          </p:cNvPr>
          <p:cNvSpPr/>
          <p:nvPr/>
        </p:nvSpPr>
        <p:spPr>
          <a:xfrm>
            <a:off x="2130725" y="3575647"/>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sp>
        <p:nvSpPr>
          <p:cNvPr id="53" name="Rectangle 52">
            <a:extLst>
              <a:ext uri="{FF2B5EF4-FFF2-40B4-BE49-F238E27FC236}">
                <a16:creationId xmlns:a16="http://schemas.microsoft.com/office/drawing/2014/main" id="{C829D6BD-672E-D314-A443-D0940832F894}"/>
              </a:ext>
            </a:extLst>
          </p:cNvPr>
          <p:cNvSpPr/>
          <p:nvPr/>
        </p:nvSpPr>
        <p:spPr>
          <a:xfrm>
            <a:off x="5595668" y="3000553"/>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a:t>
            </a:r>
          </a:p>
        </p:txBody>
      </p:sp>
      <p:sp>
        <p:nvSpPr>
          <p:cNvPr id="54" name="Rectangle 53">
            <a:extLst>
              <a:ext uri="{FF2B5EF4-FFF2-40B4-BE49-F238E27FC236}">
                <a16:creationId xmlns:a16="http://schemas.microsoft.com/office/drawing/2014/main" id="{03B2D2C7-7C2C-696B-F829-F4F7A6E72AEA}"/>
              </a:ext>
            </a:extLst>
          </p:cNvPr>
          <p:cNvSpPr/>
          <p:nvPr/>
        </p:nvSpPr>
        <p:spPr>
          <a:xfrm>
            <a:off x="5969479" y="3575647"/>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grpSp>
        <p:nvGrpSpPr>
          <p:cNvPr id="20" name="Group 19">
            <a:extLst>
              <a:ext uri="{FF2B5EF4-FFF2-40B4-BE49-F238E27FC236}">
                <a16:creationId xmlns:a16="http://schemas.microsoft.com/office/drawing/2014/main" id="{2BB35933-0428-59E5-7093-F16C28BDA0F5}"/>
              </a:ext>
            </a:extLst>
          </p:cNvPr>
          <p:cNvGrpSpPr/>
          <p:nvPr/>
        </p:nvGrpSpPr>
        <p:grpSpPr>
          <a:xfrm>
            <a:off x="4211487" y="3256650"/>
            <a:ext cx="891398" cy="359436"/>
            <a:chOff x="9286689" y="1560122"/>
            <a:chExt cx="1825924" cy="747624"/>
          </a:xfrm>
        </p:grpSpPr>
        <p:sp>
          <p:nvSpPr>
            <p:cNvPr id="16" name="Isosceles Triangle 15">
              <a:extLst>
                <a:ext uri="{FF2B5EF4-FFF2-40B4-BE49-F238E27FC236}">
                  <a16:creationId xmlns:a16="http://schemas.microsoft.com/office/drawing/2014/main" id="{B6CAFB6C-959F-92E2-2A72-CF4B6CEF6DA4}"/>
                </a:ext>
              </a:extLst>
            </p:cNvPr>
            <p:cNvSpPr/>
            <p:nvPr/>
          </p:nvSpPr>
          <p:spPr>
            <a:xfrm rot="5400000">
              <a:off x="9214802"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FEBDC341-C599-B2DF-751A-B4FCB3536D28}"/>
                </a:ext>
              </a:extLst>
            </p:cNvPr>
            <p:cNvSpPr/>
            <p:nvPr/>
          </p:nvSpPr>
          <p:spPr>
            <a:xfrm rot="5400000">
              <a:off x="10436877" y="1632009"/>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5C5BB1F0-164F-6573-5E9A-6BB7B3287D9D}"/>
                </a:ext>
              </a:extLst>
            </p:cNvPr>
            <p:cNvSpPr/>
            <p:nvPr/>
          </p:nvSpPr>
          <p:spPr>
            <a:xfrm rot="5400000">
              <a:off x="9818651"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Rounded Corners 22">
            <a:extLst>
              <a:ext uri="{FF2B5EF4-FFF2-40B4-BE49-F238E27FC236}">
                <a16:creationId xmlns:a16="http://schemas.microsoft.com/office/drawing/2014/main" id="{908EB92C-D870-2410-19BC-B270DD504608}"/>
              </a:ext>
            </a:extLst>
          </p:cNvPr>
          <p:cNvSpPr/>
          <p:nvPr/>
        </p:nvSpPr>
        <p:spPr>
          <a:xfrm>
            <a:off x="10814649" y="1634705"/>
            <a:ext cx="1135810" cy="6182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削除</a:t>
            </a:r>
          </a:p>
        </p:txBody>
      </p:sp>
      <p:sp>
        <p:nvSpPr>
          <p:cNvPr id="27" name="TextBox 26">
            <a:extLst>
              <a:ext uri="{FF2B5EF4-FFF2-40B4-BE49-F238E27FC236}">
                <a16:creationId xmlns:a16="http://schemas.microsoft.com/office/drawing/2014/main" id="{68459A9D-300A-564D-33DF-AFCC67A1488D}"/>
              </a:ext>
            </a:extLst>
          </p:cNvPr>
          <p:cNvSpPr txBox="1"/>
          <p:nvPr/>
        </p:nvSpPr>
        <p:spPr>
          <a:xfrm>
            <a:off x="9023227" y="544326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4000" b="1">
              <a:solidFill>
                <a:srgbClr val="FF0000"/>
              </a:solidFill>
              <a:latin typeface="Meiryo"/>
              <a:ea typeface="Meiryo"/>
              <a:cs typeface="Calibri"/>
            </a:endParaRPr>
          </a:p>
        </p:txBody>
      </p:sp>
      <p:pic>
        <p:nvPicPr>
          <p:cNvPr id="3" name="Graphic 12" descr="日毎カレンダー 枠線">
            <a:extLst>
              <a:ext uri="{FF2B5EF4-FFF2-40B4-BE49-F238E27FC236}">
                <a16:creationId xmlns:a16="http://schemas.microsoft.com/office/drawing/2014/main" id="{5E0DED9E-43DD-2F06-547E-49DC84EEBD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9026" y="2971798"/>
            <a:ext cx="454325" cy="468702"/>
          </a:xfrm>
          <a:prstGeom prst="rect">
            <a:avLst/>
          </a:prstGeom>
        </p:spPr>
      </p:pic>
      <p:pic>
        <p:nvPicPr>
          <p:cNvPr id="5" name="Graphic 12" descr="日毎カレンダー 枠線">
            <a:extLst>
              <a:ext uri="{FF2B5EF4-FFF2-40B4-BE49-F238E27FC236}">
                <a16:creationId xmlns:a16="http://schemas.microsoft.com/office/drawing/2014/main" id="{8A54A635-AB85-F584-1BC2-CD868BE87C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4611" y="2957421"/>
            <a:ext cx="454325" cy="468702"/>
          </a:xfrm>
          <a:prstGeom prst="rect">
            <a:avLst/>
          </a:prstGeom>
        </p:spPr>
      </p:pic>
      <p:pic>
        <p:nvPicPr>
          <p:cNvPr id="11" name="Picture 16">
            <a:extLst>
              <a:ext uri="{FF2B5EF4-FFF2-40B4-BE49-F238E27FC236}">
                <a16:creationId xmlns:a16="http://schemas.microsoft.com/office/drawing/2014/main" id="{E334FA9D-1900-D231-D821-F0ADDE19F5F4}"/>
              </a:ext>
            </a:extLst>
          </p:cNvPr>
          <p:cNvPicPr>
            <a:picLocks noChangeAspect="1"/>
          </p:cNvPicPr>
          <p:nvPr/>
        </p:nvPicPr>
        <p:blipFill>
          <a:blip r:embed="rId4"/>
          <a:stretch>
            <a:fillRect/>
          </a:stretch>
        </p:blipFill>
        <p:spPr>
          <a:xfrm>
            <a:off x="669984" y="2673"/>
            <a:ext cx="1621768" cy="512238"/>
          </a:xfrm>
          <a:prstGeom prst="rect">
            <a:avLst/>
          </a:prstGeom>
        </p:spPr>
      </p:pic>
      <p:sp>
        <p:nvSpPr>
          <p:cNvPr id="12" name="Rectangle: Rounded Corners 11">
            <a:extLst>
              <a:ext uri="{FF2B5EF4-FFF2-40B4-BE49-F238E27FC236}">
                <a16:creationId xmlns:a16="http://schemas.microsoft.com/office/drawing/2014/main" id="{3CC59F24-87FC-12A5-674E-08BC363D6BFC}"/>
              </a:ext>
            </a:extLst>
          </p:cNvPr>
          <p:cNvSpPr/>
          <p:nvPr/>
        </p:nvSpPr>
        <p:spPr>
          <a:xfrm>
            <a:off x="3683479" y="10064"/>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カレンダー追加できませんでした</a:t>
            </a:r>
          </a:p>
        </p:txBody>
      </p:sp>
      <p:sp>
        <p:nvSpPr>
          <p:cNvPr id="13" name="Rectangle: Rounded Corners 12">
            <a:extLst>
              <a:ext uri="{FF2B5EF4-FFF2-40B4-BE49-F238E27FC236}">
                <a16:creationId xmlns:a16="http://schemas.microsoft.com/office/drawing/2014/main" id="{37ADE673-B2AE-0C44-E548-6140C6C071AE}"/>
              </a:ext>
            </a:extLst>
          </p:cNvPr>
          <p:cNvSpPr/>
          <p:nvPr/>
        </p:nvSpPr>
        <p:spPr>
          <a:xfrm>
            <a:off x="6803366" y="1203384"/>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sp>
        <p:nvSpPr>
          <p:cNvPr id="49" name="TextBox 48">
            <a:extLst>
              <a:ext uri="{FF2B5EF4-FFF2-40B4-BE49-F238E27FC236}">
                <a16:creationId xmlns:a16="http://schemas.microsoft.com/office/drawing/2014/main" id="{0161747C-DE03-73DD-0B41-1773435305B5}"/>
              </a:ext>
            </a:extLst>
          </p:cNvPr>
          <p:cNvSpPr txBox="1"/>
          <p:nvPr/>
        </p:nvSpPr>
        <p:spPr>
          <a:xfrm>
            <a:off x="3746737" y="6613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8" name="Rectangle 7">
            <a:extLst>
              <a:ext uri="{FF2B5EF4-FFF2-40B4-BE49-F238E27FC236}">
                <a16:creationId xmlns:a16="http://schemas.microsoft.com/office/drawing/2014/main" id="{E8198AFB-31E7-0128-5F08-14B1E4610B6F}"/>
              </a:ext>
            </a:extLst>
          </p:cNvPr>
          <p:cNvSpPr/>
          <p:nvPr/>
        </p:nvSpPr>
        <p:spPr>
          <a:xfrm>
            <a:off x="4991817" y="4452664"/>
            <a:ext cx="3335543" cy="18115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a:solidFill>
                <a:srgbClr val="000000"/>
              </a:solidFill>
              <a:ea typeface="ＭＳ Ｐゴシック"/>
              <a:cs typeface="Calibri"/>
            </a:endParaRPr>
          </a:p>
          <a:p>
            <a:pPr algn="ctr"/>
            <a:endParaRPr lang="ja-JP" altLang="en-US">
              <a:solidFill>
                <a:srgbClr val="000000"/>
              </a:solidFill>
              <a:ea typeface="ＭＳ Ｐゴシック"/>
              <a:cs typeface="Calibri"/>
            </a:endParaRPr>
          </a:p>
        </p:txBody>
      </p:sp>
      <p:grpSp>
        <p:nvGrpSpPr>
          <p:cNvPr id="15" name="Group 14">
            <a:extLst>
              <a:ext uri="{FF2B5EF4-FFF2-40B4-BE49-F238E27FC236}">
                <a16:creationId xmlns:a16="http://schemas.microsoft.com/office/drawing/2014/main" id="{2536C521-FA09-F1B4-CFAC-EDA0042705BD}"/>
              </a:ext>
            </a:extLst>
          </p:cNvPr>
          <p:cNvGrpSpPr/>
          <p:nvPr/>
        </p:nvGrpSpPr>
        <p:grpSpPr>
          <a:xfrm>
            <a:off x="1396581" y="4710562"/>
            <a:ext cx="2530415" cy="1150190"/>
            <a:chOff x="-659381" y="4178599"/>
            <a:chExt cx="2530415" cy="1150190"/>
          </a:xfrm>
        </p:grpSpPr>
        <p:sp>
          <p:nvSpPr>
            <p:cNvPr id="36" name="Rectangle: Rounded Corners 35">
              <a:extLst>
                <a:ext uri="{FF2B5EF4-FFF2-40B4-BE49-F238E27FC236}">
                  <a16:creationId xmlns:a16="http://schemas.microsoft.com/office/drawing/2014/main" id="{0D27D0CE-D8CE-7740-328F-ABF20190D582}"/>
                </a:ext>
              </a:extLst>
            </p:cNvPr>
            <p:cNvSpPr/>
            <p:nvPr/>
          </p:nvSpPr>
          <p:spPr>
            <a:xfrm>
              <a:off x="-659379" y="4178599"/>
              <a:ext cx="2530413" cy="388189"/>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latin typeface="Meiryo"/>
                  <a:ea typeface="Meiryo"/>
                  <a:cs typeface="Calibri"/>
                </a:rPr>
                <a:t>週</a:t>
              </a:r>
            </a:p>
          </p:txBody>
        </p:sp>
        <p:sp>
          <p:nvSpPr>
            <p:cNvPr id="37" name="Rectangle: Rounded Corners 36">
              <a:extLst>
                <a:ext uri="{FF2B5EF4-FFF2-40B4-BE49-F238E27FC236}">
                  <a16:creationId xmlns:a16="http://schemas.microsoft.com/office/drawing/2014/main" id="{1AE63177-5ECD-26AB-E812-5F5C89074641}"/>
                </a:ext>
              </a:extLst>
            </p:cNvPr>
            <p:cNvSpPr/>
            <p:nvPr/>
          </p:nvSpPr>
          <p:spPr>
            <a:xfrm>
              <a:off x="-659381" y="4566788"/>
              <a:ext cx="2530414" cy="402566"/>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月</a:t>
              </a:r>
            </a:p>
          </p:txBody>
        </p:sp>
        <p:sp>
          <p:nvSpPr>
            <p:cNvPr id="38" name="Rectangle: Rounded Corners 37">
              <a:extLst>
                <a:ext uri="{FF2B5EF4-FFF2-40B4-BE49-F238E27FC236}">
                  <a16:creationId xmlns:a16="http://schemas.microsoft.com/office/drawing/2014/main" id="{2D342DC3-54B4-B384-D2E8-7D5FADE4529E}"/>
                </a:ext>
              </a:extLst>
            </p:cNvPr>
            <p:cNvSpPr/>
            <p:nvPr/>
          </p:nvSpPr>
          <p:spPr>
            <a:xfrm>
              <a:off x="-659380" y="4897468"/>
              <a:ext cx="2487282" cy="431321"/>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年</a:t>
              </a:r>
            </a:p>
          </p:txBody>
        </p:sp>
      </p:grpSp>
      <p:sp>
        <p:nvSpPr>
          <p:cNvPr id="19" name="TextBox 18">
            <a:extLst>
              <a:ext uri="{FF2B5EF4-FFF2-40B4-BE49-F238E27FC236}">
                <a16:creationId xmlns:a16="http://schemas.microsoft.com/office/drawing/2014/main" id="{FA6320BC-E0A9-52F8-7961-3E4B0DCA34E4}"/>
              </a:ext>
            </a:extLst>
          </p:cNvPr>
          <p:cNvSpPr txBox="1"/>
          <p:nvPr/>
        </p:nvSpPr>
        <p:spPr>
          <a:xfrm>
            <a:off x="5541214" y="4074723"/>
            <a:ext cx="2412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期間を設定しない☑</a:t>
            </a:r>
          </a:p>
        </p:txBody>
      </p:sp>
      <p:sp>
        <p:nvSpPr>
          <p:cNvPr id="21" name="TextBox 20">
            <a:extLst>
              <a:ext uri="{FF2B5EF4-FFF2-40B4-BE49-F238E27FC236}">
                <a16:creationId xmlns:a16="http://schemas.microsoft.com/office/drawing/2014/main" id="{D1C36D29-E3DE-54CC-96D0-023B8A5E50AE}"/>
              </a:ext>
            </a:extLst>
          </p:cNvPr>
          <p:cNvSpPr txBox="1"/>
          <p:nvPr/>
        </p:nvSpPr>
        <p:spPr>
          <a:xfrm>
            <a:off x="1573063" y="5613101"/>
            <a:ext cx="28582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ＭＳ Ｐゴシック"/>
                <a:cs typeface="Calibri"/>
              </a:rPr>
              <a:t>月火水木金土日</a:t>
            </a:r>
            <a:endParaRPr lang="ja-JP" altLang="en-US" sz="2400" b="1">
              <a:ea typeface="ＭＳ Ｐゴシック" panose="020B0600070205080204" pitchFamily="34" charset="-128"/>
              <a:cs typeface="Calibri"/>
            </a:endParaRPr>
          </a:p>
          <a:p>
            <a:r>
              <a:rPr lang="ja-JP" altLang="en-US" sz="2400" b="1">
                <a:ea typeface="ＭＳ Ｐゴシック"/>
                <a:cs typeface="Calibri"/>
              </a:rPr>
              <a:t>☑☑☑☑☑☑☑</a:t>
            </a:r>
            <a:endParaRPr lang="ja-JP" sz="2400" b="1">
              <a:ea typeface="ＭＳ Ｐゴシック" panose="020B0600070205080204" pitchFamily="34" charset="-128"/>
              <a:cs typeface="Calibri"/>
            </a:endParaRPr>
          </a:p>
        </p:txBody>
      </p:sp>
      <p:sp>
        <p:nvSpPr>
          <p:cNvPr id="22" name="TextBox 21">
            <a:extLst>
              <a:ext uri="{FF2B5EF4-FFF2-40B4-BE49-F238E27FC236}">
                <a16:creationId xmlns:a16="http://schemas.microsoft.com/office/drawing/2014/main" id="{959016D0-7232-8488-A1B8-42968413ACDE}"/>
              </a:ext>
            </a:extLst>
          </p:cNvPr>
          <p:cNvSpPr txBox="1"/>
          <p:nvPr/>
        </p:nvSpPr>
        <p:spPr>
          <a:xfrm>
            <a:off x="2280249" y="2725947"/>
            <a:ext cx="103229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1"/>
                </a:solidFill>
                <a:latin typeface="Meiryo"/>
                <a:ea typeface="Meiryo"/>
                <a:cs typeface="Calibri"/>
              </a:rPr>
              <a:t>開始</a:t>
            </a:r>
          </a:p>
        </p:txBody>
      </p:sp>
      <p:sp>
        <p:nvSpPr>
          <p:cNvPr id="24" name="TextBox 23">
            <a:extLst>
              <a:ext uri="{FF2B5EF4-FFF2-40B4-BE49-F238E27FC236}">
                <a16:creationId xmlns:a16="http://schemas.microsoft.com/office/drawing/2014/main" id="{82D8B752-D8ED-AE2D-813A-95CCD0237317}"/>
              </a:ext>
            </a:extLst>
          </p:cNvPr>
          <p:cNvSpPr txBox="1"/>
          <p:nvPr/>
        </p:nvSpPr>
        <p:spPr>
          <a:xfrm>
            <a:off x="828135" y="3804248"/>
            <a:ext cx="11473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1"/>
                </a:solidFill>
                <a:latin typeface="Meiryo"/>
                <a:ea typeface="Meiryo"/>
                <a:cs typeface="Calibri"/>
              </a:rPr>
              <a:t>繰り返し</a:t>
            </a:r>
          </a:p>
        </p:txBody>
      </p:sp>
      <p:sp>
        <p:nvSpPr>
          <p:cNvPr id="29" name="Rectangle 28">
            <a:extLst>
              <a:ext uri="{FF2B5EF4-FFF2-40B4-BE49-F238E27FC236}">
                <a16:creationId xmlns:a16="http://schemas.microsoft.com/office/drawing/2014/main" id="{62DBC5A6-6645-FD7D-E128-7F97498D9671}"/>
              </a:ext>
            </a:extLst>
          </p:cNvPr>
          <p:cNvSpPr/>
          <p:nvPr/>
        </p:nvSpPr>
        <p:spPr>
          <a:xfrm>
            <a:off x="1167441" y="4193874"/>
            <a:ext cx="3119885" cy="5032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年</a:t>
            </a:r>
          </a:p>
        </p:txBody>
      </p:sp>
      <p:sp>
        <p:nvSpPr>
          <p:cNvPr id="30" name="Isosceles Triangle 29">
            <a:extLst>
              <a:ext uri="{FF2B5EF4-FFF2-40B4-BE49-F238E27FC236}">
                <a16:creationId xmlns:a16="http://schemas.microsoft.com/office/drawing/2014/main" id="{3815E6FD-A335-5E9C-A922-E84C44289DF6}"/>
              </a:ext>
            </a:extLst>
          </p:cNvPr>
          <p:cNvSpPr/>
          <p:nvPr/>
        </p:nvSpPr>
        <p:spPr>
          <a:xfrm rot="10800000">
            <a:off x="3892124" y="4346275"/>
            <a:ext cx="388189" cy="345058"/>
          </a:xfrm>
          <a:prstGeom prst="triangle">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0E193B6-341F-0514-BDAE-C83F3FBDC3C9}"/>
              </a:ext>
            </a:extLst>
          </p:cNvPr>
          <p:cNvSpPr txBox="1"/>
          <p:nvPr/>
        </p:nvSpPr>
        <p:spPr>
          <a:xfrm>
            <a:off x="6075871" y="2769077"/>
            <a:ext cx="84538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b="1">
                <a:solidFill>
                  <a:schemeClr val="bg1"/>
                </a:solidFill>
                <a:latin typeface="Meiryo"/>
                <a:ea typeface="Meiryo"/>
                <a:cs typeface="Calibri"/>
              </a:rPr>
              <a:t>終了</a:t>
            </a:r>
          </a:p>
        </p:txBody>
      </p:sp>
    </p:spTree>
    <p:extLst>
      <p:ext uri="{BB962C8B-B14F-4D97-AF65-F5344CB8AC3E}">
        <p14:creationId xmlns:p14="http://schemas.microsoft.com/office/powerpoint/2010/main" val="3618545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E2E3C88-E88C-BDBA-A80D-04BF87305B76}"/>
              </a:ext>
            </a:extLst>
          </p:cNvPr>
          <p:cNvGrpSpPr/>
          <p:nvPr/>
        </p:nvGrpSpPr>
        <p:grpSpPr>
          <a:xfrm>
            <a:off x="8773063" y="498894"/>
            <a:ext cx="920150" cy="920150"/>
            <a:chOff x="10958423" y="2396706"/>
            <a:chExt cx="920150" cy="920150"/>
          </a:xfrm>
        </p:grpSpPr>
        <p:sp>
          <p:nvSpPr>
            <p:cNvPr id="28" name="Rectangle: Rounded Corners 27">
              <a:extLst>
                <a:ext uri="{FF2B5EF4-FFF2-40B4-BE49-F238E27FC236}">
                  <a16:creationId xmlns:a16="http://schemas.microsoft.com/office/drawing/2014/main" id="{0BA8DEF7-A05F-EC9F-7F9B-629362A34DE3}"/>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D2DCBC-E93A-BC7E-ACAC-FC68B9D81EED}"/>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12" descr="医療 単色塗りつぶし">
            <a:extLst>
              <a:ext uri="{FF2B5EF4-FFF2-40B4-BE49-F238E27FC236}">
                <a16:creationId xmlns:a16="http://schemas.microsoft.com/office/drawing/2014/main" id="{32B13A4E-4F65-E776-2B1B-00460615E6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3214" y="513272"/>
            <a:ext cx="914400" cy="914400"/>
          </a:xfrm>
          <a:prstGeom prst="rect">
            <a:avLst/>
          </a:prstGeom>
        </p:spPr>
      </p:pic>
      <p:sp>
        <p:nvSpPr>
          <p:cNvPr id="4" name="TextBox 3">
            <a:extLst>
              <a:ext uri="{FF2B5EF4-FFF2-40B4-BE49-F238E27FC236}">
                <a16:creationId xmlns:a16="http://schemas.microsoft.com/office/drawing/2014/main" id="{93ABBB0E-4CEE-62D9-7679-2BAFCBD27D73}"/>
              </a:ext>
            </a:extLst>
          </p:cNvPr>
          <p:cNvSpPr txBox="1"/>
          <p:nvPr/>
        </p:nvSpPr>
        <p:spPr>
          <a:xfrm>
            <a:off x="2510287" y="212209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a:t>
            </a:r>
            <a:endParaRPr lang="en-US">
              <a:ea typeface="ＭＳ Ｐゴシック"/>
            </a:endParaRPr>
          </a:p>
        </p:txBody>
      </p:sp>
      <p:graphicFrame>
        <p:nvGraphicFramePr>
          <p:cNvPr id="6" name="Table 10">
            <a:extLst>
              <a:ext uri="{FF2B5EF4-FFF2-40B4-BE49-F238E27FC236}">
                <a16:creationId xmlns:a16="http://schemas.microsoft.com/office/drawing/2014/main" id="{27A4DD65-E782-2B21-5649-82B9129FE80C}"/>
              </a:ext>
            </a:extLst>
          </p:cNvPr>
          <p:cNvGraphicFramePr>
            <a:graphicFrameLocks noGrp="1"/>
          </p:cNvGraphicFramePr>
          <p:nvPr/>
        </p:nvGraphicFramePr>
        <p:xfrm>
          <a:off x="1538377" y="1782792"/>
          <a:ext cx="9074513" cy="4563738"/>
        </p:xfrm>
        <a:graphic>
          <a:graphicData uri="http://schemas.openxmlformats.org/drawingml/2006/table">
            <a:tbl>
              <a:tblPr firstRow="1" bandRow="1">
                <a:tableStyleId>{5C22544A-7EE6-4342-B048-85BDC9FD1C3A}</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sp>
        <p:nvSpPr>
          <p:cNvPr id="13" name="TextBox 12">
            <a:extLst>
              <a:ext uri="{FF2B5EF4-FFF2-40B4-BE49-F238E27FC236}">
                <a16:creationId xmlns:a16="http://schemas.microsoft.com/office/drawing/2014/main" id="{07A90DCF-4CDE-2049-8D40-EFC0595931E3}"/>
              </a:ext>
            </a:extLst>
          </p:cNvPr>
          <p:cNvSpPr txBox="1"/>
          <p:nvPr/>
        </p:nvSpPr>
        <p:spPr>
          <a:xfrm>
            <a:off x="9252369" y="1359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予定の追加ぼたん</a:t>
            </a:r>
            <a:endParaRPr lang="en-US">
              <a:cs typeface="Calibri"/>
            </a:endParaRPr>
          </a:p>
        </p:txBody>
      </p:sp>
      <p:grpSp>
        <p:nvGrpSpPr>
          <p:cNvPr id="44" name="Group 43">
            <a:extLst>
              <a:ext uri="{FF2B5EF4-FFF2-40B4-BE49-F238E27FC236}">
                <a16:creationId xmlns:a16="http://schemas.microsoft.com/office/drawing/2014/main" id="{8A872B2C-38A3-452E-84EB-B460F6904158}"/>
              </a:ext>
            </a:extLst>
          </p:cNvPr>
          <p:cNvGrpSpPr/>
          <p:nvPr/>
        </p:nvGrpSpPr>
        <p:grpSpPr>
          <a:xfrm>
            <a:off x="-18151" y="3413"/>
            <a:ext cx="12235131" cy="517584"/>
            <a:chOff x="298151" y="3080169"/>
            <a:chExt cx="12235131" cy="517584"/>
          </a:xfrm>
        </p:grpSpPr>
        <p:sp>
          <p:nvSpPr>
            <p:cNvPr id="39" name="Rectangle 38">
              <a:extLst>
                <a:ext uri="{FF2B5EF4-FFF2-40B4-BE49-F238E27FC236}">
                  <a16:creationId xmlns:a16="http://schemas.microsoft.com/office/drawing/2014/main" id="{1E06FC0C-C28E-C089-9B4D-118A28E731B4}"/>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8F1CB4E-856B-46C4-6145-E4ABD19BB41E}"/>
                </a:ext>
              </a:extLst>
            </p:cNvPr>
            <p:cNvGrpSpPr/>
            <p:nvPr/>
          </p:nvGrpSpPr>
          <p:grpSpPr>
            <a:xfrm>
              <a:off x="389270" y="3142515"/>
              <a:ext cx="373816" cy="388184"/>
              <a:chOff x="6427756" y="4062681"/>
              <a:chExt cx="416949" cy="517581"/>
            </a:xfrm>
          </p:grpSpPr>
          <p:sp>
            <p:nvSpPr>
              <p:cNvPr id="41" name="Rectangle 40">
                <a:extLst>
                  <a:ext uri="{FF2B5EF4-FFF2-40B4-BE49-F238E27FC236}">
                    <a16:creationId xmlns:a16="http://schemas.microsoft.com/office/drawing/2014/main" id="{22948E66-CEF9-FE28-464C-3929FD911F0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6C6D977C-C8FB-8064-546D-6439251A953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1719CCDC-32F7-18C6-9908-7B637EC41A99}"/>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1">
            <a:extLst>
              <a:ext uri="{FF2B5EF4-FFF2-40B4-BE49-F238E27FC236}">
                <a16:creationId xmlns:a16="http://schemas.microsoft.com/office/drawing/2014/main" id="{26C1B9DF-44DC-D81C-163C-92216E9C44FD}"/>
              </a:ext>
            </a:extLst>
          </p:cNvPr>
          <p:cNvSpPr txBox="1"/>
          <p:nvPr/>
        </p:nvSpPr>
        <p:spPr>
          <a:xfrm>
            <a:off x="483078" y="-566468"/>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4000" b="1">
                <a:ea typeface="ＭＳ Ｐゴシック"/>
                <a:cs typeface="Calibri"/>
              </a:rPr>
              <a:t>プラスボタン押した後のページ</a:t>
            </a:r>
            <a:endParaRPr lang="en-US" altLang="ja-JP"/>
          </a:p>
        </p:txBody>
      </p:sp>
      <p:pic>
        <p:nvPicPr>
          <p:cNvPr id="9" name="Picture 16">
            <a:extLst>
              <a:ext uri="{FF2B5EF4-FFF2-40B4-BE49-F238E27FC236}">
                <a16:creationId xmlns:a16="http://schemas.microsoft.com/office/drawing/2014/main" id="{461606FF-13B3-C8DC-F9FD-1C9FC0363D11}"/>
              </a:ext>
            </a:extLst>
          </p:cNvPr>
          <p:cNvPicPr>
            <a:picLocks noChangeAspect="1"/>
          </p:cNvPicPr>
          <p:nvPr/>
        </p:nvPicPr>
        <p:blipFill>
          <a:blip r:embed="rId4"/>
          <a:stretch>
            <a:fillRect/>
          </a:stretch>
        </p:blipFill>
        <p:spPr>
          <a:xfrm>
            <a:off x="669984" y="2673"/>
            <a:ext cx="1621768" cy="512238"/>
          </a:xfrm>
          <a:prstGeom prst="rect">
            <a:avLst/>
          </a:prstGeom>
        </p:spPr>
      </p:pic>
      <p:sp>
        <p:nvSpPr>
          <p:cNvPr id="11" name="Rectangle 10">
            <a:extLst>
              <a:ext uri="{FF2B5EF4-FFF2-40B4-BE49-F238E27FC236}">
                <a16:creationId xmlns:a16="http://schemas.microsoft.com/office/drawing/2014/main" id="{F761DF73-9FEA-7AA2-9BE8-F62FAD9C165B}"/>
              </a:ext>
            </a:extLst>
          </p:cNvPr>
          <p:cNvSpPr/>
          <p:nvPr/>
        </p:nvSpPr>
        <p:spPr>
          <a:xfrm>
            <a:off x="31630" y="96326"/>
            <a:ext cx="12191999" cy="6872375"/>
          </a:xfrm>
          <a:prstGeom prst="rect">
            <a:avLst/>
          </a:prstGeom>
          <a:solidFill>
            <a:srgbClr val="000000">
              <a:alpha val="68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DD9FC22-BB64-649D-EA40-C5033913903A}"/>
              </a:ext>
            </a:extLst>
          </p:cNvPr>
          <p:cNvSpPr txBox="1"/>
          <p:nvPr/>
        </p:nvSpPr>
        <p:spPr>
          <a:xfrm>
            <a:off x="8146211" y="3243531"/>
            <a:ext cx="12335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1"/>
                </a:solidFill>
                <a:ea typeface="Calibri"/>
                <a:cs typeface="Calibri"/>
              </a:rPr>
              <a:t>定期予定</a:t>
            </a:r>
            <a:endParaRPr lang="en-US" b="1">
              <a:solidFill>
                <a:schemeClr val="bg1"/>
              </a:solidFill>
              <a:ea typeface="Calibri"/>
              <a:cs typeface="Calibri"/>
            </a:endParaRPr>
          </a:p>
        </p:txBody>
      </p:sp>
      <p:sp>
        <p:nvSpPr>
          <p:cNvPr id="19" name="TextBox 18">
            <a:extLst>
              <a:ext uri="{FF2B5EF4-FFF2-40B4-BE49-F238E27FC236}">
                <a16:creationId xmlns:a16="http://schemas.microsoft.com/office/drawing/2014/main" id="{4C0C02EB-1A76-BE8D-1C9B-978C3D56001C}"/>
              </a:ext>
            </a:extLst>
          </p:cNvPr>
          <p:cNvSpPr txBox="1"/>
          <p:nvPr/>
        </p:nvSpPr>
        <p:spPr>
          <a:xfrm>
            <a:off x="8189344" y="4638135"/>
            <a:ext cx="1233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1"/>
                </a:solidFill>
                <a:ea typeface="Calibri"/>
                <a:cs typeface="Calibri"/>
              </a:rPr>
              <a:t>自動予定</a:t>
            </a:r>
            <a:endParaRPr lang="en-US" b="1">
              <a:solidFill>
                <a:schemeClr val="bg1"/>
              </a:solidFill>
              <a:ea typeface="Calibri"/>
              <a:cs typeface="Calibri"/>
            </a:endParaRPr>
          </a:p>
        </p:txBody>
      </p:sp>
      <p:sp>
        <p:nvSpPr>
          <p:cNvPr id="22" name="Oval 21">
            <a:extLst>
              <a:ext uri="{FF2B5EF4-FFF2-40B4-BE49-F238E27FC236}">
                <a16:creationId xmlns:a16="http://schemas.microsoft.com/office/drawing/2014/main" id="{A59E701B-6800-FB0B-98A4-972C1AAA8335}"/>
              </a:ext>
            </a:extLst>
          </p:cNvPr>
          <p:cNvSpPr/>
          <p:nvPr/>
        </p:nvSpPr>
        <p:spPr>
          <a:xfrm>
            <a:off x="9506309" y="3072441"/>
            <a:ext cx="920150" cy="920150"/>
          </a:xfrm>
          <a:prstGeom prst="ellipse">
            <a:avLst/>
          </a:prstGeom>
          <a:solidFill>
            <a:srgbClr val="22E0B4">
              <a:alpha val="9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FE86EA2-3ACF-AAA7-FF60-F10D7CBAA7F5}"/>
              </a:ext>
            </a:extLst>
          </p:cNvPr>
          <p:cNvSpPr/>
          <p:nvPr/>
        </p:nvSpPr>
        <p:spPr>
          <a:xfrm>
            <a:off x="9506309" y="4423913"/>
            <a:ext cx="920150" cy="920150"/>
          </a:xfrm>
          <a:prstGeom prst="ellipse">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1573592-B852-579B-6F75-63EA3F6A6490}"/>
              </a:ext>
            </a:extLst>
          </p:cNvPr>
          <p:cNvSpPr/>
          <p:nvPr/>
        </p:nvSpPr>
        <p:spPr>
          <a:xfrm>
            <a:off x="9506309" y="1706591"/>
            <a:ext cx="920150" cy="9201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868BFD4-B67D-04C0-4E81-FA3ED5957B50}"/>
              </a:ext>
            </a:extLst>
          </p:cNvPr>
          <p:cNvSpPr txBox="1"/>
          <p:nvPr/>
        </p:nvSpPr>
        <p:spPr>
          <a:xfrm>
            <a:off x="8146212" y="2007079"/>
            <a:ext cx="1233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1"/>
                </a:solidFill>
                <a:ea typeface="Calibri"/>
                <a:cs typeface="Calibri"/>
              </a:rPr>
              <a:t>固定予定</a:t>
            </a:r>
            <a:endParaRPr lang="en-US" b="1">
              <a:solidFill>
                <a:schemeClr val="bg1"/>
              </a:solidFill>
              <a:ea typeface="Calibri"/>
              <a:cs typeface="Calibri"/>
            </a:endParaRPr>
          </a:p>
        </p:txBody>
      </p:sp>
      <p:sp>
        <p:nvSpPr>
          <p:cNvPr id="20" name="TextBox 19">
            <a:extLst>
              <a:ext uri="{FF2B5EF4-FFF2-40B4-BE49-F238E27FC236}">
                <a16:creationId xmlns:a16="http://schemas.microsoft.com/office/drawing/2014/main" id="{60EDF15F-E25B-143E-40C0-07A6E2D333FF}"/>
              </a:ext>
            </a:extLst>
          </p:cNvPr>
          <p:cNvSpPr txBox="1"/>
          <p:nvPr/>
        </p:nvSpPr>
        <p:spPr>
          <a:xfrm>
            <a:off x="669086" y="2624407"/>
            <a:ext cx="722893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a:solidFill>
                  <a:schemeClr val="bg1"/>
                </a:solidFill>
                <a:latin typeface="Meiryo"/>
                <a:ea typeface="Meiryo"/>
                <a:cs typeface="Calibri"/>
              </a:rPr>
              <a:t>予定３種類表示画面→</a:t>
            </a:r>
          </a:p>
          <a:p>
            <a:r>
              <a:rPr lang="ja-JP" altLang="en-US" sz="3200" b="1">
                <a:solidFill>
                  <a:schemeClr val="bg1"/>
                </a:solidFill>
                <a:latin typeface="Meiryo"/>
                <a:ea typeface="Meiryo"/>
                <a:cs typeface="Calibri"/>
              </a:rPr>
              <a:t>（もう一度ボタンを押したら戻る）</a:t>
            </a:r>
          </a:p>
        </p:txBody>
      </p:sp>
      <p:sp>
        <p:nvSpPr>
          <p:cNvPr id="2" name="TextBox 1">
            <a:extLst>
              <a:ext uri="{FF2B5EF4-FFF2-40B4-BE49-F238E27FC236}">
                <a16:creationId xmlns:a16="http://schemas.microsoft.com/office/drawing/2014/main" id="{BF4E5FA1-1644-CF3A-7068-AF5129668F73}"/>
              </a:ext>
            </a:extLst>
          </p:cNvPr>
          <p:cNvSpPr txBox="1"/>
          <p:nvPr/>
        </p:nvSpPr>
        <p:spPr>
          <a:xfrm>
            <a:off x="10159039" y="41119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5" name="TextBox 4">
            <a:extLst>
              <a:ext uri="{FF2B5EF4-FFF2-40B4-BE49-F238E27FC236}">
                <a16:creationId xmlns:a16="http://schemas.microsoft.com/office/drawing/2014/main" id="{2EE17939-4D69-5AA2-4D7A-004C1474E6E3}"/>
              </a:ext>
            </a:extLst>
          </p:cNvPr>
          <p:cNvSpPr txBox="1"/>
          <p:nvPr/>
        </p:nvSpPr>
        <p:spPr>
          <a:xfrm>
            <a:off x="10015266" y="177704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7" name="TextBox 6">
            <a:extLst>
              <a:ext uri="{FF2B5EF4-FFF2-40B4-BE49-F238E27FC236}">
                <a16:creationId xmlns:a16="http://schemas.microsoft.com/office/drawing/2014/main" id="{95C9BC7B-7C18-F563-5B9B-B9EC75326154}"/>
              </a:ext>
            </a:extLst>
          </p:cNvPr>
          <p:cNvSpPr txBox="1"/>
          <p:nvPr/>
        </p:nvSpPr>
        <p:spPr>
          <a:xfrm>
            <a:off x="10015266" y="321477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8" name="TextBox 7">
            <a:extLst>
              <a:ext uri="{FF2B5EF4-FFF2-40B4-BE49-F238E27FC236}">
                <a16:creationId xmlns:a16="http://schemas.microsoft.com/office/drawing/2014/main" id="{25AD8117-1B78-A037-85E3-08E290E908DB}"/>
              </a:ext>
            </a:extLst>
          </p:cNvPr>
          <p:cNvSpPr txBox="1"/>
          <p:nvPr/>
        </p:nvSpPr>
        <p:spPr>
          <a:xfrm>
            <a:off x="9972134" y="463813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2392510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C21766-4AB7-43ED-5E4F-5A90161DB653}"/>
              </a:ext>
            </a:extLst>
          </p:cNvPr>
          <p:cNvSpPr>
            <a:spLocks noGrp="1"/>
          </p:cNvSpPr>
          <p:nvPr>
            <p:ph idx="1"/>
          </p:nvPr>
        </p:nvSpPr>
        <p:spPr>
          <a:xfrm>
            <a:off x="3569898" y="2774531"/>
            <a:ext cx="6303033" cy="2036583"/>
          </a:xfrm>
        </p:spPr>
        <p:txBody>
          <a:bodyPr vert="horz" lIns="91440" tIns="45720" rIns="91440" bIns="45720" rtlCol="0" anchor="t">
            <a:normAutofit/>
          </a:bodyPr>
          <a:lstStyle/>
          <a:p>
            <a:pPr marL="0" indent="0">
              <a:buNone/>
            </a:pPr>
            <a:r>
              <a:rPr lang="ja-JP" altLang="en-US" sz="9600" b="1">
                <a:latin typeface="Meiryo"/>
                <a:ea typeface="Meiryo"/>
                <a:cs typeface="Calibri"/>
              </a:rPr>
              <a:t>↓登録画面</a:t>
            </a:r>
            <a:endParaRPr lang="en-US" sz="9600" b="1">
              <a:latin typeface="Meiryo"/>
              <a:ea typeface="Meiryo"/>
            </a:endParaRPr>
          </a:p>
        </p:txBody>
      </p:sp>
    </p:spTree>
    <p:extLst>
      <p:ext uri="{BB962C8B-B14F-4D97-AF65-F5344CB8AC3E}">
        <p14:creationId xmlns:p14="http://schemas.microsoft.com/office/powerpoint/2010/main" val="367408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A1C1949-6000-D98D-2635-0C2972C8203C}"/>
              </a:ext>
            </a:extLst>
          </p:cNvPr>
          <p:cNvSpPr>
            <a:spLocks noGrp="1"/>
          </p:cNvSpPr>
          <p:nvPr>
            <p:ph idx="1"/>
          </p:nvPr>
        </p:nvSpPr>
        <p:spPr>
          <a:xfrm>
            <a:off x="838200" y="1825625"/>
            <a:ext cx="9192883" cy="4351338"/>
          </a:xfrm>
        </p:spPr>
        <p:txBody>
          <a:bodyPr vert="horz" lIns="91440" tIns="45720" rIns="91440" bIns="45720" rtlCol="0" anchor="t">
            <a:normAutofit/>
          </a:bodyPr>
          <a:lstStyle/>
          <a:p>
            <a:pPr marL="457200" indent="-457200">
              <a:lnSpc>
                <a:spcPct val="100000"/>
              </a:lnSpc>
              <a:spcBef>
                <a:spcPts val="0"/>
              </a:spcBef>
            </a:pPr>
            <a:endParaRPr lang="ja-JP" altLang="en-US" b="1">
              <a:latin typeface="Meiryo"/>
              <a:ea typeface="Meiryo"/>
              <a:cs typeface="Calibri"/>
            </a:endParaRPr>
          </a:p>
          <a:p>
            <a:pPr marL="0" indent="0">
              <a:lnSpc>
                <a:spcPct val="100000"/>
              </a:lnSpc>
              <a:spcBef>
                <a:spcPts val="0"/>
              </a:spcBef>
              <a:buNone/>
            </a:pPr>
            <a:endParaRPr lang="ja-JP" altLang="en-US" b="1">
              <a:latin typeface="Meiryo"/>
              <a:ea typeface="Meiryo"/>
              <a:cs typeface="Calibri"/>
            </a:endParaRPr>
          </a:p>
        </p:txBody>
      </p:sp>
      <p:sp>
        <p:nvSpPr>
          <p:cNvPr id="7" name="Title 1">
            <a:extLst>
              <a:ext uri="{FF2B5EF4-FFF2-40B4-BE49-F238E27FC236}">
                <a16:creationId xmlns:a16="http://schemas.microsoft.com/office/drawing/2014/main" id="{25295332-DE2E-5632-46BB-73658263C3B6}"/>
              </a:ext>
            </a:extLst>
          </p:cNvPr>
          <p:cNvSpPr>
            <a:spLocks noGrp="1"/>
          </p:cNvSpPr>
          <p:nvPr>
            <p:ph type="title"/>
          </p:nvPr>
        </p:nvSpPr>
        <p:spPr>
          <a:xfrm>
            <a:off x="838200" y="365125"/>
            <a:ext cx="6806241" cy="1339940"/>
          </a:xfrm>
        </p:spPr>
        <p:txBody>
          <a:bodyPr/>
          <a:lstStyle/>
          <a:p>
            <a:r>
              <a:rPr lang="ja-JP" altLang="en-US" b="1">
                <a:latin typeface="Meiryo"/>
                <a:ea typeface="Meiryo"/>
                <a:cs typeface="Calibri Light"/>
              </a:rPr>
              <a:t>画像変更リスト</a:t>
            </a:r>
          </a:p>
        </p:txBody>
      </p:sp>
      <p:sp>
        <p:nvSpPr>
          <p:cNvPr id="9" name="Content Placeholder 2">
            <a:extLst>
              <a:ext uri="{FF2B5EF4-FFF2-40B4-BE49-F238E27FC236}">
                <a16:creationId xmlns:a16="http://schemas.microsoft.com/office/drawing/2014/main" id="{FF2F243A-0534-FC40-9785-187492B1CF43}"/>
              </a:ext>
            </a:extLst>
          </p:cNvPr>
          <p:cNvSpPr txBox="1">
            <a:spLocks/>
          </p:cNvSpPr>
          <p:nvPr/>
        </p:nvSpPr>
        <p:spPr>
          <a:xfrm>
            <a:off x="990600" y="1978025"/>
            <a:ext cx="919288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endParaRPr lang="ja-JP" altLang="en-US" b="1">
              <a:latin typeface="Meiryo"/>
              <a:ea typeface="Meiryo"/>
              <a:cs typeface="Calibri"/>
            </a:endParaRPr>
          </a:p>
          <a:p>
            <a:pPr marL="457200" indent="-457200">
              <a:lnSpc>
                <a:spcPct val="100000"/>
              </a:lnSpc>
              <a:spcBef>
                <a:spcPts val="0"/>
              </a:spcBef>
            </a:pPr>
            <a:r>
              <a:rPr lang="ja-JP" altLang="en-US" b="1">
                <a:latin typeface="Meiryo"/>
                <a:ea typeface="Meiryo"/>
                <a:cs typeface="Calibri"/>
              </a:rPr>
              <a:t>予定変更画面（定期）</a:t>
            </a:r>
          </a:p>
          <a:p>
            <a:pPr marL="457200" indent="-457200">
              <a:lnSpc>
                <a:spcPct val="100000"/>
              </a:lnSpc>
              <a:spcBef>
                <a:spcPts val="0"/>
              </a:spcBef>
            </a:pPr>
            <a:r>
              <a:rPr lang="ja-JP" b="1">
                <a:latin typeface="Meiryo"/>
                <a:ea typeface="Meiryo"/>
                <a:cs typeface="Calibri"/>
              </a:rPr>
              <a:t>予定変更画面（</a:t>
            </a:r>
            <a:r>
              <a:rPr lang="ja-JP" altLang="en-US" b="1">
                <a:latin typeface="Meiryo"/>
                <a:ea typeface="Meiryo"/>
                <a:cs typeface="Calibri"/>
              </a:rPr>
              <a:t>自</a:t>
            </a:r>
            <a:r>
              <a:rPr lang="ja-JP" b="1">
                <a:latin typeface="Meiryo"/>
                <a:ea typeface="Meiryo"/>
                <a:cs typeface="Calibri"/>
              </a:rPr>
              <a:t>動）</a:t>
            </a: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a:p>
            <a:pPr marL="0" indent="0">
              <a:lnSpc>
                <a:spcPct val="100000"/>
              </a:lnSpc>
              <a:spcBef>
                <a:spcPts val="0"/>
              </a:spcBef>
              <a:buNone/>
            </a:pP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a:p>
            <a:pPr marL="457200" indent="-457200">
              <a:lnSpc>
                <a:spcPct val="100000"/>
              </a:lnSpc>
              <a:spcBef>
                <a:spcPts val="0"/>
              </a:spcBef>
            </a:pPr>
            <a:endParaRPr lang="ja-JP" altLang="en-US" b="1">
              <a:latin typeface="Meiryo"/>
              <a:ea typeface="Meiryo"/>
              <a:cs typeface="Calibri"/>
            </a:endParaRPr>
          </a:p>
        </p:txBody>
      </p:sp>
    </p:spTree>
    <p:extLst>
      <p:ext uri="{BB962C8B-B14F-4D97-AF65-F5344CB8AC3E}">
        <p14:creationId xmlns:p14="http://schemas.microsoft.com/office/powerpoint/2010/main" val="1082366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497833-897A-E524-C9C7-4BEB2B210929}"/>
              </a:ext>
            </a:extLst>
          </p:cNvPr>
          <p:cNvSpPr/>
          <p:nvPr/>
        </p:nvSpPr>
        <p:spPr>
          <a:xfrm>
            <a:off x="1977" y="-5212"/>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434299-466D-03C0-B189-D1E4F67786CC}"/>
              </a:ext>
            </a:extLst>
          </p:cNvPr>
          <p:cNvGrpSpPr/>
          <p:nvPr/>
        </p:nvGrpSpPr>
        <p:grpSpPr>
          <a:xfrm>
            <a:off x="72965" y="65760"/>
            <a:ext cx="373813" cy="388186"/>
            <a:chOff x="6427755" y="4062681"/>
            <a:chExt cx="416945" cy="517584"/>
          </a:xfrm>
        </p:grpSpPr>
        <p:sp>
          <p:nvSpPr>
            <p:cNvPr id="7" name="Rectangle 6">
              <a:extLst>
                <a:ext uri="{FF2B5EF4-FFF2-40B4-BE49-F238E27FC236}">
                  <a16:creationId xmlns:a16="http://schemas.microsoft.com/office/drawing/2014/main" id="{6C7A3631-CBB3-DF50-D357-F5DC16C8E89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F360AD2-BD0E-4EB0-5D22-12323B6398A7}"/>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76C84CCC-6839-C469-B897-B2A2E9A6B9B9}"/>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TextBox 2">
            <a:extLst>
              <a:ext uri="{FF2B5EF4-FFF2-40B4-BE49-F238E27FC236}">
                <a16:creationId xmlns:a16="http://schemas.microsoft.com/office/drawing/2014/main" id="{D0A55543-A8F0-FA08-F844-19A432F9D4BA}"/>
              </a:ext>
            </a:extLst>
          </p:cNvPr>
          <p:cNvSpPr txBox="1"/>
          <p:nvPr/>
        </p:nvSpPr>
        <p:spPr>
          <a:xfrm>
            <a:off x="669984" y="-638355"/>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固定予定登録画面（固定）</a:t>
            </a:r>
          </a:p>
        </p:txBody>
      </p:sp>
      <p:sp>
        <p:nvSpPr>
          <p:cNvPr id="4" name="Rectangle: Rounded Corners 3">
            <a:extLst>
              <a:ext uri="{FF2B5EF4-FFF2-40B4-BE49-F238E27FC236}">
                <a16:creationId xmlns:a16="http://schemas.microsoft.com/office/drawing/2014/main" id="{9B14AC1D-95E2-AC92-F4E0-7288BBF42DA6}"/>
              </a:ext>
            </a:extLst>
          </p:cNvPr>
          <p:cNvSpPr/>
          <p:nvPr/>
        </p:nvSpPr>
        <p:spPr>
          <a:xfrm>
            <a:off x="678611" y="1505310"/>
            <a:ext cx="6613583" cy="94890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latin typeface="Meiryo"/>
                <a:ea typeface="Meiryo"/>
                <a:cs typeface="Calibri"/>
              </a:rPr>
              <a:t>固定予定タイトル</a:t>
            </a:r>
            <a:endParaRPr lang="en-US" sz="3200" b="1">
              <a:latin typeface="Meiryo"/>
              <a:ea typeface="Meiryo"/>
              <a:cs typeface="Calibri"/>
            </a:endParaRPr>
          </a:p>
        </p:txBody>
      </p:sp>
      <p:graphicFrame>
        <p:nvGraphicFramePr>
          <p:cNvPr id="13" name="Table 13">
            <a:extLst>
              <a:ext uri="{FF2B5EF4-FFF2-40B4-BE49-F238E27FC236}">
                <a16:creationId xmlns:a16="http://schemas.microsoft.com/office/drawing/2014/main" id="{4AA0F231-5C2F-3E60-24D7-46322B175587}"/>
              </a:ext>
            </a:extLst>
          </p:cNvPr>
          <p:cNvGraphicFramePr>
            <a:graphicFrameLocks noGrp="1"/>
          </p:cNvGraphicFramePr>
          <p:nvPr/>
        </p:nvGraphicFramePr>
        <p:xfrm>
          <a:off x="8928339" y="1265207"/>
          <a:ext cx="2827451" cy="2194560"/>
        </p:xfrm>
        <a:graphic>
          <a:graphicData uri="http://schemas.openxmlformats.org/drawingml/2006/table">
            <a:tbl>
              <a:tblPr firstRow="1" bandRow="1">
                <a:tableStyleId>{5C22544A-7EE6-4342-B048-85BDC9FD1C3A}</a:tableStyleId>
              </a:tblPr>
              <a:tblGrid>
                <a:gridCol w="373811">
                  <a:extLst>
                    <a:ext uri="{9D8B030D-6E8A-4147-A177-3AD203B41FA5}">
                      <a16:colId xmlns:a16="http://schemas.microsoft.com/office/drawing/2014/main" val="2355364537"/>
                    </a:ext>
                  </a:extLst>
                </a:gridCol>
                <a:gridCol w="408940">
                  <a:extLst>
                    <a:ext uri="{9D8B030D-6E8A-4147-A177-3AD203B41FA5}">
                      <a16:colId xmlns:a16="http://schemas.microsoft.com/office/drawing/2014/main" val="3038496337"/>
                    </a:ext>
                  </a:extLst>
                </a:gridCol>
                <a:gridCol w="408940">
                  <a:extLst>
                    <a:ext uri="{9D8B030D-6E8A-4147-A177-3AD203B41FA5}">
                      <a16:colId xmlns:a16="http://schemas.microsoft.com/office/drawing/2014/main" val="1536863057"/>
                    </a:ext>
                  </a:extLst>
                </a:gridCol>
                <a:gridCol w="408940">
                  <a:extLst>
                    <a:ext uri="{9D8B030D-6E8A-4147-A177-3AD203B41FA5}">
                      <a16:colId xmlns:a16="http://schemas.microsoft.com/office/drawing/2014/main" val="46858131"/>
                    </a:ext>
                  </a:extLst>
                </a:gridCol>
                <a:gridCol w="408940">
                  <a:extLst>
                    <a:ext uri="{9D8B030D-6E8A-4147-A177-3AD203B41FA5}">
                      <a16:colId xmlns:a16="http://schemas.microsoft.com/office/drawing/2014/main" val="1259336576"/>
                    </a:ext>
                  </a:extLst>
                </a:gridCol>
                <a:gridCol w="408940">
                  <a:extLst>
                    <a:ext uri="{9D8B030D-6E8A-4147-A177-3AD203B41FA5}">
                      <a16:colId xmlns:a16="http://schemas.microsoft.com/office/drawing/2014/main" val="3881041947"/>
                    </a:ext>
                  </a:extLst>
                </a:gridCol>
                <a:gridCol w="408940">
                  <a:extLst>
                    <a:ext uri="{9D8B030D-6E8A-4147-A177-3AD203B41FA5}">
                      <a16:colId xmlns:a16="http://schemas.microsoft.com/office/drawing/2014/main" val="602403236"/>
                    </a:ext>
                  </a:extLst>
                </a:gridCol>
              </a:tblGrid>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8180664"/>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66571965"/>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2702625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4626419"/>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843541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0846237"/>
                  </a:ext>
                </a:extLst>
              </a:tr>
            </a:tbl>
          </a:graphicData>
        </a:graphic>
      </p:graphicFrame>
      <p:cxnSp>
        <p:nvCxnSpPr>
          <p:cNvPr id="14" name="Straight Arrow Connector 13">
            <a:extLst>
              <a:ext uri="{FF2B5EF4-FFF2-40B4-BE49-F238E27FC236}">
                <a16:creationId xmlns:a16="http://schemas.microsoft.com/office/drawing/2014/main" id="{095BD182-6C1C-36B1-A849-DDF53E5174A2}"/>
              </a:ext>
            </a:extLst>
          </p:cNvPr>
          <p:cNvCxnSpPr/>
          <p:nvPr/>
        </p:nvCxnSpPr>
        <p:spPr>
          <a:xfrm flipV="1">
            <a:off x="10354575" y="1341408"/>
            <a:ext cx="641230" cy="537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D028BCE6-E29A-0EEA-23AE-64B7F3E044CA}"/>
              </a:ext>
            </a:extLst>
          </p:cNvPr>
          <p:cNvSpPr txBox="1"/>
          <p:nvPr/>
        </p:nvSpPr>
        <p:spPr>
          <a:xfrm>
            <a:off x="7800257" y="1819275"/>
            <a:ext cx="3965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このカレンダーマークで</a:t>
            </a:r>
          </a:p>
          <a:p>
            <a:r>
              <a:rPr lang="ja-JP" altLang="en-US">
                <a:ea typeface="Calibri"/>
                <a:cs typeface="Calibri"/>
              </a:rPr>
              <a:t>カレンダーから日付の指定ができる</a:t>
            </a:r>
          </a:p>
        </p:txBody>
      </p:sp>
      <p:sp>
        <p:nvSpPr>
          <p:cNvPr id="23" name="Rectangle 22">
            <a:extLst>
              <a:ext uri="{FF2B5EF4-FFF2-40B4-BE49-F238E27FC236}">
                <a16:creationId xmlns:a16="http://schemas.microsoft.com/office/drawing/2014/main" id="{E7B0C49B-3A47-FE01-24A6-4DB0E21EE86D}"/>
              </a:ext>
            </a:extLst>
          </p:cNvPr>
          <p:cNvSpPr/>
          <p:nvPr/>
        </p:nvSpPr>
        <p:spPr>
          <a:xfrm>
            <a:off x="9276272" y="800818"/>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24" name="Graphic 12" descr="日毎カレンダー 枠線">
            <a:extLst>
              <a:ext uri="{FF2B5EF4-FFF2-40B4-BE49-F238E27FC236}">
                <a16:creationId xmlns:a16="http://schemas.microsoft.com/office/drawing/2014/main" id="{AA65F79B-D342-113F-3E2B-2EB71306B1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15290" y="786440"/>
            <a:ext cx="454325" cy="468702"/>
          </a:xfrm>
          <a:prstGeom prst="rect">
            <a:avLst/>
          </a:prstGeom>
        </p:spPr>
      </p:pic>
      <p:sp>
        <p:nvSpPr>
          <p:cNvPr id="12" name="Rectangle: Rounded Corners 11">
            <a:extLst>
              <a:ext uri="{FF2B5EF4-FFF2-40B4-BE49-F238E27FC236}">
                <a16:creationId xmlns:a16="http://schemas.microsoft.com/office/drawing/2014/main" id="{E48DD963-1F88-A093-9BEE-6F5FEE3DD2C4}"/>
              </a:ext>
            </a:extLst>
          </p:cNvPr>
          <p:cNvSpPr/>
          <p:nvPr/>
        </p:nvSpPr>
        <p:spPr>
          <a:xfrm>
            <a:off x="621102" y="2828027"/>
            <a:ext cx="7663130" cy="352245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3200" b="1">
              <a:latin typeface="Meiryo"/>
              <a:ea typeface="Meiryo"/>
              <a:cs typeface="Calibri" panose="020F0502020204030204"/>
            </a:endParaRPr>
          </a:p>
        </p:txBody>
      </p:sp>
      <p:sp>
        <p:nvSpPr>
          <p:cNvPr id="22" name="Rectangle 21">
            <a:extLst>
              <a:ext uri="{FF2B5EF4-FFF2-40B4-BE49-F238E27FC236}">
                <a16:creationId xmlns:a16="http://schemas.microsoft.com/office/drawing/2014/main" id="{B0BE8753-DB0A-885E-6898-D2D88BB43544}"/>
              </a:ext>
            </a:extLst>
          </p:cNvPr>
          <p:cNvSpPr/>
          <p:nvPr/>
        </p:nvSpPr>
        <p:spPr>
          <a:xfrm>
            <a:off x="1699404" y="4783344"/>
            <a:ext cx="4859544" cy="1193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    </a:t>
            </a:r>
          </a:p>
        </p:txBody>
      </p:sp>
      <p:sp>
        <p:nvSpPr>
          <p:cNvPr id="19" name="Rectangle: Rounded Corners 18">
            <a:extLst>
              <a:ext uri="{FF2B5EF4-FFF2-40B4-BE49-F238E27FC236}">
                <a16:creationId xmlns:a16="http://schemas.microsoft.com/office/drawing/2014/main" id="{E7B8033E-F624-3612-6D22-C607D7C4170E}"/>
              </a:ext>
            </a:extLst>
          </p:cNvPr>
          <p:cNvSpPr/>
          <p:nvPr/>
        </p:nvSpPr>
        <p:spPr>
          <a:xfrm>
            <a:off x="10808899" y="5625861"/>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27" name="Rectangle: Rounded Corners 26">
            <a:extLst>
              <a:ext uri="{FF2B5EF4-FFF2-40B4-BE49-F238E27FC236}">
                <a16:creationId xmlns:a16="http://schemas.microsoft.com/office/drawing/2014/main" id="{D75C6191-5DB7-C212-7337-EDCB46295171}"/>
              </a:ext>
            </a:extLst>
          </p:cNvPr>
          <p:cNvSpPr/>
          <p:nvPr/>
        </p:nvSpPr>
        <p:spPr>
          <a:xfrm>
            <a:off x="9448801" y="5660366"/>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30" name="Rectangle 29">
            <a:extLst>
              <a:ext uri="{FF2B5EF4-FFF2-40B4-BE49-F238E27FC236}">
                <a16:creationId xmlns:a16="http://schemas.microsoft.com/office/drawing/2014/main" id="{316248C8-AA96-1B8C-7603-9CC26FF418FF}"/>
              </a:ext>
            </a:extLst>
          </p:cNvPr>
          <p:cNvSpPr/>
          <p:nvPr/>
        </p:nvSpPr>
        <p:spPr>
          <a:xfrm>
            <a:off x="2044461" y="3733799"/>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sp>
        <p:nvSpPr>
          <p:cNvPr id="34" name="Rectangle 33">
            <a:extLst>
              <a:ext uri="{FF2B5EF4-FFF2-40B4-BE49-F238E27FC236}">
                <a16:creationId xmlns:a16="http://schemas.microsoft.com/office/drawing/2014/main" id="{584F684B-2A1D-FF18-CAAA-F886272933A1}"/>
              </a:ext>
            </a:extLst>
          </p:cNvPr>
          <p:cNvSpPr/>
          <p:nvPr/>
        </p:nvSpPr>
        <p:spPr>
          <a:xfrm>
            <a:off x="5825706" y="3676289"/>
            <a:ext cx="107830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10:00</a:t>
            </a:r>
          </a:p>
        </p:txBody>
      </p:sp>
      <p:grpSp>
        <p:nvGrpSpPr>
          <p:cNvPr id="39" name="Group 38">
            <a:extLst>
              <a:ext uri="{FF2B5EF4-FFF2-40B4-BE49-F238E27FC236}">
                <a16:creationId xmlns:a16="http://schemas.microsoft.com/office/drawing/2014/main" id="{FF810C31-80A9-1CC8-AAF5-E58841FDAB4D}"/>
              </a:ext>
            </a:extLst>
          </p:cNvPr>
          <p:cNvGrpSpPr/>
          <p:nvPr/>
        </p:nvGrpSpPr>
        <p:grpSpPr>
          <a:xfrm>
            <a:off x="4010204" y="3544197"/>
            <a:ext cx="891398" cy="359436"/>
            <a:chOff x="9286689" y="1560122"/>
            <a:chExt cx="1825924" cy="747624"/>
          </a:xfrm>
        </p:grpSpPr>
        <p:sp>
          <p:nvSpPr>
            <p:cNvPr id="36" name="Isosceles Triangle 35">
              <a:extLst>
                <a:ext uri="{FF2B5EF4-FFF2-40B4-BE49-F238E27FC236}">
                  <a16:creationId xmlns:a16="http://schemas.microsoft.com/office/drawing/2014/main" id="{FBF4A39B-AD5E-D622-69A4-CD3B0DD6DF36}"/>
                </a:ext>
              </a:extLst>
            </p:cNvPr>
            <p:cNvSpPr/>
            <p:nvPr/>
          </p:nvSpPr>
          <p:spPr>
            <a:xfrm rot="5400000">
              <a:off x="9214802"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CD360EEB-A74A-3E69-56BA-2F8C450C0A4A}"/>
                </a:ext>
              </a:extLst>
            </p:cNvPr>
            <p:cNvSpPr/>
            <p:nvPr/>
          </p:nvSpPr>
          <p:spPr>
            <a:xfrm rot="5400000">
              <a:off x="10436877" y="1632009"/>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97A923E5-86A5-7E0E-4139-250843294DCF}"/>
                </a:ext>
              </a:extLst>
            </p:cNvPr>
            <p:cNvSpPr/>
            <p:nvPr/>
          </p:nvSpPr>
          <p:spPr>
            <a:xfrm rot="5400000">
              <a:off x="9818651"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465DFBBA-27E2-00FA-B644-0884FEBB4D22}"/>
              </a:ext>
            </a:extLst>
          </p:cNvPr>
          <p:cNvGrpSpPr/>
          <p:nvPr/>
        </p:nvGrpSpPr>
        <p:grpSpPr>
          <a:xfrm>
            <a:off x="5523781" y="3086817"/>
            <a:ext cx="1848928" cy="468702"/>
            <a:chOff x="6271404" y="3129949"/>
            <a:chExt cx="1848928" cy="468702"/>
          </a:xfrm>
        </p:grpSpPr>
        <p:sp>
          <p:nvSpPr>
            <p:cNvPr id="32" name="Rectangle 31">
              <a:extLst>
                <a:ext uri="{FF2B5EF4-FFF2-40B4-BE49-F238E27FC236}">
                  <a16:creationId xmlns:a16="http://schemas.microsoft.com/office/drawing/2014/main" id="{6FC0B87F-8BBB-168E-08CD-ED669FD57823}"/>
                </a:ext>
              </a:extLst>
            </p:cNvPr>
            <p:cNvSpPr/>
            <p:nvPr/>
          </p:nvSpPr>
          <p:spPr>
            <a:xfrm>
              <a:off x="6271404" y="3144327"/>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a:t>
              </a:r>
            </a:p>
          </p:txBody>
        </p:sp>
        <p:pic>
          <p:nvPicPr>
            <p:cNvPr id="26" name="Graphic 12" descr="日毎カレンダー 枠線">
              <a:extLst>
                <a:ext uri="{FF2B5EF4-FFF2-40B4-BE49-F238E27FC236}">
                  <a16:creationId xmlns:a16="http://schemas.microsoft.com/office/drawing/2014/main" id="{374CD367-4E04-99F9-65D5-95C1F843A1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66007" y="3129949"/>
              <a:ext cx="454325" cy="468702"/>
            </a:xfrm>
            <a:prstGeom prst="rect">
              <a:avLst/>
            </a:prstGeom>
          </p:spPr>
        </p:pic>
      </p:grpSp>
      <p:grpSp>
        <p:nvGrpSpPr>
          <p:cNvPr id="11" name="Group 10">
            <a:extLst>
              <a:ext uri="{FF2B5EF4-FFF2-40B4-BE49-F238E27FC236}">
                <a16:creationId xmlns:a16="http://schemas.microsoft.com/office/drawing/2014/main" id="{C230A12E-7C94-2D95-96BE-7776E7973B3F}"/>
              </a:ext>
            </a:extLst>
          </p:cNvPr>
          <p:cNvGrpSpPr/>
          <p:nvPr/>
        </p:nvGrpSpPr>
        <p:grpSpPr>
          <a:xfrm>
            <a:off x="1685027" y="3086816"/>
            <a:ext cx="1797169" cy="468702"/>
            <a:chOff x="951782" y="3086816"/>
            <a:chExt cx="1797169" cy="468702"/>
          </a:xfrm>
        </p:grpSpPr>
        <p:sp>
          <p:nvSpPr>
            <p:cNvPr id="21" name="Rectangle 20">
              <a:extLst>
                <a:ext uri="{FF2B5EF4-FFF2-40B4-BE49-F238E27FC236}">
                  <a16:creationId xmlns:a16="http://schemas.microsoft.com/office/drawing/2014/main" id="{D4471B1F-1EED-43BE-1122-88232D1D8A2C}"/>
                </a:ext>
              </a:extLst>
            </p:cNvPr>
            <p:cNvSpPr/>
            <p:nvPr/>
          </p:nvSpPr>
          <p:spPr>
            <a:xfrm>
              <a:off x="951782" y="3086819"/>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40" name="Graphic 12" descr="日毎カレンダー 枠線">
              <a:extLst>
                <a:ext uri="{FF2B5EF4-FFF2-40B4-BE49-F238E27FC236}">
                  <a16:creationId xmlns:a16="http://schemas.microsoft.com/office/drawing/2014/main" id="{F798FD9D-23AB-01DC-FA2A-846B56F97F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88874" y="3086816"/>
              <a:ext cx="454325" cy="468702"/>
            </a:xfrm>
            <a:prstGeom prst="rect">
              <a:avLst/>
            </a:prstGeom>
          </p:spPr>
        </p:pic>
      </p:grpSp>
      <p:sp>
        <p:nvSpPr>
          <p:cNvPr id="2" name="TextBox 1">
            <a:extLst>
              <a:ext uri="{FF2B5EF4-FFF2-40B4-BE49-F238E27FC236}">
                <a16:creationId xmlns:a16="http://schemas.microsoft.com/office/drawing/2014/main" id="{EC269DB1-D139-766B-7629-EF0C034643DC}"/>
              </a:ext>
            </a:extLst>
          </p:cNvPr>
          <p:cNvSpPr txBox="1"/>
          <p:nvPr/>
        </p:nvSpPr>
        <p:spPr>
          <a:xfrm>
            <a:off x="2265873" y="2452778"/>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grpSp>
        <p:nvGrpSpPr>
          <p:cNvPr id="6" name="Group 5">
            <a:extLst>
              <a:ext uri="{FF2B5EF4-FFF2-40B4-BE49-F238E27FC236}">
                <a16:creationId xmlns:a16="http://schemas.microsoft.com/office/drawing/2014/main" id="{55B507B4-B909-F3DF-E8FC-34FAA2D441B3}"/>
              </a:ext>
            </a:extLst>
          </p:cNvPr>
          <p:cNvGrpSpPr/>
          <p:nvPr/>
        </p:nvGrpSpPr>
        <p:grpSpPr>
          <a:xfrm>
            <a:off x="-4540370" y="3906330"/>
            <a:ext cx="3992758" cy="1092676"/>
            <a:chOff x="-2685691" y="2137915"/>
            <a:chExt cx="3992758" cy="1092676"/>
          </a:xfrm>
        </p:grpSpPr>
        <p:sp>
          <p:nvSpPr>
            <p:cNvPr id="33" name="Rectangle: Rounded Corners 32">
              <a:extLst>
                <a:ext uri="{FF2B5EF4-FFF2-40B4-BE49-F238E27FC236}">
                  <a16:creationId xmlns:a16="http://schemas.microsoft.com/office/drawing/2014/main" id="{B0D55AAA-77B4-4326-485C-3D6782AA5285}"/>
                </a:ext>
              </a:extLst>
            </p:cNvPr>
            <p:cNvSpPr/>
            <p:nvPr/>
          </p:nvSpPr>
          <p:spPr>
            <a:xfrm>
              <a:off x="-2685691" y="2137915"/>
              <a:ext cx="3076754" cy="109267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a:latin typeface="Meiryo"/>
                  <a:ea typeface="Meiryo"/>
                  <a:cs typeface="Calibri"/>
                </a:rPr>
                <a:t>タイトル未入力の場合</a:t>
              </a:r>
              <a:endParaRPr lang="en-US" sz="2000">
                <a:latin typeface="Meiryo"/>
                <a:ea typeface="Meiryo"/>
              </a:endParaRPr>
            </a:p>
          </p:txBody>
        </p:sp>
        <p:sp>
          <p:nvSpPr>
            <p:cNvPr id="35" name="Arrow: Right 34">
              <a:extLst>
                <a:ext uri="{FF2B5EF4-FFF2-40B4-BE49-F238E27FC236}">
                  <a16:creationId xmlns:a16="http://schemas.microsoft.com/office/drawing/2014/main" id="{8BB588B9-D7D8-9C62-1ADE-B93DB5243920}"/>
                </a:ext>
              </a:extLst>
            </p:cNvPr>
            <p:cNvSpPr/>
            <p:nvPr/>
          </p:nvSpPr>
          <p:spPr>
            <a:xfrm>
              <a:off x="329407" y="2337521"/>
              <a:ext cx="977660" cy="488830"/>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29701F24-8823-9EE2-30CF-E0B03A2BC173}"/>
              </a:ext>
            </a:extLst>
          </p:cNvPr>
          <p:cNvSpPr txBox="1"/>
          <p:nvPr/>
        </p:nvSpPr>
        <p:spPr>
          <a:xfrm>
            <a:off x="3485252" y="4218497"/>
            <a:ext cx="2412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終日チェックする□</a:t>
            </a:r>
          </a:p>
        </p:txBody>
      </p:sp>
      <p:sp>
        <p:nvSpPr>
          <p:cNvPr id="28" name="TextBox 27">
            <a:extLst>
              <a:ext uri="{FF2B5EF4-FFF2-40B4-BE49-F238E27FC236}">
                <a16:creationId xmlns:a16="http://schemas.microsoft.com/office/drawing/2014/main" id="{D1D2066E-1123-89B1-BCEA-AB93472E3DF0}"/>
              </a:ext>
            </a:extLst>
          </p:cNvPr>
          <p:cNvSpPr txBox="1"/>
          <p:nvPr/>
        </p:nvSpPr>
        <p:spPr>
          <a:xfrm>
            <a:off x="612469" y="136009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１</a:t>
            </a:r>
          </a:p>
        </p:txBody>
      </p:sp>
      <p:sp>
        <p:nvSpPr>
          <p:cNvPr id="43" name="TextBox 42">
            <a:extLst>
              <a:ext uri="{FF2B5EF4-FFF2-40B4-BE49-F238E27FC236}">
                <a16:creationId xmlns:a16="http://schemas.microsoft.com/office/drawing/2014/main" id="{1F040187-980C-A4D7-6623-7B3253ECA0AC}"/>
              </a:ext>
            </a:extLst>
          </p:cNvPr>
          <p:cNvSpPr txBox="1"/>
          <p:nvPr/>
        </p:nvSpPr>
        <p:spPr>
          <a:xfrm>
            <a:off x="1561374" y="228024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２</a:t>
            </a:r>
          </a:p>
        </p:txBody>
      </p:sp>
      <p:sp>
        <p:nvSpPr>
          <p:cNvPr id="46" name="TextBox 45">
            <a:extLst>
              <a:ext uri="{FF2B5EF4-FFF2-40B4-BE49-F238E27FC236}">
                <a16:creationId xmlns:a16="http://schemas.microsoft.com/office/drawing/2014/main" id="{E50469EC-FD04-0119-A6A3-D6ADFA5BEF64}"/>
              </a:ext>
            </a:extLst>
          </p:cNvPr>
          <p:cNvSpPr txBox="1"/>
          <p:nvPr/>
        </p:nvSpPr>
        <p:spPr>
          <a:xfrm>
            <a:off x="1345714" y="285533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47" name="TextBox 46">
            <a:extLst>
              <a:ext uri="{FF2B5EF4-FFF2-40B4-BE49-F238E27FC236}">
                <a16:creationId xmlns:a16="http://schemas.microsoft.com/office/drawing/2014/main" id="{9EAD6570-0914-76BB-3605-DACBB2880183}"/>
              </a:ext>
            </a:extLst>
          </p:cNvPr>
          <p:cNvSpPr txBox="1"/>
          <p:nvPr/>
        </p:nvSpPr>
        <p:spPr>
          <a:xfrm>
            <a:off x="3042240" y="412054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
        <p:nvSpPr>
          <p:cNvPr id="48" name="TextBox 47">
            <a:extLst>
              <a:ext uri="{FF2B5EF4-FFF2-40B4-BE49-F238E27FC236}">
                <a16:creationId xmlns:a16="http://schemas.microsoft.com/office/drawing/2014/main" id="{15EB91C2-4D86-D3A6-CCDD-1316D7433B82}"/>
              </a:ext>
            </a:extLst>
          </p:cNvPr>
          <p:cNvSpPr txBox="1"/>
          <p:nvPr/>
        </p:nvSpPr>
        <p:spPr>
          <a:xfrm>
            <a:off x="1690769" y="355982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49" name="TextBox 1">
            <a:extLst>
              <a:ext uri="{FF2B5EF4-FFF2-40B4-BE49-F238E27FC236}">
                <a16:creationId xmlns:a16="http://schemas.microsoft.com/office/drawing/2014/main" id="{B278CF31-228A-CF78-3156-9A3115384413}"/>
              </a:ext>
            </a:extLst>
          </p:cNvPr>
          <p:cNvSpPr txBox="1"/>
          <p:nvPr/>
        </p:nvSpPr>
        <p:spPr>
          <a:xfrm>
            <a:off x="9210127" y="5313866"/>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8</a:t>
            </a:r>
          </a:p>
        </p:txBody>
      </p:sp>
      <p:sp>
        <p:nvSpPr>
          <p:cNvPr id="50" name="TextBox 49">
            <a:extLst>
              <a:ext uri="{FF2B5EF4-FFF2-40B4-BE49-F238E27FC236}">
                <a16:creationId xmlns:a16="http://schemas.microsoft.com/office/drawing/2014/main" id="{5C8C410D-5623-B76C-DF71-4057C15AB1F7}"/>
              </a:ext>
            </a:extLst>
          </p:cNvPr>
          <p:cNvSpPr txBox="1"/>
          <p:nvPr/>
        </p:nvSpPr>
        <p:spPr>
          <a:xfrm>
            <a:off x="1777032" y="482503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
        <p:nvSpPr>
          <p:cNvPr id="51" name="TextBox 1">
            <a:extLst>
              <a:ext uri="{FF2B5EF4-FFF2-40B4-BE49-F238E27FC236}">
                <a16:creationId xmlns:a16="http://schemas.microsoft.com/office/drawing/2014/main" id="{30641961-66E9-4BC8-19ED-647FC5DE67F0}"/>
              </a:ext>
            </a:extLst>
          </p:cNvPr>
          <p:cNvSpPr txBox="1"/>
          <p:nvPr/>
        </p:nvSpPr>
        <p:spPr>
          <a:xfrm>
            <a:off x="10561598" y="5385751"/>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9</a:t>
            </a:r>
          </a:p>
        </p:txBody>
      </p:sp>
      <p:sp>
        <p:nvSpPr>
          <p:cNvPr id="52" name="TextBox 1">
            <a:extLst>
              <a:ext uri="{FF2B5EF4-FFF2-40B4-BE49-F238E27FC236}">
                <a16:creationId xmlns:a16="http://schemas.microsoft.com/office/drawing/2014/main" id="{37B345CF-DC23-4F85-DD74-C7BD8BC8C688}"/>
              </a:ext>
            </a:extLst>
          </p:cNvPr>
          <p:cNvSpPr txBox="1"/>
          <p:nvPr/>
        </p:nvSpPr>
        <p:spPr>
          <a:xfrm>
            <a:off x="-77647" y="166771"/>
            <a:ext cx="902897"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10</a:t>
            </a:r>
          </a:p>
        </p:txBody>
      </p:sp>
      <p:pic>
        <p:nvPicPr>
          <p:cNvPr id="18" name="Picture 16">
            <a:extLst>
              <a:ext uri="{FF2B5EF4-FFF2-40B4-BE49-F238E27FC236}">
                <a16:creationId xmlns:a16="http://schemas.microsoft.com/office/drawing/2014/main" id="{D9AEBD73-8A6D-20DC-3180-66DB70667BFF}"/>
              </a:ext>
            </a:extLst>
          </p:cNvPr>
          <p:cNvPicPr>
            <a:picLocks noChangeAspect="1"/>
          </p:cNvPicPr>
          <p:nvPr/>
        </p:nvPicPr>
        <p:blipFill>
          <a:blip r:embed="rId4"/>
          <a:stretch>
            <a:fillRect/>
          </a:stretch>
        </p:blipFill>
        <p:spPr>
          <a:xfrm>
            <a:off x="669984" y="2673"/>
            <a:ext cx="1621768" cy="512238"/>
          </a:xfrm>
          <a:prstGeom prst="rect">
            <a:avLst/>
          </a:prstGeom>
        </p:spPr>
      </p:pic>
      <p:sp>
        <p:nvSpPr>
          <p:cNvPr id="45" name="TextBox 44">
            <a:extLst>
              <a:ext uri="{FF2B5EF4-FFF2-40B4-BE49-F238E27FC236}">
                <a16:creationId xmlns:a16="http://schemas.microsoft.com/office/drawing/2014/main" id="{EBC21301-D261-B5F4-DD31-DA41AFC5BE95}"/>
              </a:ext>
            </a:extLst>
          </p:cNvPr>
          <p:cNvSpPr txBox="1"/>
          <p:nvPr/>
        </p:nvSpPr>
        <p:spPr>
          <a:xfrm>
            <a:off x="8980089" y="54058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3947329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497833-897A-E524-C9C7-4BEB2B210929}"/>
              </a:ext>
            </a:extLst>
          </p:cNvPr>
          <p:cNvSpPr/>
          <p:nvPr/>
        </p:nvSpPr>
        <p:spPr>
          <a:xfrm>
            <a:off x="1977" y="-5212"/>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434299-466D-03C0-B189-D1E4F67786CC}"/>
              </a:ext>
            </a:extLst>
          </p:cNvPr>
          <p:cNvGrpSpPr/>
          <p:nvPr/>
        </p:nvGrpSpPr>
        <p:grpSpPr>
          <a:xfrm>
            <a:off x="72965" y="65760"/>
            <a:ext cx="373813" cy="388186"/>
            <a:chOff x="6427755" y="4062681"/>
            <a:chExt cx="416945" cy="517584"/>
          </a:xfrm>
        </p:grpSpPr>
        <p:sp>
          <p:nvSpPr>
            <p:cNvPr id="7" name="Rectangle 6">
              <a:extLst>
                <a:ext uri="{FF2B5EF4-FFF2-40B4-BE49-F238E27FC236}">
                  <a16:creationId xmlns:a16="http://schemas.microsoft.com/office/drawing/2014/main" id="{6C7A3631-CBB3-DF50-D357-F5DC16C8E89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F360AD2-BD0E-4EB0-5D22-12323B6398A7}"/>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76C84CCC-6839-C469-B897-B2A2E9A6B9B9}"/>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TextBox 2">
            <a:extLst>
              <a:ext uri="{FF2B5EF4-FFF2-40B4-BE49-F238E27FC236}">
                <a16:creationId xmlns:a16="http://schemas.microsoft.com/office/drawing/2014/main" id="{D0A55543-A8F0-FA08-F844-19A432F9D4BA}"/>
              </a:ext>
            </a:extLst>
          </p:cNvPr>
          <p:cNvSpPr txBox="1"/>
          <p:nvPr/>
        </p:nvSpPr>
        <p:spPr>
          <a:xfrm>
            <a:off x="439947" y="-638355"/>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定期予定登録画面（定期）</a:t>
            </a:r>
          </a:p>
        </p:txBody>
      </p:sp>
      <p:sp>
        <p:nvSpPr>
          <p:cNvPr id="4" name="Rectangle: Rounded Corners 3">
            <a:extLst>
              <a:ext uri="{FF2B5EF4-FFF2-40B4-BE49-F238E27FC236}">
                <a16:creationId xmlns:a16="http://schemas.microsoft.com/office/drawing/2014/main" id="{9B14AC1D-95E2-AC92-F4E0-7288BBF42DA6}"/>
              </a:ext>
            </a:extLst>
          </p:cNvPr>
          <p:cNvSpPr/>
          <p:nvPr/>
        </p:nvSpPr>
        <p:spPr>
          <a:xfrm>
            <a:off x="563593" y="1347159"/>
            <a:ext cx="6613583" cy="948904"/>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sz="3200" b="1">
                <a:latin typeface="Calibri"/>
                <a:ea typeface="Meiryo"/>
                <a:cs typeface="Calibri"/>
              </a:rPr>
              <a:t>定期予定</a:t>
            </a:r>
            <a:r>
              <a:rPr lang="ja-JP" altLang="en-US" sz="3200" b="1">
                <a:latin typeface="Meiryo"/>
                <a:ea typeface="Meiryo"/>
                <a:cs typeface="Calibri"/>
              </a:rPr>
              <a:t>タイトル</a:t>
            </a:r>
            <a:endParaRPr lang="en-US" sz="3200" b="1">
              <a:latin typeface="Meiryo"/>
              <a:ea typeface="Meiryo"/>
              <a:cs typeface="Calibri"/>
            </a:endParaRPr>
          </a:p>
        </p:txBody>
      </p:sp>
      <p:sp>
        <p:nvSpPr>
          <p:cNvPr id="12" name="Rectangle: Rounded Corners 11">
            <a:extLst>
              <a:ext uri="{FF2B5EF4-FFF2-40B4-BE49-F238E27FC236}">
                <a16:creationId xmlns:a16="http://schemas.microsoft.com/office/drawing/2014/main" id="{E48DD963-1F88-A093-9BEE-6F5FEE3DD2C4}"/>
              </a:ext>
            </a:extLst>
          </p:cNvPr>
          <p:cNvSpPr/>
          <p:nvPr/>
        </p:nvSpPr>
        <p:spPr>
          <a:xfrm>
            <a:off x="563592" y="2698631"/>
            <a:ext cx="7663130" cy="3522451"/>
          </a:xfrm>
          <a:prstGeom prst="roundRect">
            <a:avLst/>
          </a:prstGeom>
          <a:solidFill>
            <a:srgbClr val="22E0B4"/>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2800" b="1">
              <a:latin typeface="Meiryo"/>
              <a:ea typeface="Meiryo"/>
              <a:cs typeface="Calibri" panose="020F0502020204030204"/>
            </a:endParaRPr>
          </a:p>
        </p:txBody>
      </p:sp>
      <p:sp>
        <p:nvSpPr>
          <p:cNvPr id="18" name="Rectangle: Rounded Corners 17">
            <a:extLst>
              <a:ext uri="{FF2B5EF4-FFF2-40B4-BE49-F238E27FC236}">
                <a16:creationId xmlns:a16="http://schemas.microsoft.com/office/drawing/2014/main" id="{A948FDE9-8570-A461-5C3E-D21828CE5F5F}"/>
              </a:ext>
            </a:extLst>
          </p:cNvPr>
          <p:cNvSpPr/>
          <p:nvPr/>
        </p:nvSpPr>
        <p:spPr>
          <a:xfrm>
            <a:off x="10708257" y="5640237"/>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24" name="Rectangle: Rounded Corners 23">
            <a:extLst>
              <a:ext uri="{FF2B5EF4-FFF2-40B4-BE49-F238E27FC236}">
                <a16:creationId xmlns:a16="http://schemas.microsoft.com/office/drawing/2014/main" id="{2B19CA2D-E3EF-678B-F5E5-BBF4B5FB2B37}"/>
              </a:ext>
            </a:extLst>
          </p:cNvPr>
          <p:cNvSpPr/>
          <p:nvPr/>
        </p:nvSpPr>
        <p:spPr>
          <a:xfrm>
            <a:off x="9305027" y="5674744"/>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13" name="Rectangle 12">
            <a:extLst>
              <a:ext uri="{FF2B5EF4-FFF2-40B4-BE49-F238E27FC236}">
                <a16:creationId xmlns:a16="http://schemas.microsoft.com/office/drawing/2014/main" id="{BE724745-86E0-8814-5BF7-5453A641A810}"/>
              </a:ext>
            </a:extLst>
          </p:cNvPr>
          <p:cNvSpPr/>
          <p:nvPr/>
        </p:nvSpPr>
        <p:spPr>
          <a:xfrm>
            <a:off x="1095556" y="3920704"/>
            <a:ext cx="3119885" cy="5032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プルダウンメニュー    </a:t>
            </a:r>
          </a:p>
        </p:txBody>
      </p:sp>
      <p:sp>
        <p:nvSpPr>
          <p:cNvPr id="2" name="Isosceles Triangle 1">
            <a:extLst>
              <a:ext uri="{FF2B5EF4-FFF2-40B4-BE49-F238E27FC236}">
                <a16:creationId xmlns:a16="http://schemas.microsoft.com/office/drawing/2014/main" id="{3DB86710-EFD4-9BBA-F417-D9AF249D1C1F}"/>
              </a:ext>
            </a:extLst>
          </p:cNvPr>
          <p:cNvSpPr/>
          <p:nvPr/>
        </p:nvSpPr>
        <p:spPr>
          <a:xfrm rot="10800000">
            <a:off x="3667838" y="3992591"/>
            <a:ext cx="388189" cy="345058"/>
          </a:xfrm>
          <a:prstGeom prst="triangle">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CE507B1-796D-9BBD-1BC6-1EFED4828555}"/>
              </a:ext>
            </a:extLst>
          </p:cNvPr>
          <p:cNvSpPr/>
          <p:nvPr/>
        </p:nvSpPr>
        <p:spPr>
          <a:xfrm>
            <a:off x="5466272" y="2828025"/>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grpSp>
        <p:nvGrpSpPr>
          <p:cNvPr id="30" name="Group 29">
            <a:extLst>
              <a:ext uri="{FF2B5EF4-FFF2-40B4-BE49-F238E27FC236}">
                <a16:creationId xmlns:a16="http://schemas.microsoft.com/office/drawing/2014/main" id="{7F86E592-6BA8-33B8-2D10-AD73C861DEE5}"/>
              </a:ext>
            </a:extLst>
          </p:cNvPr>
          <p:cNvGrpSpPr/>
          <p:nvPr/>
        </p:nvGrpSpPr>
        <p:grpSpPr>
          <a:xfrm>
            <a:off x="3866430" y="2868461"/>
            <a:ext cx="891398" cy="359436"/>
            <a:chOff x="9286689" y="1560122"/>
            <a:chExt cx="1825924" cy="747624"/>
          </a:xfrm>
        </p:grpSpPr>
        <p:sp>
          <p:nvSpPr>
            <p:cNvPr id="27" name="Isosceles Triangle 26">
              <a:extLst>
                <a:ext uri="{FF2B5EF4-FFF2-40B4-BE49-F238E27FC236}">
                  <a16:creationId xmlns:a16="http://schemas.microsoft.com/office/drawing/2014/main" id="{32C2862B-0051-8445-B656-798C18B8F5EE}"/>
                </a:ext>
              </a:extLst>
            </p:cNvPr>
            <p:cNvSpPr/>
            <p:nvPr/>
          </p:nvSpPr>
          <p:spPr>
            <a:xfrm rot="5400000">
              <a:off x="9214802"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730A6F0-6A26-A6CA-815A-56DC3ACA318D}"/>
                </a:ext>
              </a:extLst>
            </p:cNvPr>
            <p:cNvSpPr/>
            <p:nvPr/>
          </p:nvSpPr>
          <p:spPr>
            <a:xfrm rot="5400000">
              <a:off x="10436877" y="1632009"/>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CB357E7-6BD5-FD67-0815-39628790BDEF}"/>
                </a:ext>
              </a:extLst>
            </p:cNvPr>
            <p:cNvSpPr/>
            <p:nvPr/>
          </p:nvSpPr>
          <p:spPr>
            <a:xfrm rot="5400000">
              <a:off x="9818651" y="1632010"/>
              <a:ext cx="747623" cy="603849"/>
            </a:xfrm>
            <a:prstGeom prst="triangle">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7" name="Graphic 12" descr="日毎カレンダー 枠線">
            <a:extLst>
              <a:ext uri="{FF2B5EF4-FFF2-40B4-BE49-F238E27FC236}">
                <a16:creationId xmlns:a16="http://schemas.microsoft.com/office/drawing/2014/main" id="{300F9596-95E5-97A4-04DF-54EF0F5BA4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03365" y="2813647"/>
            <a:ext cx="454325" cy="468702"/>
          </a:xfrm>
          <a:prstGeom prst="rect">
            <a:avLst/>
          </a:prstGeom>
        </p:spPr>
      </p:pic>
      <p:grpSp>
        <p:nvGrpSpPr>
          <p:cNvPr id="19" name="Group 18">
            <a:extLst>
              <a:ext uri="{FF2B5EF4-FFF2-40B4-BE49-F238E27FC236}">
                <a16:creationId xmlns:a16="http://schemas.microsoft.com/office/drawing/2014/main" id="{08C7486E-BCFB-EA54-7642-0A5CDCD7267A}"/>
              </a:ext>
            </a:extLst>
          </p:cNvPr>
          <p:cNvGrpSpPr/>
          <p:nvPr/>
        </p:nvGrpSpPr>
        <p:grpSpPr>
          <a:xfrm>
            <a:off x="1383102" y="2779142"/>
            <a:ext cx="1800044" cy="480205"/>
            <a:chOff x="448574" y="2592236"/>
            <a:chExt cx="1800044" cy="480205"/>
          </a:xfrm>
        </p:grpSpPr>
        <p:sp>
          <p:nvSpPr>
            <p:cNvPr id="15" name="Rectangle 14">
              <a:extLst>
                <a:ext uri="{FF2B5EF4-FFF2-40B4-BE49-F238E27FC236}">
                  <a16:creationId xmlns:a16="http://schemas.microsoft.com/office/drawing/2014/main" id="{0EE3AB92-CB8C-EC43-6AF5-1AE41CD957A0}"/>
                </a:ext>
              </a:extLst>
            </p:cNvPr>
            <p:cNvSpPr/>
            <p:nvPr/>
          </p:nvSpPr>
          <p:spPr>
            <a:xfrm>
              <a:off x="448574" y="2626743"/>
              <a:ext cx="1797169"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ＭＳ Ｐゴシック"/>
                  <a:cs typeface="Calibri"/>
                </a:rPr>
                <a:t>2022/06/01 　</a:t>
              </a:r>
              <a:endParaRPr lang="en-US" altLang="ja-JP"/>
            </a:p>
          </p:txBody>
        </p:sp>
        <p:pic>
          <p:nvPicPr>
            <p:cNvPr id="39" name="Graphic 12" descr="日毎カレンダー 枠線">
              <a:extLst>
                <a:ext uri="{FF2B5EF4-FFF2-40B4-BE49-F238E27FC236}">
                  <a16:creationId xmlns:a16="http://schemas.microsoft.com/office/drawing/2014/main" id="{DBDC3D35-A2E4-5063-2F76-368FB9EA2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4293" y="2592236"/>
              <a:ext cx="454325" cy="468702"/>
            </a:xfrm>
            <a:prstGeom prst="rect">
              <a:avLst/>
            </a:prstGeom>
          </p:spPr>
        </p:pic>
      </p:grpSp>
      <p:sp>
        <p:nvSpPr>
          <p:cNvPr id="6" name="Rectangle: Rounded Corners 5">
            <a:extLst>
              <a:ext uri="{FF2B5EF4-FFF2-40B4-BE49-F238E27FC236}">
                <a16:creationId xmlns:a16="http://schemas.microsoft.com/office/drawing/2014/main" id="{68E7D32B-06DD-32D1-21AD-931B78DB2C1A}"/>
              </a:ext>
            </a:extLst>
          </p:cNvPr>
          <p:cNvSpPr/>
          <p:nvPr/>
        </p:nvSpPr>
        <p:spPr>
          <a:xfrm>
            <a:off x="1166546" y="4423014"/>
            <a:ext cx="3047998" cy="445698"/>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a:solidFill>
                  <a:schemeClr val="tx1"/>
                </a:solidFill>
                <a:latin typeface="Meiryo"/>
                <a:ea typeface="Meiryo"/>
                <a:cs typeface="Calibri"/>
              </a:rPr>
              <a:t>週</a:t>
            </a:r>
          </a:p>
        </p:txBody>
      </p:sp>
      <p:sp>
        <p:nvSpPr>
          <p:cNvPr id="16" name="Rectangle: Rounded Corners 15">
            <a:extLst>
              <a:ext uri="{FF2B5EF4-FFF2-40B4-BE49-F238E27FC236}">
                <a16:creationId xmlns:a16="http://schemas.microsoft.com/office/drawing/2014/main" id="{6F0931DB-EC99-5DD2-37AF-BD9FCD209537}"/>
              </a:ext>
            </a:extLst>
          </p:cNvPr>
          <p:cNvSpPr/>
          <p:nvPr/>
        </p:nvSpPr>
        <p:spPr>
          <a:xfrm>
            <a:off x="1166545" y="4868712"/>
            <a:ext cx="3047998" cy="445698"/>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月</a:t>
            </a:r>
          </a:p>
        </p:txBody>
      </p:sp>
      <p:sp>
        <p:nvSpPr>
          <p:cNvPr id="17" name="Rectangle: Rounded Corners 16">
            <a:extLst>
              <a:ext uri="{FF2B5EF4-FFF2-40B4-BE49-F238E27FC236}">
                <a16:creationId xmlns:a16="http://schemas.microsoft.com/office/drawing/2014/main" id="{4AF152BC-12E6-EB05-C010-737CCC3F6820}"/>
              </a:ext>
            </a:extLst>
          </p:cNvPr>
          <p:cNvSpPr/>
          <p:nvPr/>
        </p:nvSpPr>
        <p:spPr>
          <a:xfrm>
            <a:off x="1166546" y="5314411"/>
            <a:ext cx="3047998" cy="445698"/>
          </a:xfrm>
          <a:prstGeom prst="roundRect">
            <a:avLst/>
          </a:prstGeom>
          <a:solidFill>
            <a:schemeClr val="bg1"/>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a:solidFill>
                  <a:schemeClr val="tx1"/>
                </a:solidFill>
                <a:latin typeface="Meiryo"/>
                <a:ea typeface="Meiryo"/>
                <a:cs typeface="Calibri"/>
              </a:rPr>
              <a:t>年</a:t>
            </a:r>
          </a:p>
        </p:txBody>
      </p:sp>
      <p:sp>
        <p:nvSpPr>
          <p:cNvPr id="36" name="TextBox 35">
            <a:extLst>
              <a:ext uri="{FF2B5EF4-FFF2-40B4-BE49-F238E27FC236}">
                <a16:creationId xmlns:a16="http://schemas.microsoft.com/office/drawing/2014/main" id="{BAF189F0-3D57-BD99-327A-05D6B5B5EE07}"/>
              </a:ext>
            </a:extLst>
          </p:cNvPr>
          <p:cNvSpPr txBox="1"/>
          <p:nvPr/>
        </p:nvSpPr>
        <p:spPr>
          <a:xfrm>
            <a:off x="10575980" y="528511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9</a:t>
            </a:r>
          </a:p>
        </p:txBody>
      </p:sp>
      <p:sp>
        <p:nvSpPr>
          <p:cNvPr id="38" name="TextBox 37">
            <a:extLst>
              <a:ext uri="{FF2B5EF4-FFF2-40B4-BE49-F238E27FC236}">
                <a16:creationId xmlns:a16="http://schemas.microsoft.com/office/drawing/2014/main" id="{18C2D1A3-F8A8-1E64-DA1D-CAD05816F40E}"/>
              </a:ext>
            </a:extLst>
          </p:cNvPr>
          <p:cNvSpPr txBox="1"/>
          <p:nvPr/>
        </p:nvSpPr>
        <p:spPr>
          <a:xfrm>
            <a:off x="9166998" y="532824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8</a:t>
            </a:r>
          </a:p>
        </p:txBody>
      </p:sp>
      <p:sp>
        <p:nvSpPr>
          <p:cNvPr id="20" name="TextBox 19">
            <a:extLst>
              <a:ext uri="{FF2B5EF4-FFF2-40B4-BE49-F238E27FC236}">
                <a16:creationId xmlns:a16="http://schemas.microsoft.com/office/drawing/2014/main" id="{1880B2AD-DE00-C64F-7947-3A00F0E0D134}"/>
              </a:ext>
            </a:extLst>
          </p:cNvPr>
          <p:cNvSpPr txBox="1"/>
          <p:nvPr/>
        </p:nvSpPr>
        <p:spPr>
          <a:xfrm>
            <a:off x="1386158" y="5124271"/>
            <a:ext cx="285821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b="1">
                <a:ea typeface="ＭＳ Ｐゴシック"/>
                <a:cs typeface="Calibri"/>
              </a:rPr>
              <a:t>月火水木金土日</a:t>
            </a:r>
            <a:endParaRPr lang="ja-JP" altLang="en-US" sz="2400" b="1">
              <a:ea typeface="ＭＳ Ｐゴシック" panose="020B0600070205080204" pitchFamily="34" charset="-128"/>
              <a:cs typeface="Calibri"/>
            </a:endParaRPr>
          </a:p>
          <a:p>
            <a:r>
              <a:rPr lang="ja-JP" altLang="en-US" sz="2400" b="1">
                <a:ea typeface="ＭＳ Ｐゴシック"/>
                <a:cs typeface="Calibri"/>
              </a:rPr>
              <a:t>☑☑☑☑☑☑☑</a:t>
            </a:r>
            <a:endParaRPr lang="ja-JP" sz="2400" b="1">
              <a:ea typeface="ＭＳ Ｐゴシック" panose="020B0600070205080204" pitchFamily="34" charset="-128"/>
              <a:cs typeface="Calibri"/>
            </a:endParaRPr>
          </a:p>
        </p:txBody>
      </p:sp>
      <p:sp>
        <p:nvSpPr>
          <p:cNvPr id="22" name="Rectangle 21">
            <a:extLst>
              <a:ext uri="{FF2B5EF4-FFF2-40B4-BE49-F238E27FC236}">
                <a16:creationId xmlns:a16="http://schemas.microsoft.com/office/drawing/2014/main" id="{8564199E-A057-1F29-E058-FE22E252DA15}"/>
              </a:ext>
            </a:extLst>
          </p:cNvPr>
          <p:cNvSpPr/>
          <p:nvPr/>
        </p:nvSpPr>
        <p:spPr>
          <a:xfrm>
            <a:off x="4618006" y="3863192"/>
            <a:ext cx="3335543" cy="181154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a:solidFill>
                <a:srgbClr val="000000"/>
              </a:solidFill>
              <a:cs typeface="Calibri"/>
            </a:endParaRPr>
          </a:p>
          <a:p>
            <a:pPr algn="ctr"/>
            <a:endParaRPr lang="ja-JP" altLang="en-US">
              <a:solidFill>
                <a:srgbClr val="000000"/>
              </a:solidFill>
              <a:ea typeface="Calibri"/>
              <a:cs typeface="Calibri"/>
            </a:endParaRPr>
          </a:p>
        </p:txBody>
      </p:sp>
      <p:sp>
        <p:nvSpPr>
          <p:cNvPr id="26" name="TextBox 25">
            <a:extLst>
              <a:ext uri="{FF2B5EF4-FFF2-40B4-BE49-F238E27FC236}">
                <a16:creationId xmlns:a16="http://schemas.microsoft.com/office/drawing/2014/main" id="{48ACEACB-BB9A-7F5C-D34E-84F47862747F}"/>
              </a:ext>
            </a:extLst>
          </p:cNvPr>
          <p:cNvSpPr txBox="1"/>
          <p:nvPr/>
        </p:nvSpPr>
        <p:spPr>
          <a:xfrm>
            <a:off x="5469327" y="3427742"/>
            <a:ext cx="24125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期間を設定しない☑</a:t>
            </a:r>
          </a:p>
        </p:txBody>
      </p:sp>
      <p:pic>
        <p:nvPicPr>
          <p:cNvPr id="54" name="Picture 16">
            <a:extLst>
              <a:ext uri="{FF2B5EF4-FFF2-40B4-BE49-F238E27FC236}">
                <a16:creationId xmlns:a16="http://schemas.microsoft.com/office/drawing/2014/main" id="{92993479-0738-900E-1449-4AFDB6CEC57E}"/>
              </a:ext>
            </a:extLst>
          </p:cNvPr>
          <p:cNvPicPr>
            <a:picLocks noChangeAspect="1"/>
          </p:cNvPicPr>
          <p:nvPr/>
        </p:nvPicPr>
        <p:blipFill>
          <a:blip r:embed="rId4"/>
          <a:stretch>
            <a:fillRect/>
          </a:stretch>
        </p:blipFill>
        <p:spPr>
          <a:xfrm>
            <a:off x="669984" y="2673"/>
            <a:ext cx="1621768" cy="512238"/>
          </a:xfrm>
          <a:prstGeom prst="rect">
            <a:avLst/>
          </a:prstGeom>
        </p:spPr>
      </p:pic>
      <p:sp>
        <p:nvSpPr>
          <p:cNvPr id="35" name="TextBox 34">
            <a:extLst>
              <a:ext uri="{FF2B5EF4-FFF2-40B4-BE49-F238E27FC236}">
                <a16:creationId xmlns:a16="http://schemas.microsoft.com/office/drawing/2014/main" id="{9BFCC833-3628-37F3-AC58-7D0B9BB854BD}"/>
              </a:ext>
            </a:extLst>
          </p:cNvPr>
          <p:cNvSpPr txBox="1"/>
          <p:nvPr/>
        </p:nvSpPr>
        <p:spPr>
          <a:xfrm>
            <a:off x="813753" y="136009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11" name="TextBox 10">
            <a:extLst>
              <a:ext uri="{FF2B5EF4-FFF2-40B4-BE49-F238E27FC236}">
                <a16:creationId xmlns:a16="http://schemas.microsoft.com/office/drawing/2014/main" id="{0E5EE2B5-0BFB-B422-BF36-3B94FCAE2A19}"/>
              </a:ext>
            </a:extLst>
          </p:cNvPr>
          <p:cNvSpPr txBox="1"/>
          <p:nvPr/>
        </p:nvSpPr>
        <p:spPr>
          <a:xfrm>
            <a:off x="2237118" y="2294627"/>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sp>
        <p:nvSpPr>
          <p:cNvPr id="41" name="TextBox 40">
            <a:extLst>
              <a:ext uri="{FF2B5EF4-FFF2-40B4-BE49-F238E27FC236}">
                <a16:creationId xmlns:a16="http://schemas.microsoft.com/office/drawing/2014/main" id="{7EE76B94-AA13-D314-5D3F-0978BF21FCC8}"/>
              </a:ext>
            </a:extLst>
          </p:cNvPr>
          <p:cNvSpPr txBox="1"/>
          <p:nvPr/>
        </p:nvSpPr>
        <p:spPr>
          <a:xfrm>
            <a:off x="1575752" y="216522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42" name="TextBox 41">
            <a:extLst>
              <a:ext uri="{FF2B5EF4-FFF2-40B4-BE49-F238E27FC236}">
                <a16:creationId xmlns:a16="http://schemas.microsoft.com/office/drawing/2014/main" id="{03CF3AFA-D665-E940-D605-FE9066B3B388}"/>
              </a:ext>
            </a:extLst>
          </p:cNvPr>
          <p:cNvSpPr txBox="1"/>
          <p:nvPr/>
        </p:nvSpPr>
        <p:spPr>
          <a:xfrm>
            <a:off x="2826583" y="2725942"/>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43" name="TextBox 42">
            <a:extLst>
              <a:ext uri="{FF2B5EF4-FFF2-40B4-BE49-F238E27FC236}">
                <a16:creationId xmlns:a16="http://schemas.microsoft.com/office/drawing/2014/main" id="{B6A9E017-B83D-1995-252A-BC9308668D1B}"/>
              </a:ext>
            </a:extLst>
          </p:cNvPr>
          <p:cNvSpPr txBox="1"/>
          <p:nvPr/>
        </p:nvSpPr>
        <p:spPr>
          <a:xfrm>
            <a:off x="1216318" y="560141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
        <p:nvSpPr>
          <p:cNvPr id="44" name="TextBox 43">
            <a:extLst>
              <a:ext uri="{FF2B5EF4-FFF2-40B4-BE49-F238E27FC236}">
                <a16:creationId xmlns:a16="http://schemas.microsoft.com/office/drawing/2014/main" id="{7BA2A943-4623-FA3F-002B-B9E0D4C5F2F0}"/>
              </a:ext>
            </a:extLst>
          </p:cNvPr>
          <p:cNvSpPr txBox="1"/>
          <p:nvPr/>
        </p:nvSpPr>
        <p:spPr>
          <a:xfrm>
            <a:off x="871261" y="371797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45" name="TextBox 44">
            <a:extLst>
              <a:ext uri="{FF2B5EF4-FFF2-40B4-BE49-F238E27FC236}">
                <a16:creationId xmlns:a16="http://schemas.microsoft.com/office/drawing/2014/main" id="{747D8767-EC80-603E-F7E6-792782386F3E}"/>
              </a:ext>
            </a:extLst>
          </p:cNvPr>
          <p:cNvSpPr txBox="1"/>
          <p:nvPr/>
        </p:nvSpPr>
        <p:spPr>
          <a:xfrm>
            <a:off x="4666884" y="383299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
        <p:nvSpPr>
          <p:cNvPr id="46" name="TextBox 45">
            <a:extLst>
              <a:ext uri="{FF2B5EF4-FFF2-40B4-BE49-F238E27FC236}">
                <a16:creationId xmlns:a16="http://schemas.microsoft.com/office/drawing/2014/main" id="{6F06EAE6-648F-AAB3-4346-262F47A743AD}"/>
              </a:ext>
            </a:extLst>
          </p:cNvPr>
          <p:cNvSpPr txBox="1"/>
          <p:nvPr/>
        </p:nvSpPr>
        <p:spPr>
          <a:xfrm>
            <a:off x="8620" y="267414"/>
            <a:ext cx="1017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10</a:t>
            </a:r>
          </a:p>
        </p:txBody>
      </p:sp>
      <p:graphicFrame>
        <p:nvGraphicFramePr>
          <p:cNvPr id="25" name="Table 13">
            <a:extLst>
              <a:ext uri="{FF2B5EF4-FFF2-40B4-BE49-F238E27FC236}">
                <a16:creationId xmlns:a16="http://schemas.microsoft.com/office/drawing/2014/main" id="{906B798E-24DA-8D38-6092-2C4C949B690A}"/>
              </a:ext>
            </a:extLst>
          </p:cNvPr>
          <p:cNvGraphicFramePr>
            <a:graphicFrameLocks noGrp="1"/>
          </p:cNvGraphicFramePr>
          <p:nvPr/>
        </p:nvGraphicFramePr>
        <p:xfrm>
          <a:off x="8928339" y="1265207"/>
          <a:ext cx="2827451" cy="2194560"/>
        </p:xfrm>
        <a:graphic>
          <a:graphicData uri="http://schemas.openxmlformats.org/drawingml/2006/table">
            <a:tbl>
              <a:tblPr firstRow="1" bandRow="1">
                <a:tableStyleId>{5C22544A-7EE6-4342-B048-85BDC9FD1C3A}</a:tableStyleId>
              </a:tblPr>
              <a:tblGrid>
                <a:gridCol w="373811">
                  <a:extLst>
                    <a:ext uri="{9D8B030D-6E8A-4147-A177-3AD203B41FA5}">
                      <a16:colId xmlns:a16="http://schemas.microsoft.com/office/drawing/2014/main" val="2355364537"/>
                    </a:ext>
                  </a:extLst>
                </a:gridCol>
                <a:gridCol w="408940">
                  <a:extLst>
                    <a:ext uri="{9D8B030D-6E8A-4147-A177-3AD203B41FA5}">
                      <a16:colId xmlns:a16="http://schemas.microsoft.com/office/drawing/2014/main" val="3038496337"/>
                    </a:ext>
                  </a:extLst>
                </a:gridCol>
                <a:gridCol w="408940">
                  <a:extLst>
                    <a:ext uri="{9D8B030D-6E8A-4147-A177-3AD203B41FA5}">
                      <a16:colId xmlns:a16="http://schemas.microsoft.com/office/drawing/2014/main" val="1536863057"/>
                    </a:ext>
                  </a:extLst>
                </a:gridCol>
                <a:gridCol w="408940">
                  <a:extLst>
                    <a:ext uri="{9D8B030D-6E8A-4147-A177-3AD203B41FA5}">
                      <a16:colId xmlns:a16="http://schemas.microsoft.com/office/drawing/2014/main" val="46858131"/>
                    </a:ext>
                  </a:extLst>
                </a:gridCol>
                <a:gridCol w="408940">
                  <a:extLst>
                    <a:ext uri="{9D8B030D-6E8A-4147-A177-3AD203B41FA5}">
                      <a16:colId xmlns:a16="http://schemas.microsoft.com/office/drawing/2014/main" val="1259336576"/>
                    </a:ext>
                  </a:extLst>
                </a:gridCol>
                <a:gridCol w="408940">
                  <a:extLst>
                    <a:ext uri="{9D8B030D-6E8A-4147-A177-3AD203B41FA5}">
                      <a16:colId xmlns:a16="http://schemas.microsoft.com/office/drawing/2014/main" val="3881041947"/>
                    </a:ext>
                  </a:extLst>
                </a:gridCol>
                <a:gridCol w="408940">
                  <a:extLst>
                    <a:ext uri="{9D8B030D-6E8A-4147-A177-3AD203B41FA5}">
                      <a16:colId xmlns:a16="http://schemas.microsoft.com/office/drawing/2014/main" val="602403236"/>
                    </a:ext>
                  </a:extLst>
                </a:gridCol>
              </a:tblGrid>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8180664"/>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66571965"/>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2702625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4626419"/>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843541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0846237"/>
                  </a:ext>
                </a:extLst>
              </a:tr>
            </a:tbl>
          </a:graphicData>
        </a:graphic>
      </p:graphicFrame>
      <p:cxnSp>
        <p:nvCxnSpPr>
          <p:cNvPr id="31" name="Straight Arrow Connector 30">
            <a:extLst>
              <a:ext uri="{FF2B5EF4-FFF2-40B4-BE49-F238E27FC236}">
                <a16:creationId xmlns:a16="http://schemas.microsoft.com/office/drawing/2014/main" id="{5A62A192-23E0-AF2A-CF68-7C64DDEBA456}"/>
              </a:ext>
            </a:extLst>
          </p:cNvPr>
          <p:cNvCxnSpPr/>
          <p:nvPr/>
        </p:nvCxnSpPr>
        <p:spPr>
          <a:xfrm flipV="1">
            <a:off x="10354575" y="1341408"/>
            <a:ext cx="641230" cy="537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a:extLst>
              <a:ext uri="{FF2B5EF4-FFF2-40B4-BE49-F238E27FC236}">
                <a16:creationId xmlns:a16="http://schemas.microsoft.com/office/drawing/2014/main" id="{23674DFD-7563-68EA-0CDE-FCBE84D6DA93}"/>
              </a:ext>
            </a:extLst>
          </p:cNvPr>
          <p:cNvSpPr txBox="1"/>
          <p:nvPr/>
        </p:nvSpPr>
        <p:spPr>
          <a:xfrm>
            <a:off x="7800257" y="1819275"/>
            <a:ext cx="3965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このカレンダーマークで</a:t>
            </a:r>
          </a:p>
          <a:p>
            <a:r>
              <a:rPr lang="ja-JP" altLang="en-US">
                <a:ea typeface="Calibri"/>
                <a:cs typeface="Calibri"/>
              </a:rPr>
              <a:t>カレンダーから日付の指定ができる</a:t>
            </a:r>
          </a:p>
        </p:txBody>
      </p:sp>
      <p:sp>
        <p:nvSpPr>
          <p:cNvPr id="33" name="Rectangle 32">
            <a:extLst>
              <a:ext uri="{FF2B5EF4-FFF2-40B4-BE49-F238E27FC236}">
                <a16:creationId xmlns:a16="http://schemas.microsoft.com/office/drawing/2014/main" id="{D24BBA5F-8586-E9C5-BCF2-337BC9F263C5}"/>
              </a:ext>
            </a:extLst>
          </p:cNvPr>
          <p:cNvSpPr/>
          <p:nvPr/>
        </p:nvSpPr>
        <p:spPr>
          <a:xfrm>
            <a:off x="9276272" y="800818"/>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51" name="Graphic 12" descr="日毎カレンダー 枠線">
            <a:extLst>
              <a:ext uri="{FF2B5EF4-FFF2-40B4-BE49-F238E27FC236}">
                <a16:creationId xmlns:a16="http://schemas.microsoft.com/office/drawing/2014/main" id="{38B5E5C6-8F85-4F4E-3AEB-7152BDAC2A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15290" y="786440"/>
            <a:ext cx="454325" cy="468702"/>
          </a:xfrm>
          <a:prstGeom prst="rect">
            <a:avLst/>
          </a:prstGeom>
        </p:spPr>
      </p:pic>
      <p:sp>
        <p:nvSpPr>
          <p:cNvPr id="55" name="TextBox 54">
            <a:extLst>
              <a:ext uri="{FF2B5EF4-FFF2-40B4-BE49-F238E27FC236}">
                <a16:creationId xmlns:a16="http://schemas.microsoft.com/office/drawing/2014/main" id="{B5066807-EABD-12E8-2AB8-02D7E4A18ED9}"/>
              </a:ext>
            </a:extLst>
          </p:cNvPr>
          <p:cNvSpPr txBox="1"/>
          <p:nvPr/>
        </p:nvSpPr>
        <p:spPr>
          <a:xfrm>
            <a:off x="9066356" y="58371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345666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4497833-897A-E524-C9C7-4BEB2B210929}"/>
              </a:ext>
            </a:extLst>
          </p:cNvPr>
          <p:cNvSpPr/>
          <p:nvPr/>
        </p:nvSpPr>
        <p:spPr>
          <a:xfrm>
            <a:off x="1977" y="-5212"/>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F434299-466D-03C0-B189-D1E4F67786CC}"/>
              </a:ext>
            </a:extLst>
          </p:cNvPr>
          <p:cNvGrpSpPr/>
          <p:nvPr/>
        </p:nvGrpSpPr>
        <p:grpSpPr>
          <a:xfrm>
            <a:off x="72965" y="65760"/>
            <a:ext cx="373813" cy="388186"/>
            <a:chOff x="6427755" y="4062681"/>
            <a:chExt cx="416945" cy="517584"/>
          </a:xfrm>
        </p:grpSpPr>
        <p:sp>
          <p:nvSpPr>
            <p:cNvPr id="7" name="Rectangle 6">
              <a:extLst>
                <a:ext uri="{FF2B5EF4-FFF2-40B4-BE49-F238E27FC236}">
                  <a16:creationId xmlns:a16="http://schemas.microsoft.com/office/drawing/2014/main" id="{6C7A3631-CBB3-DF50-D357-F5DC16C8E898}"/>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F360AD2-BD0E-4EB0-5D22-12323B6398A7}"/>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76C84CCC-6839-C469-B897-B2A2E9A6B9B9}"/>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3" name="TextBox 2">
            <a:extLst>
              <a:ext uri="{FF2B5EF4-FFF2-40B4-BE49-F238E27FC236}">
                <a16:creationId xmlns:a16="http://schemas.microsoft.com/office/drawing/2014/main" id="{D0A55543-A8F0-FA08-F844-19A432F9D4BA}"/>
              </a:ext>
            </a:extLst>
          </p:cNvPr>
          <p:cNvSpPr txBox="1"/>
          <p:nvPr/>
        </p:nvSpPr>
        <p:spPr>
          <a:xfrm>
            <a:off x="439947" y="-638355"/>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自動予定登録画面（自動）</a:t>
            </a:r>
          </a:p>
        </p:txBody>
      </p:sp>
      <p:sp>
        <p:nvSpPr>
          <p:cNvPr id="4" name="Rectangle: Rounded Corners 3">
            <a:extLst>
              <a:ext uri="{FF2B5EF4-FFF2-40B4-BE49-F238E27FC236}">
                <a16:creationId xmlns:a16="http://schemas.microsoft.com/office/drawing/2014/main" id="{9B14AC1D-95E2-AC92-F4E0-7288BBF42DA6}"/>
              </a:ext>
            </a:extLst>
          </p:cNvPr>
          <p:cNvSpPr/>
          <p:nvPr/>
        </p:nvSpPr>
        <p:spPr>
          <a:xfrm>
            <a:off x="563592" y="1246517"/>
            <a:ext cx="6613583" cy="948904"/>
          </a:xfrm>
          <a:prstGeom prst="roundRect">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latin typeface="Meiryo"/>
                <a:ea typeface="Meiryo"/>
                <a:cs typeface="Calibri"/>
              </a:rPr>
              <a:t>自動予定タイトル</a:t>
            </a:r>
            <a:endParaRPr lang="en-US" sz="2800" b="1">
              <a:latin typeface="Meiryo"/>
              <a:ea typeface="Meiryo"/>
              <a:cs typeface="Calibri"/>
            </a:endParaRPr>
          </a:p>
        </p:txBody>
      </p:sp>
      <p:grpSp>
        <p:nvGrpSpPr>
          <p:cNvPr id="2" name="Group 1">
            <a:extLst>
              <a:ext uri="{FF2B5EF4-FFF2-40B4-BE49-F238E27FC236}">
                <a16:creationId xmlns:a16="http://schemas.microsoft.com/office/drawing/2014/main" id="{E3D218DB-A1D2-9AE4-2B07-E8383B2C62AC}"/>
              </a:ext>
            </a:extLst>
          </p:cNvPr>
          <p:cNvGrpSpPr/>
          <p:nvPr/>
        </p:nvGrpSpPr>
        <p:grpSpPr>
          <a:xfrm>
            <a:off x="563592" y="2511726"/>
            <a:ext cx="7663130" cy="3522451"/>
            <a:chOff x="1613139" y="2181046"/>
            <a:chExt cx="7663130" cy="3522451"/>
          </a:xfrm>
        </p:grpSpPr>
        <p:sp>
          <p:nvSpPr>
            <p:cNvPr id="12" name="Rectangle: Rounded Corners 11">
              <a:extLst>
                <a:ext uri="{FF2B5EF4-FFF2-40B4-BE49-F238E27FC236}">
                  <a16:creationId xmlns:a16="http://schemas.microsoft.com/office/drawing/2014/main" id="{E48DD963-1F88-A093-9BEE-6F5FEE3DD2C4}"/>
                </a:ext>
              </a:extLst>
            </p:cNvPr>
            <p:cNvSpPr/>
            <p:nvPr/>
          </p:nvSpPr>
          <p:spPr>
            <a:xfrm>
              <a:off x="1613139" y="2181046"/>
              <a:ext cx="7663130" cy="3522451"/>
            </a:xfrm>
            <a:prstGeom prst="roundRect">
              <a:avLst/>
            </a:prstGeom>
            <a:solidFill>
              <a:srgbClr val="38E83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sz="2800" b="1">
                <a:latin typeface="Meiryo"/>
                <a:ea typeface="Meiryo"/>
                <a:cs typeface="Calibri"/>
              </a:endParaRPr>
            </a:p>
          </p:txBody>
        </p:sp>
        <p:sp>
          <p:nvSpPr>
            <p:cNvPr id="11" name="Rectangle 10">
              <a:extLst>
                <a:ext uri="{FF2B5EF4-FFF2-40B4-BE49-F238E27FC236}">
                  <a16:creationId xmlns:a16="http://schemas.microsoft.com/office/drawing/2014/main" id="{72AE61BC-C137-A02F-D9A7-3A55BEE83792}"/>
                </a:ext>
              </a:extLst>
            </p:cNvPr>
            <p:cNvSpPr/>
            <p:nvPr/>
          </p:nvSpPr>
          <p:spPr>
            <a:xfrm>
              <a:off x="3899140" y="2741761"/>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14" name="Graphic 12" descr="日毎カレンダー 枠線">
              <a:extLst>
                <a:ext uri="{FF2B5EF4-FFF2-40B4-BE49-F238E27FC236}">
                  <a16:creationId xmlns:a16="http://schemas.microsoft.com/office/drawing/2014/main" id="{B0E9B104-5137-3578-8DB6-2CD3C4328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799" y="2741762"/>
              <a:ext cx="454325" cy="468702"/>
            </a:xfrm>
            <a:prstGeom prst="rect">
              <a:avLst/>
            </a:prstGeom>
          </p:spPr>
        </p:pic>
      </p:grpSp>
      <p:sp>
        <p:nvSpPr>
          <p:cNvPr id="13" name="Rectangle: Rounded Corners 12">
            <a:extLst>
              <a:ext uri="{FF2B5EF4-FFF2-40B4-BE49-F238E27FC236}">
                <a16:creationId xmlns:a16="http://schemas.microsoft.com/office/drawing/2014/main" id="{12847BFF-D552-DA87-B04C-004A0AE13799}"/>
              </a:ext>
            </a:extLst>
          </p:cNvPr>
          <p:cNvSpPr/>
          <p:nvPr/>
        </p:nvSpPr>
        <p:spPr>
          <a:xfrm>
            <a:off x="9420046" y="5674744"/>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17" name="Rectangle: Rounded Corners 16">
            <a:extLst>
              <a:ext uri="{FF2B5EF4-FFF2-40B4-BE49-F238E27FC236}">
                <a16:creationId xmlns:a16="http://schemas.microsoft.com/office/drawing/2014/main" id="{4F667C92-E6B1-82F9-365D-C592F1EC92C2}"/>
              </a:ext>
            </a:extLst>
          </p:cNvPr>
          <p:cNvSpPr/>
          <p:nvPr/>
        </p:nvSpPr>
        <p:spPr>
          <a:xfrm>
            <a:off x="10823276" y="5640238"/>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5" name="Rectangle 14">
            <a:extLst>
              <a:ext uri="{FF2B5EF4-FFF2-40B4-BE49-F238E27FC236}">
                <a16:creationId xmlns:a16="http://schemas.microsoft.com/office/drawing/2014/main" id="{4FE208DF-EAF1-FD14-9500-86F9C0C44F57}"/>
              </a:ext>
            </a:extLst>
          </p:cNvPr>
          <p:cNvSpPr/>
          <p:nvPr/>
        </p:nvSpPr>
        <p:spPr>
          <a:xfrm>
            <a:off x="1081178" y="4280136"/>
            <a:ext cx="6095996" cy="11933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    </a:t>
            </a:r>
          </a:p>
        </p:txBody>
      </p:sp>
      <p:pic>
        <p:nvPicPr>
          <p:cNvPr id="23" name="Picture 16">
            <a:extLst>
              <a:ext uri="{FF2B5EF4-FFF2-40B4-BE49-F238E27FC236}">
                <a16:creationId xmlns:a16="http://schemas.microsoft.com/office/drawing/2014/main" id="{828EBB60-F621-A381-7C7D-25B00069DB6F}"/>
              </a:ext>
            </a:extLst>
          </p:cNvPr>
          <p:cNvPicPr>
            <a:picLocks noChangeAspect="1"/>
          </p:cNvPicPr>
          <p:nvPr/>
        </p:nvPicPr>
        <p:blipFill>
          <a:blip r:embed="rId4"/>
          <a:stretch>
            <a:fillRect/>
          </a:stretch>
        </p:blipFill>
        <p:spPr>
          <a:xfrm>
            <a:off x="669984" y="2673"/>
            <a:ext cx="1621768" cy="512238"/>
          </a:xfrm>
          <a:prstGeom prst="rect">
            <a:avLst/>
          </a:prstGeom>
        </p:spPr>
      </p:pic>
      <p:sp>
        <p:nvSpPr>
          <p:cNvPr id="20" name="TextBox 19">
            <a:extLst>
              <a:ext uri="{FF2B5EF4-FFF2-40B4-BE49-F238E27FC236}">
                <a16:creationId xmlns:a16="http://schemas.microsoft.com/office/drawing/2014/main" id="{A0659A68-98B9-E2AF-C9D1-F1226C580AF8}"/>
              </a:ext>
            </a:extLst>
          </p:cNvPr>
          <p:cNvSpPr txBox="1"/>
          <p:nvPr/>
        </p:nvSpPr>
        <p:spPr>
          <a:xfrm>
            <a:off x="1345721" y="307100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solidFill>
                  <a:schemeClr val="bg1"/>
                </a:solidFill>
                <a:latin typeface="Meiryo"/>
                <a:ea typeface="Meiryo"/>
                <a:cs typeface="Calibri"/>
              </a:rPr>
              <a:t>締切日</a:t>
            </a:r>
            <a:endParaRPr lang="en-US" sz="2800" b="1">
              <a:solidFill>
                <a:schemeClr val="bg1"/>
              </a:solidFill>
              <a:latin typeface="Meiryo"/>
              <a:ea typeface="Meiryo"/>
              <a:cs typeface="Calibri"/>
            </a:endParaRPr>
          </a:p>
        </p:txBody>
      </p:sp>
      <p:sp>
        <p:nvSpPr>
          <p:cNvPr id="21" name="TextBox 20">
            <a:extLst>
              <a:ext uri="{FF2B5EF4-FFF2-40B4-BE49-F238E27FC236}">
                <a16:creationId xmlns:a16="http://schemas.microsoft.com/office/drawing/2014/main" id="{32532B93-D4DE-A63A-6BDE-36AE7A81C0E4}"/>
              </a:ext>
            </a:extLst>
          </p:cNvPr>
          <p:cNvSpPr txBox="1"/>
          <p:nvPr/>
        </p:nvSpPr>
        <p:spPr>
          <a:xfrm>
            <a:off x="1130054" y="136009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24" name="TextBox 23">
            <a:extLst>
              <a:ext uri="{FF2B5EF4-FFF2-40B4-BE49-F238E27FC236}">
                <a16:creationId xmlns:a16="http://schemas.microsoft.com/office/drawing/2014/main" id="{B881271E-1D30-6BE8-793F-B3D0875C7678}"/>
              </a:ext>
            </a:extLst>
          </p:cNvPr>
          <p:cNvSpPr txBox="1"/>
          <p:nvPr/>
        </p:nvSpPr>
        <p:spPr>
          <a:xfrm>
            <a:off x="1417601" y="206458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28" name="TextBox 27">
            <a:extLst>
              <a:ext uri="{FF2B5EF4-FFF2-40B4-BE49-F238E27FC236}">
                <a16:creationId xmlns:a16="http://schemas.microsoft.com/office/drawing/2014/main" id="{5268D0D7-3F37-2A8E-A901-E673B1A424F0}"/>
              </a:ext>
            </a:extLst>
          </p:cNvPr>
          <p:cNvSpPr txBox="1"/>
          <p:nvPr/>
        </p:nvSpPr>
        <p:spPr>
          <a:xfrm>
            <a:off x="2237118" y="2193985"/>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rgbClr val="FF0000"/>
                </a:solidFill>
                <a:latin typeface="Meiryo"/>
                <a:ea typeface="Meiryo"/>
                <a:cs typeface="Calibri"/>
              </a:rPr>
              <a:t>タイトルを入力してください</a:t>
            </a:r>
          </a:p>
          <a:p>
            <a:endParaRPr lang="ja-JP" altLang="en-US">
              <a:solidFill>
                <a:srgbClr val="FF0000"/>
              </a:solidFill>
              <a:ea typeface="ＭＳ Ｐゴシック"/>
              <a:cs typeface="Calibri"/>
            </a:endParaRPr>
          </a:p>
        </p:txBody>
      </p:sp>
      <p:sp>
        <p:nvSpPr>
          <p:cNvPr id="30" name="TextBox 29">
            <a:extLst>
              <a:ext uri="{FF2B5EF4-FFF2-40B4-BE49-F238E27FC236}">
                <a16:creationId xmlns:a16="http://schemas.microsoft.com/office/drawing/2014/main" id="{DECD7E0C-4473-ABB0-4E35-570A4242E03F}"/>
              </a:ext>
            </a:extLst>
          </p:cNvPr>
          <p:cNvSpPr txBox="1"/>
          <p:nvPr/>
        </p:nvSpPr>
        <p:spPr>
          <a:xfrm>
            <a:off x="2567789" y="298473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graphicFrame>
        <p:nvGraphicFramePr>
          <p:cNvPr id="32" name="Table 13">
            <a:extLst>
              <a:ext uri="{FF2B5EF4-FFF2-40B4-BE49-F238E27FC236}">
                <a16:creationId xmlns:a16="http://schemas.microsoft.com/office/drawing/2014/main" id="{C8522D61-5A01-CBC6-2FA8-3393559B9AD7}"/>
              </a:ext>
            </a:extLst>
          </p:cNvPr>
          <p:cNvGraphicFramePr>
            <a:graphicFrameLocks noGrp="1"/>
          </p:cNvGraphicFramePr>
          <p:nvPr/>
        </p:nvGraphicFramePr>
        <p:xfrm>
          <a:off x="8928339" y="1265207"/>
          <a:ext cx="2827451" cy="2194560"/>
        </p:xfrm>
        <a:graphic>
          <a:graphicData uri="http://schemas.openxmlformats.org/drawingml/2006/table">
            <a:tbl>
              <a:tblPr firstRow="1" bandRow="1">
                <a:tableStyleId>{5C22544A-7EE6-4342-B048-85BDC9FD1C3A}</a:tableStyleId>
              </a:tblPr>
              <a:tblGrid>
                <a:gridCol w="373811">
                  <a:extLst>
                    <a:ext uri="{9D8B030D-6E8A-4147-A177-3AD203B41FA5}">
                      <a16:colId xmlns:a16="http://schemas.microsoft.com/office/drawing/2014/main" val="2355364537"/>
                    </a:ext>
                  </a:extLst>
                </a:gridCol>
                <a:gridCol w="408940">
                  <a:extLst>
                    <a:ext uri="{9D8B030D-6E8A-4147-A177-3AD203B41FA5}">
                      <a16:colId xmlns:a16="http://schemas.microsoft.com/office/drawing/2014/main" val="3038496337"/>
                    </a:ext>
                  </a:extLst>
                </a:gridCol>
                <a:gridCol w="408940">
                  <a:extLst>
                    <a:ext uri="{9D8B030D-6E8A-4147-A177-3AD203B41FA5}">
                      <a16:colId xmlns:a16="http://schemas.microsoft.com/office/drawing/2014/main" val="1536863057"/>
                    </a:ext>
                  </a:extLst>
                </a:gridCol>
                <a:gridCol w="408940">
                  <a:extLst>
                    <a:ext uri="{9D8B030D-6E8A-4147-A177-3AD203B41FA5}">
                      <a16:colId xmlns:a16="http://schemas.microsoft.com/office/drawing/2014/main" val="46858131"/>
                    </a:ext>
                  </a:extLst>
                </a:gridCol>
                <a:gridCol w="408940">
                  <a:extLst>
                    <a:ext uri="{9D8B030D-6E8A-4147-A177-3AD203B41FA5}">
                      <a16:colId xmlns:a16="http://schemas.microsoft.com/office/drawing/2014/main" val="1259336576"/>
                    </a:ext>
                  </a:extLst>
                </a:gridCol>
                <a:gridCol w="408940">
                  <a:extLst>
                    <a:ext uri="{9D8B030D-6E8A-4147-A177-3AD203B41FA5}">
                      <a16:colId xmlns:a16="http://schemas.microsoft.com/office/drawing/2014/main" val="3881041947"/>
                    </a:ext>
                  </a:extLst>
                </a:gridCol>
                <a:gridCol w="408940">
                  <a:extLst>
                    <a:ext uri="{9D8B030D-6E8A-4147-A177-3AD203B41FA5}">
                      <a16:colId xmlns:a16="http://schemas.microsoft.com/office/drawing/2014/main" val="602403236"/>
                    </a:ext>
                  </a:extLst>
                </a:gridCol>
              </a:tblGrid>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88180664"/>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66571965"/>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2702625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04626419"/>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328435412"/>
                  </a:ext>
                </a:extLst>
              </a:tr>
              <a:tr h="352343">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0846237"/>
                  </a:ext>
                </a:extLst>
              </a:tr>
            </a:tbl>
          </a:graphicData>
        </a:graphic>
      </p:graphicFrame>
      <p:cxnSp>
        <p:nvCxnSpPr>
          <p:cNvPr id="34" name="Straight Arrow Connector 33">
            <a:extLst>
              <a:ext uri="{FF2B5EF4-FFF2-40B4-BE49-F238E27FC236}">
                <a16:creationId xmlns:a16="http://schemas.microsoft.com/office/drawing/2014/main" id="{7AFCA9D4-600F-55DD-A951-978577172AC6}"/>
              </a:ext>
            </a:extLst>
          </p:cNvPr>
          <p:cNvCxnSpPr/>
          <p:nvPr/>
        </p:nvCxnSpPr>
        <p:spPr>
          <a:xfrm flipV="1">
            <a:off x="10354575" y="1341408"/>
            <a:ext cx="641230" cy="53771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AD6E23AA-4F6A-BD7A-52F7-1DC64FA51DC2}"/>
              </a:ext>
            </a:extLst>
          </p:cNvPr>
          <p:cNvSpPr txBox="1"/>
          <p:nvPr/>
        </p:nvSpPr>
        <p:spPr>
          <a:xfrm>
            <a:off x="7800257" y="1819275"/>
            <a:ext cx="39652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Calibri"/>
                <a:cs typeface="Calibri"/>
              </a:rPr>
              <a:t>このカレンダーマークで</a:t>
            </a:r>
          </a:p>
          <a:p>
            <a:r>
              <a:rPr lang="ja-JP" altLang="en-US">
                <a:ea typeface="Calibri"/>
                <a:cs typeface="Calibri"/>
              </a:rPr>
              <a:t>カレンダーから日付の指定ができる</a:t>
            </a:r>
          </a:p>
        </p:txBody>
      </p:sp>
      <p:sp>
        <p:nvSpPr>
          <p:cNvPr id="38" name="Rectangle 37">
            <a:extLst>
              <a:ext uri="{FF2B5EF4-FFF2-40B4-BE49-F238E27FC236}">
                <a16:creationId xmlns:a16="http://schemas.microsoft.com/office/drawing/2014/main" id="{1514EA6F-855A-0CA8-D0B2-EDA8A987DEF4}"/>
              </a:ext>
            </a:extLst>
          </p:cNvPr>
          <p:cNvSpPr/>
          <p:nvPr/>
        </p:nvSpPr>
        <p:spPr>
          <a:xfrm>
            <a:off x="9276272" y="800818"/>
            <a:ext cx="2271621" cy="4456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000000"/>
                </a:solidFill>
                <a:ea typeface="Calibri"/>
                <a:cs typeface="Calibri"/>
              </a:rPr>
              <a:t>2022/06/01         </a:t>
            </a:r>
          </a:p>
        </p:txBody>
      </p:sp>
      <p:pic>
        <p:nvPicPr>
          <p:cNvPr id="40" name="Graphic 12" descr="日毎カレンダー 枠線">
            <a:extLst>
              <a:ext uri="{FF2B5EF4-FFF2-40B4-BE49-F238E27FC236}">
                <a16:creationId xmlns:a16="http://schemas.microsoft.com/office/drawing/2014/main" id="{00089D09-8C0B-08F1-EB31-6279F9CADC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15290" y="786440"/>
            <a:ext cx="454325" cy="468702"/>
          </a:xfrm>
          <a:prstGeom prst="rect">
            <a:avLst/>
          </a:prstGeom>
        </p:spPr>
      </p:pic>
      <p:sp>
        <p:nvSpPr>
          <p:cNvPr id="51" name="TextBox 50">
            <a:extLst>
              <a:ext uri="{FF2B5EF4-FFF2-40B4-BE49-F238E27FC236}">
                <a16:creationId xmlns:a16="http://schemas.microsoft.com/office/drawing/2014/main" id="{14CC3E04-68CA-09B6-948F-38EB478F8ED6}"/>
              </a:ext>
            </a:extLst>
          </p:cNvPr>
          <p:cNvSpPr txBox="1"/>
          <p:nvPr/>
        </p:nvSpPr>
        <p:spPr>
          <a:xfrm>
            <a:off x="8980090" y="79937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52" name="TextBox 51">
            <a:extLst>
              <a:ext uri="{FF2B5EF4-FFF2-40B4-BE49-F238E27FC236}">
                <a16:creationId xmlns:a16="http://schemas.microsoft.com/office/drawing/2014/main" id="{6ED8D430-9467-0141-8715-370C93E2BD0F}"/>
              </a:ext>
            </a:extLst>
          </p:cNvPr>
          <p:cNvSpPr txBox="1"/>
          <p:nvPr/>
        </p:nvSpPr>
        <p:spPr>
          <a:xfrm>
            <a:off x="1130053" y="427869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53" name="TextBox 52">
            <a:extLst>
              <a:ext uri="{FF2B5EF4-FFF2-40B4-BE49-F238E27FC236}">
                <a16:creationId xmlns:a16="http://schemas.microsoft.com/office/drawing/2014/main" id="{7631AD10-97CC-FA98-06E4-E552D4FF2E10}"/>
              </a:ext>
            </a:extLst>
          </p:cNvPr>
          <p:cNvSpPr txBox="1"/>
          <p:nvPr/>
        </p:nvSpPr>
        <p:spPr>
          <a:xfrm>
            <a:off x="9282015" y="547201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
        <p:nvSpPr>
          <p:cNvPr id="54" name="TextBox 53">
            <a:extLst>
              <a:ext uri="{FF2B5EF4-FFF2-40B4-BE49-F238E27FC236}">
                <a16:creationId xmlns:a16="http://schemas.microsoft.com/office/drawing/2014/main" id="{7953B084-8F42-1D81-8937-DC6064E11120}"/>
              </a:ext>
            </a:extLst>
          </p:cNvPr>
          <p:cNvSpPr txBox="1"/>
          <p:nvPr/>
        </p:nvSpPr>
        <p:spPr>
          <a:xfrm>
            <a:off x="10676618" y="547201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
        <p:nvSpPr>
          <p:cNvPr id="55" name="TextBox 54">
            <a:extLst>
              <a:ext uri="{FF2B5EF4-FFF2-40B4-BE49-F238E27FC236}">
                <a16:creationId xmlns:a16="http://schemas.microsoft.com/office/drawing/2014/main" id="{649284B9-8FF6-9929-1F12-25B040183B13}"/>
              </a:ext>
            </a:extLst>
          </p:cNvPr>
          <p:cNvSpPr txBox="1"/>
          <p:nvPr/>
        </p:nvSpPr>
        <p:spPr>
          <a:xfrm>
            <a:off x="-34514" y="32492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8</a:t>
            </a:r>
          </a:p>
        </p:txBody>
      </p:sp>
    </p:spTree>
    <p:extLst>
      <p:ext uri="{BB962C8B-B14F-4D97-AF65-F5344CB8AC3E}">
        <p14:creationId xmlns:p14="http://schemas.microsoft.com/office/powerpoint/2010/main" val="2196372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F7F6026A-5656-B0F4-4A4D-E3518F3B0407}"/>
              </a:ext>
            </a:extLst>
          </p:cNvPr>
          <p:cNvSpPr/>
          <p:nvPr/>
        </p:nvSpPr>
        <p:spPr>
          <a:xfrm>
            <a:off x="649857" y="1534065"/>
            <a:ext cx="6613583" cy="94890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3200" b="1">
                <a:solidFill>
                  <a:schemeClr val="tx1"/>
                </a:solidFill>
                <a:latin typeface="Meiryo"/>
                <a:ea typeface="Meiryo"/>
                <a:cs typeface="Calibri"/>
              </a:rPr>
              <a:t>予定タイトル</a:t>
            </a:r>
          </a:p>
        </p:txBody>
      </p:sp>
      <p:sp>
        <p:nvSpPr>
          <p:cNvPr id="18" name="Rectangle: Rounded Corners 17">
            <a:extLst>
              <a:ext uri="{FF2B5EF4-FFF2-40B4-BE49-F238E27FC236}">
                <a16:creationId xmlns:a16="http://schemas.microsoft.com/office/drawing/2014/main" id="{D98249BE-E899-CB3B-AF63-25B2493AF8DA}"/>
              </a:ext>
            </a:extLst>
          </p:cNvPr>
          <p:cNvSpPr/>
          <p:nvPr/>
        </p:nvSpPr>
        <p:spPr>
          <a:xfrm>
            <a:off x="649855" y="2856782"/>
            <a:ext cx="7663130" cy="352245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3200" b="1">
                <a:solidFill>
                  <a:schemeClr val="tx1"/>
                </a:solidFill>
                <a:latin typeface="Meiryo"/>
                <a:ea typeface="Meiryo"/>
                <a:cs typeface="Calibri" panose="020F0502020204030204"/>
              </a:rPr>
              <a:t>予定詳細</a:t>
            </a:r>
          </a:p>
        </p:txBody>
      </p:sp>
      <p:grpSp>
        <p:nvGrpSpPr>
          <p:cNvPr id="27" name="Group 26">
            <a:extLst>
              <a:ext uri="{FF2B5EF4-FFF2-40B4-BE49-F238E27FC236}">
                <a16:creationId xmlns:a16="http://schemas.microsoft.com/office/drawing/2014/main" id="{7460DF8E-DB38-28FD-3023-127EA24EE788}"/>
              </a:ext>
            </a:extLst>
          </p:cNvPr>
          <p:cNvGrpSpPr/>
          <p:nvPr/>
        </p:nvGrpSpPr>
        <p:grpSpPr>
          <a:xfrm>
            <a:off x="1977" y="-5212"/>
            <a:ext cx="12235131" cy="517584"/>
            <a:chOff x="1977" y="-5212"/>
            <a:chExt cx="12235131" cy="517584"/>
          </a:xfrm>
        </p:grpSpPr>
        <p:sp>
          <p:nvSpPr>
            <p:cNvPr id="22" name="Rectangle 21">
              <a:extLst>
                <a:ext uri="{FF2B5EF4-FFF2-40B4-BE49-F238E27FC236}">
                  <a16:creationId xmlns:a16="http://schemas.microsoft.com/office/drawing/2014/main" id="{BA8800E7-0B0D-41AA-AD5A-6233F0459DA4}"/>
                </a:ext>
              </a:extLst>
            </p:cNvPr>
            <p:cNvSpPr/>
            <p:nvPr/>
          </p:nvSpPr>
          <p:spPr>
            <a:xfrm>
              <a:off x="1977" y="-5212"/>
              <a:ext cx="12235131" cy="517584"/>
            </a:xfrm>
            <a:prstGeom prst="rect">
              <a:avLst/>
            </a:prstGeom>
            <a:solidFill>
              <a:schemeClr val="accent1">
                <a:lumMod val="60000"/>
                <a:lumOff val="4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F130E2B5-F814-716E-44EE-AD2A8597669A}"/>
                </a:ext>
              </a:extLst>
            </p:cNvPr>
            <p:cNvGrpSpPr/>
            <p:nvPr/>
          </p:nvGrpSpPr>
          <p:grpSpPr>
            <a:xfrm>
              <a:off x="72966" y="65760"/>
              <a:ext cx="373813" cy="388186"/>
              <a:chOff x="6427755" y="4062681"/>
              <a:chExt cx="416945" cy="517584"/>
            </a:xfrm>
          </p:grpSpPr>
          <p:sp>
            <p:nvSpPr>
              <p:cNvPr id="24" name="Rectangle 23">
                <a:extLst>
                  <a:ext uri="{FF2B5EF4-FFF2-40B4-BE49-F238E27FC236}">
                    <a16:creationId xmlns:a16="http://schemas.microsoft.com/office/drawing/2014/main" id="{4217F552-34C1-6EB0-B5FC-6C8C0E6FB88E}"/>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85B72517-BD25-3C48-350A-CE39B44E42DC}"/>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0CD382FE-86A6-2BF8-DE7A-B229830026F2}"/>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846E1121-FFE0-C7BC-3F27-44DC2866AF52}"/>
              </a:ext>
            </a:extLst>
          </p:cNvPr>
          <p:cNvSpPr txBox="1"/>
          <p:nvPr/>
        </p:nvSpPr>
        <p:spPr>
          <a:xfrm>
            <a:off x="109268" y="-595222"/>
            <a:ext cx="977372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予定変更できなかった画面（３種類共通）</a:t>
            </a:r>
          </a:p>
        </p:txBody>
      </p:sp>
      <p:sp>
        <p:nvSpPr>
          <p:cNvPr id="3" name="Rectangle: Rounded Corners 2">
            <a:extLst>
              <a:ext uri="{FF2B5EF4-FFF2-40B4-BE49-F238E27FC236}">
                <a16:creationId xmlns:a16="http://schemas.microsoft.com/office/drawing/2014/main" id="{9FD1A409-63A5-CA83-5EA2-2F2DA6EA1DD3}"/>
              </a:ext>
            </a:extLst>
          </p:cNvPr>
          <p:cNvSpPr/>
          <p:nvPr/>
        </p:nvSpPr>
        <p:spPr>
          <a:xfrm>
            <a:off x="9017480" y="5761008"/>
            <a:ext cx="1135810"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5" name="Rectangle: Rounded Corners 4">
            <a:extLst>
              <a:ext uri="{FF2B5EF4-FFF2-40B4-BE49-F238E27FC236}">
                <a16:creationId xmlns:a16="http://schemas.microsoft.com/office/drawing/2014/main" id="{72065DC2-CDB8-B29D-D5DE-7292276AC499}"/>
              </a:ext>
            </a:extLst>
          </p:cNvPr>
          <p:cNvSpPr/>
          <p:nvPr/>
        </p:nvSpPr>
        <p:spPr>
          <a:xfrm>
            <a:off x="10449465" y="5726502"/>
            <a:ext cx="1135810" cy="646982"/>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4" name="Rectangle: Rounded Corners 3">
            <a:extLst>
              <a:ext uri="{FF2B5EF4-FFF2-40B4-BE49-F238E27FC236}">
                <a16:creationId xmlns:a16="http://schemas.microsoft.com/office/drawing/2014/main" id="{295E7607-A1C4-69F0-6E53-63C8BB8802E7}"/>
              </a:ext>
            </a:extLst>
          </p:cNvPr>
          <p:cNvSpPr/>
          <p:nvPr/>
        </p:nvSpPr>
        <p:spPr>
          <a:xfrm>
            <a:off x="3467820" y="-4313"/>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保存できませんでした</a:t>
            </a:r>
          </a:p>
          <a:p>
            <a:endParaRPr lang="ja-JP" altLang="en-US" b="1">
              <a:solidFill>
                <a:schemeClr val="tx1"/>
              </a:solidFill>
              <a:latin typeface="Meiryo"/>
              <a:ea typeface="Meiryo"/>
              <a:cs typeface="Calibri"/>
            </a:endParaRPr>
          </a:p>
        </p:txBody>
      </p:sp>
      <p:sp>
        <p:nvSpPr>
          <p:cNvPr id="9" name="Rectangle: Rounded Corners 8">
            <a:extLst>
              <a:ext uri="{FF2B5EF4-FFF2-40B4-BE49-F238E27FC236}">
                <a16:creationId xmlns:a16="http://schemas.microsoft.com/office/drawing/2014/main" id="{6991DFC3-5AD3-E8FA-D6BF-CA3178A44FCA}"/>
              </a:ext>
            </a:extLst>
          </p:cNvPr>
          <p:cNvSpPr/>
          <p:nvPr/>
        </p:nvSpPr>
        <p:spPr>
          <a:xfrm>
            <a:off x="7435970" y="1404668"/>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pic>
        <p:nvPicPr>
          <p:cNvPr id="2" name="Picture 16">
            <a:extLst>
              <a:ext uri="{FF2B5EF4-FFF2-40B4-BE49-F238E27FC236}">
                <a16:creationId xmlns:a16="http://schemas.microsoft.com/office/drawing/2014/main" id="{9FBACCC4-C5BC-519F-5F21-B61EB117D0A2}"/>
              </a:ext>
            </a:extLst>
          </p:cNvPr>
          <p:cNvPicPr>
            <a:picLocks noChangeAspect="1"/>
          </p:cNvPicPr>
          <p:nvPr/>
        </p:nvPicPr>
        <p:blipFill>
          <a:blip r:embed="rId2"/>
          <a:stretch>
            <a:fillRect/>
          </a:stretch>
        </p:blipFill>
        <p:spPr>
          <a:xfrm>
            <a:off x="669984" y="2673"/>
            <a:ext cx="1621768" cy="512238"/>
          </a:xfrm>
          <a:prstGeom prst="rect">
            <a:avLst/>
          </a:prstGeom>
        </p:spPr>
      </p:pic>
      <p:sp>
        <p:nvSpPr>
          <p:cNvPr id="7" name="TextBox 6">
            <a:extLst>
              <a:ext uri="{FF2B5EF4-FFF2-40B4-BE49-F238E27FC236}">
                <a16:creationId xmlns:a16="http://schemas.microsoft.com/office/drawing/2014/main" id="{659430A3-DDA0-A4B6-C1DE-BB7D9AFD962D}"/>
              </a:ext>
            </a:extLst>
          </p:cNvPr>
          <p:cNvSpPr txBox="1"/>
          <p:nvPr/>
        </p:nvSpPr>
        <p:spPr>
          <a:xfrm>
            <a:off x="3660470" y="1245076"/>
            <a:ext cx="93165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3004881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extLst>
              <p:ext uri="{D42A27DB-BD31-4B8C-83A1-F6EECF244321}">
                <p14:modId xmlns:p14="http://schemas.microsoft.com/office/powerpoint/2010/main" val="1691119259"/>
              </p:ext>
            </p:extLst>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497456" y="-580845"/>
            <a:ext cx="91986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サイドメニュー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sp>
        <p:nvSpPr>
          <p:cNvPr id="4" name="TextBox 3">
            <a:extLst>
              <a:ext uri="{FF2B5EF4-FFF2-40B4-BE49-F238E27FC236}">
                <a16:creationId xmlns:a16="http://schemas.microsoft.com/office/drawing/2014/main" id="{5F249FAF-12A5-53DF-F8FF-A27CE5842DA8}"/>
              </a:ext>
            </a:extLst>
          </p:cNvPr>
          <p:cNvSpPr txBox="1"/>
          <p:nvPr/>
        </p:nvSpPr>
        <p:spPr>
          <a:xfrm>
            <a:off x="1791416" y="569342"/>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5" name="TextBox 4">
            <a:extLst>
              <a:ext uri="{FF2B5EF4-FFF2-40B4-BE49-F238E27FC236}">
                <a16:creationId xmlns:a16="http://schemas.microsoft.com/office/drawing/2014/main" id="{E7B6A094-CFA1-1EE3-516A-2E65F4E89C48}"/>
              </a:ext>
            </a:extLst>
          </p:cNvPr>
          <p:cNvSpPr txBox="1"/>
          <p:nvPr/>
        </p:nvSpPr>
        <p:spPr>
          <a:xfrm>
            <a:off x="569341" y="144636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6" name="TextBox 5">
            <a:extLst>
              <a:ext uri="{FF2B5EF4-FFF2-40B4-BE49-F238E27FC236}">
                <a16:creationId xmlns:a16="http://schemas.microsoft.com/office/drawing/2014/main" id="{F7273D26-5E85-F1DA-8EC6-45AEC4118C1C}"/>
              </a:ext>
            </a:extLst>
          </p:cNvPr>
          <p:cNvSpPr txBox="1"/>
          <p:nvPr/>
        </p:nvSpPr>
        <p:spPr>
          <a:xfrm>
            <a:off x="94888" y="2812210"/>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25" name="TextBox 24">
            <a:extLst>
              <a:ext uri="{FF2B5EF4-FFF2-40B4-BE49-F238E27FC236}">
                <a16:creationId xmlns:a16="http://schemas.microsoft.com/office/drawing/2014/main" id="{CDB97CA0-1A15-176B-E675-FE8B5758579B}"/>
              </a:ext>
            </a:extLst>
          </p:cNvPr>
          <p:cNvSpPr txBox="1"/>
          <p:nvPr/>
        </p:nvSpPr>
        <p:spPr>
          <a:xfrm>
            <a:off x="2754699" y="180579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pic>
        <p:nvPicPr>
          <p:cNvPr id="7" name="Picture 16">
            <a:extLst>
              <a:ext uri="{FF2B5EF4-FFF2-40B4-BE49-F238E27FC236}">
                <a16:creationId xmlns:a16="http://schemas.microsoft.com/office/drawing/2014/main" id="{FFAEC5EA-A2F3-4929-9E92-5D7D992A69FB}"/>
              </a:ext>
            </a:extLst>
          </p:cNvPr>
          <p:cNvPicPr>
            <a:picLocks noChangeAspect="1"/>
          </p:cNvPicPr>
          <p:nvPr/>
        </p:nvPicPr>
        <p:blipFill>
          <a:blip r:embed="rId4"/>
          <a:stretch>
            <a:fillRect/>
          </a:stretch>
        </p:blipFill>
        <p:spPr>
          <a:xfrm>
            <a:off x="669984" y="2673"/>
            <a:ext cx="1621768" cy="512238"/>
          </a:xfrm>
          <a:prstGeom prst="rect">
            <a:avLst/>
          </a:prstGeom>
        </p:spPr>
      </p:pic>
    </p:spTree>
    <p:extLst>
      <p:ext uri="{BB962C8B-B14F-4D97-AF65-F5344CB8AC3E}">
        <p14:creationId xmlns:p14="http://schemas.microsoft.com/office/powerpoint/2010/main" val="31554773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439947" y="-566468"/>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pic>
        <p:nvPicPr>
          <p:cNvPr id="4" name="Picture 16">
            <a:extLst>
              <a:ext uri="{FF2B5EF4-FFF2-40B4-BE49-F238E27FC236}">
                <a16:creationId xmlns:a16="http://schemas.microsoft.com/office/drawing/2014/main" id="{27884C1F-62CC-BBF9-51C1-432E704A69A0}"/>
              </a:ext>
            </a:extLst>
          </p:cNvPr>
          <p:cNvPicPr>
            <a:picLocks noChangeAspect="1"/>
          </p:cNvPicPr>
          <p:nvPr/>
        </p:nvPicPr>
        <p:blipFill>
          <a:blip r:embed="rId4"/>
          <a:stretch>
            <a:fillRect/>
          </a:stretch>
        </p:blipFill>
        <p:spPr>
          <a:xfrm>
            <a:off x="669984" y="2673"/>
            <a:ext cx="1621768" cy="512238"/>
          </a:xfrm>
          <a:prstGeom prst="rect">
            <a:avLst/>
          </a:prstGeom>
        </p:spPr>
      </p:pic>
      <p:sp>
        <p:nvSpPr>
          <p:cNvPr id="5" name="TextBox 4">
            <a:extLst>
              <a:ext uri="{FF2B5EF4-FFF2-40B4-BE49-F238E27FC236}">
                <a16:creationId xmlns:a16="http://schemas.microsoft.com/office/drawing/2014/main" id="{1DBA5177-8401-65B4-027C-0E87601F5C63}"/>
              </a:ext>
            </a:extLst>
          </p:cNvPr>
          <p:cNvSpPr txBox="1"/>
          <p:nvPr/>
        </p:nvSpPr>
        <p:spPr>
          <a:xfrm>
            <a:off x="2481529" y="190643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Tree>
    <p:extLst>
      <p:ext uri="{BB962C8B-B14F-4D97-AF65-F5344CB8AC3E}">
        <p14:creationId xmlns:p14="http://schemas.microsoft.com/office/powerpoint/2010/main" val="1258411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526211" y="-638355"/>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sp>
        <p:nvSpPr>
          <p:cNvPr id="5" name="Rectangle: Rounded Corners 4">
            <a:extLst>
              <a:ext uri="{FF2B5EF4-FFF2-40B4-BE49-F238E27FC236}">
                <a16:creationId xmlns:a16="http://schemas.microsoft.com/office/drawing/2014/main" id="{E0D61D50-4389-8CA8-2A7C-CDBE3F0BD168}"/>
              </a:ext>
            </a:extLst>
          </p:cNvPr>
          <p:cNvSpPr/>
          <p:nvPr/>
        </p:nvSpPr>
        <p:spPr>
          <a:xfrm>
            <a:off x="2835216" y="67574"/>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削除しますか</a:t>
            </a:r>
          </a:p>
          <a:p>
            <a:endParaRPr lang="ja-JP" altLang="en-US" sz="1600"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7" name="Rectangle: Rounded Corners 6">
            <a:extLst>
              <a:ext uri="{FF2B5EF4-FFF2-40B4-BE49-F238E27FC236}">
                <a16:creationId xmlns:a16="http://schemas.microsoft.com/office/drawing/2014/main" id="{AC3AA24B-E690-A4B2-270E-BCC3E0D691C4}"/>
              </a:ext>
            </a:extLst>
          </p:cNvPr>
          <p:cNvSpPr/>
          <p:nvPr/>
        </p:nvSpPr>
        <p:spPr>
          <a:xfrm>
            <a:off x="6904008" y="1490932"/>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cansel</a:t>
            </a:r>
          </a:p>
        </p:txBody>
      </p:sp>
      <p:sp>
        <p:nvSpPr>
          <p:cNvPr id="27" name="Rectangle: Rounded Corners 26">
            <a:extLst>
              <a:ext uri="{FF2B5EF4-FFF2-40B4-BE49-F238E27FC236}">
                <a16:creationId xmlns:a16="http://schemas.microsoft.com/office/drawing/2014/main" id="{DABFF86C-3F49-C292-5C5A-7DB336CD0B28}"/>
              </a:ext>
            </a:extLst>
          </p:cNvPr>
          <p:cNvSpPr/>
          <p:nvPr/>
        </p:nvSpPr>
        <p:spPr>
          <a:xfrm>
            <a:off x="5768196" y="1490931"/>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pic>
        <p:nvPicPr>
          <p:cNvPr id="4" name="Picture 16">
            <a:extLst>
              <a:ext uri="{FF2B5EF4-FFF2-40B4-BE49-F238E27FC236}">
                <a16:creationId xmlns:a16="http://schemas.microsoft.com/office/drawing/2014/main" id="{2548EBF3-F0F1-734E-D805-50710BA60D57}"/>
              </a:ext>
            </a:extLst>
          </p:cNvPr>
          <p:cNvPicPr>
            <a:picLocks noChangeAspect="1"/>
          </p:cNvPicPr>
          <p:nvPr/>
        </p:nvPicPr>
        <p:blipFill>
          <a:blip r:embed="rId4"/>
          <a:stretch>
            <a:fillRect/>
          </a:stretch>
        </p:blipFill>
        <p:spPr>
          <a:xfrm>
            <a:off x="669984" y="2673"/>
            <a:ext cx="1621768" cy="512238"/>
          </a:xfrm>
          <a:prstGeom prst="rect">
            <a:avLst/>
          </a:prstGeom>
        </p:spPr>
      </p:pic>
      <p:sp>
        <p:nvSpPr>
          <p:cNvPr id="6" name="TextBox 5">
            <a:extLst>
              <a:ext uri="{FF2B5EF4-FFF2-40B4-BE49-F238E27FC236}">
                <a16:creationId xmlns:a16="http://schemas.microsoft.com/office/drawing/2014/main" id="{282384F0-B10F-7632-1ADF-A5D8DB308110}"/>
              </a:ext>
            </a:extLst>
          </p:cNvPr>
          <p:cNvSpPr txBox="1"/>
          <p:nvPr/>
        </p:nvSpPr>
        <p:spPr>
          <a:xfrm>
            <a:off x="2984737" y="20990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Tree>
    <p:extLst>
      <p:ext uri="{BB962C8B-B14F-4D97-AF65-F5344CB8AC3E}">
        <p14:creationId xmlns:p14="http://schemas.microsoft.com/office/powerpoint/2010/main" val="1630522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439947" y="-566468"/>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pic>
        <p:nvPicPr>
          <p:cNvPr id="4" name="Picture 16">
            <a:extLst>
              <a:ext uri="{FF2B5EF4-FFF2-40B4-BE49-F238E27FC236}">
                <a16:creationId xmlns:a16="http://schemas.microsoft.com/office/drawing/2014/main" id="{27884C1F-62CC-BBF9-51C1-432E704A69A0}"/>
              </a:ext>
            </a:extLst>
          </p:cNvPr>
          <p:cNvPicPr>
            <a:picLocks noChangeAspect="1"/>
          </p:cNvPicPr>
          <p:nvPr/>
        </p:nvPicPr>
        <p:blipFill>
          <a:blip r:embed="rId4"/>
          <a:stretch>
            <a:fillRect/>
          </a:stretch>
        </p:blipFill>
        <p:spPr>
          <a:xfrm>
            <a:off x="669984" y="2673"/>
            <a:ext cx="1621768" cy="512238"/>
          </a:xfrm>
          <a:prstGeom prst="rect">
            <a:avLst/>
          </a:prstGeom>
        </p:spPr>
      </p:pic>
      <p:sp>
        <p:nvSpPr>
          <p:cNvPr id="5" name="TextBox 4">
            <a:extLst>
              <a:ext uri="{FF2B5EF4-FFF2-40B4-BE49-F238E27FC236}">
                <a16:creationId xmlns:a16="http://schemas.microsoft.com/office/drawing/2014/main" id="{1DBA5177-8401-65B4-027C-0E87601F5C63}"/>
              </a:ext>
            </a:extLst>
          </p:cNvPr>
          <p:cNvSpPr txBox="1"/>
          <p:nvPr/>
        </p:nvSpPr>
        <p:spPr>
          <a:xfrm>
            <a:off x="2136472" y="225149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10471065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439947" y="-537713"/>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sp>
        <p:nvSpPr>
          <p:cNvPr id="5" name="Rectangle: Rounded Corners 4">
            <a:extLst>
              <a:ext uri="{FF2B5EF4-FFF2-40B4-BE49-F238E27FC236}">
                <a16:creationId xmlns:a16="http://schemas.microsoft.com/office/drawing/2014/main" id="{E0D61D50-4389-8CA8-2A7C-CDBE3F0BD168}"/>
              </a:ext>
            </a:extLst>
          </p:cNvPr>
          <p:cNvSpPr/>
          <p:nvPr/>
        </p:nvSpPr>
        <p:spPr>
          <a:xfrm>
            <a:off x="2835216" y="67574"/>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お気に入りにしますか</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7" name="Rectangle: Rounded Corners 6">
            <a:extLst>
              <a:ext uri="{FF2B5EF4-FFF2-40B4-BE49-F238E27FC236}">
                <a16:creationId xmlns:a16="http://schemas.microsoft.com/office/drawing/2014/main" id="{AC3AA24B-E690-A4B2-270E-BCC3E0D691C4}"/>
              </a:ext>
            </a:extLst>
          </p:cNvPr>
          <p:cNvSpPr/>
          <p:nvPr/>
        </p:nvSpPr>
        <p:spPr>
          <a:xfrm>
            <a:off x="6904008" y="1490932"/>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no</a:t>
            </a:r>
          </a:p>
        </p:txBody>
      </p:sp>
      <p:sp>
        <p:nvSpPr>
          <p:cNvPr id="6" name="Rectangle: Rounded Corners 5">
            <a:extLst>
              <a:ext uri="{FF2B5EF4-FFF2-40B4-BE49-F238E27FC236}">
                <a16:creationId xmlns:a16="http://schemas.microsoft.com/office/drawing/2014/main" id="{6C7487E1-6CF4-E39C-3F1B-761DD836AFE4}"/>
              </a:ext>
            </a:extLst>
          </p:cNvPr>
          <p:cNvSpPr/>
          <p:nvPr/>
        </p:nvSpPr>
        <p:spPr>
          <a:xfrm>
            <a:off x="5840083" y="1490931"/>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yes</a:t>
            </a:r>
          </a:p>
        </p:txBody>
      </p:sp>
      <p:pic>
        <p:nvPicPr>
          <p:cNvPr id="4" name="Picture 16">
            <a:extLst>
              <a:ext uri="{FF2B5EF4-FFF2-40B4-BE49-F238E27FC236}">
                <a16:creationId xmlns:a16="http://schemas.microsoft.com/office/drawing/2014/main" id="{6E6C2EB4-B0D7-A0B5-1478-9752DDBE05A1}"/>
              </a:ext>
            </a:extLst>
          </p:cNvPr>
          <p:cNvPicPr>
            <a:picLocks noChangeAspect="1"/>
          </p:cNvPicPr>
          <p:nvPr/>
        </p:nvPicPr>
        <p:blipFill>
          <a:blip r:embed="rId4"/>
          <a:stretch>
            <a:fillRect/>
          </a:stretch>
        </p:blipFill>
        <p:spPr>
          <a:xfrm>
            <a:off x="669984" y="2673"/>
            <a:ext cx="1621768" cy="512238"/>
          </a:xfrm>
          <a:prstGeom prst="rect">
            <a:avLst/>
          </a:prstGeom>
        </p:spPr>
      </p:pic>
      <p:sp>
        <p:nvSpPr>
          <p:cNvPr id="8" name="TextBox 7">
            <a:extLst>
              <a:ext uri="{FF2B5EF4-FFF2-40B4-BE49-F238E27FC236}">
                <a16:creationId xmlns:a16="http://schemas.microsoft.com/office/drawing/2014/main" id="{2C902CE3-8F7E-B810-FB5D-018CAE8EC558}"/>
              </a:ext>
            </a:extLst>
          </p:cNvPr>
          <p:cNvSpPr txBox="1"/>
          <p:nvPr/>
        </p:nvSpPr>
        <p:spPr>
          <a:xfrm>
            <a:off x="2812209" y="15239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1539663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439947" y="-566468"/>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pic>
        <p:nvPicPr>
          <p:cNvPr id="4" name="Picture 16">
            <a:extLst>
              <a:ext uri="{FF2B5EF4-FFF2-40B4-BE49-F238E27FC236}">
                <a16:creationId xmlns:a16="http://schemas.microsoft.com/office/drawing/2014/main" id="{27884C1F-62CC-BBF9-51C1-432E704A69A0}"/>
              </a:ext>
            </a:extLst>
          </p:cNvPr>
          <p:cNvPicPr>
            <a:picLocks noChangeAspect="1"/>
          </p:cNvPicPr>
          <p:nvPr/>
        </p:nvPicPr>
        <p:blipFill>
          <a:blip r:embed="rId4"/>
          <a:stretch>
            <a:fillRect/>
          </a:stretch>
        </p:blipFill>
        <p:spPr>
          <a:xfrm>
            <a:off x="669984" y="2673"/>
            <a:ext cx="1621768" cy="512238"/>
          </a:xfrm>
          <a:prstGeom prst="rect">
            <a:avLst/>
          </a:prstGeom>
        </p:spPr>
      </p:pic>
      <p:sp>
        <p:nvSpPr>
          <p:cNvPr id="5" name="TextBox 4">
            <a:extLst>
              <a:ext uri="{FF2B5EF4-FFF2-40B4-BE49-F238E27FC236}">
                <a16:creationId xmlns:a16="http://schemas.microsoft.com/office/drawing/2014/main" id="{1DBA5177-8401-65B4-027C-0E87601F5C63}"/>
              </a:ext>
            </a:extLst>
          </p:cNvPr>
          <p:cNvSpPr txBox="1"/>
          <p:nvPr/>
        </p:nvSpPr>
        <p:spPr>
          <a:xfrm>
            <a:off x="2280246" y="2582172"/>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421616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3AC027-5FBE-79B4-F7A4-7DF843C535BE}"/>
              </a:ext>
            </a:extLst>
          </p:cNvPr>
          <p:cNvSpPr/>
          <p:nvPr/>
        </p:nvSpPr>
        <p:spPr>
          <a:xfrm>
            <a:off x="1977" y="-5212"/>
            <a:ext cx="12235131" cy="517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BED24DB-9B2A-B340-FB33-87AD7466EE21}"/>
              </a:ext>
            </a:extLst>
          </p:cNvPr>
          <p:cNvGrpSpPr/>
          <p:nvPr/>
        </p:nvGrpSpPr>
        <p:grpSpPr>
          <a:xfrm>
            <a:off x="72963" y="65776"/>
            <a:ext cx="373813" cy="388188"/>
            <a:chOff x="6427755" y="4062681"/>
            <a:chExt cx="416945" cy="517584"/>
          </a:xfrm>
        </p:grpSpPr>
        <p:sp>
          <p:nvSpPr>
            <p:cNvPr id="6" name="Rectangle 5">
              <a:extLst>
                <a:ext uri="{FF2B5EF4-FFF2-40B4-BE49-F238E27FC236}">
                  <a16:creationId xmlns:a16="http://schemas.microsoft.com/office/drawing/2014/main" id="{D165B998-6881-3BCA-1683-685FAAE19B71}"/>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6A0430FD-DF14-3031-E623-A6ABFE35F23F}"/>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6C52B7E-B00F-16C9-26A4-CF17A0F740AF}"/>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2" name="タイトル 1">
            <a:extLst>
              <a:ext uri="{FF2B5EF4-FFF2-40B4-BE49-F238E27FC236}">
                <a16:creationId xmlns:a16="http://schemas.microsoft.com/office/drawing/2014/main" id="{95CA2FA0-FD00-4B76-8CFC-1AAD3C8F6FD6}"/>
              </a:ext>
            </a:extLst>
          </p:cNvPr>
          <p:cNvSpPr txBox="1">
            <a:spLocks/>
          </p:cNvSpPr>
          <p:nvPr/>
        </p:nvSpPr>
        <p:spPr>
          <a:xfrm>
            <a:off x="1524000" y="1122363"/>
            <a:ext cx="9144000" cy="550748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600">
                <a:ea typeface="ＭＳ Ｐゴシック"/>
                <a:cs typeface="Calibri Light"/>
              </a:rPr>
              <a:t>ログイン   　　　...ログインページ</a:t>
            </a:r>
          </a:p>
          <a:p>
            <a:r>
              <a:rPr lang="ja-JP" sz="3600">
                <a:ea typeface="ＭＳ Ｐゴシック"/>
                <a:cs typeface="Calibri Light"/>
              </a:rPr>
              <a:t>マイページ</a:t>
            </a:r>
            <a:r>
              <a:rPr lang="ja-JP" altLang="en-US" sz="3600">
                <a:ea typeface="ＭＳ Ｐゴシック"/>
                <a:cs typeface="Calibri Light"/>
              </a:rPr>
              <a:t>（ユーザー情報変更）</a:t>
            </a:r>
            <a:endParaRPr lang="ja-JP"/>
          </a:p>
          <a:p>
            <a:r>
              <a:rPr lang="ja-JP" altLang="en-US" sz="3600">
                <a:ea typeface="ＭＳ Ｐゴシック"/>
                <a:cs typeface="Calibri Light"/>
              </a:rPr>
              <a:t>アカウント削除警告確認</a:t>
            </a:r>
            <a:endParaRPr lang="ja-JP" sz="3600">
              <a:ea typeface="ＭＳ Ｐゴシック"/>
              <a:cs typeface="Calibri Light"/>
            </a:endParaRPr>
          </a:p>
          <a:p>
            <a:r>
              <a:rPr lang="ja-JP" altLang="en-US" sz="3600">
                <a:ea typeface="ＭＳ Ｐゴシック"/>
                <a:cs typeface="Calibri Light"/>
              </a:rPr>
              <a:t>固定予定変更画面</a:t>
            </a:r>
          </a:p>
          <a:p>
            <a:r>
              <a:rPr lang="ja-JP" altLang="en-US" sz="3600">
                <a:ea typeface="ＭＳ Ｐゴシック"/>
                <a:cs typeface="Calibri Light"/>
              </a:rPr>
              <a:t>定期予定変更画面</a:t>
            </a:r>
          </a:p>
          <a:p>
            <a:r>
              <a:rPr lang="ja-JP" altLang="en-US" sz="3600">
                <a:ea typeface="ＭＳ Ｐゴシック"/>
                <a:cs typeface="Calibri Light"/>
              </a:rPr>
              <a:t>自動予定変更画面</a:t>
            </a:r>
          </a:p>
          <a:p>
            <a:r>
              <a:rPr lang="ja-JP" altLang="en-US" sz="3600">
                <a:ea typeface="ＭＳ Ｐゴシック"/>
                <a:cs typeface="Calibri Light"/>
              </a:rPr>
              <a:t>ロック画面</a:t>
            </a:r>
            <a:r>
              <a:rPr lang="ja-JP" sz="3600">
                <a:ea typeface="ＭＳ Ｐゴシック"/>
                <a:cs typeface="Calibri Light"/>
              </a:rPr>
              <a:t>（各カレンダーに点を配置）</a:t>
            </a:r>
          </a:p>
          <a:p>
            <a:r>
              <a:rPr lang="ja-JP" altLang="en-US" sz="3600">
                <a:ea typeface="ＭＳ Ｐゴシック"/>
                <a:cs typeface="Calibri Light"/>
              </a:rPr>
              <a:t>ロックパスワード設定画面</a:t>
            </a:r>
          </a:p>
          <a:p>
            <a:r>
              <a:rPr lang="ja-JP" altLang="en-US" sz="3600">
                <a:ea typeface="ＭＳ Ｐゴシック"/>
                <a:cs typeface="Calibri Light"/>
              </a:rPr>
              <a:t>Todo表記　　　　　　...メイン</a:t>
            </a:r>
            <a:endParaRPr lang="ja-JP">
              <a:ea typeface="ＭＳ Ｐゴシック"/>
              <a:cs typeface="Calibri Light"/>
            </a:endParaRPr>
          </a:p>
          <a:p>
            <a:r>
              <a:rPr lang="ja-JP" altLang="en-US" sz="3600">
                <a:ea typeface="ＭＳ Ｐゴシック"/>
                <a:cs typeface="Calibri Light"/>
              </a:rPr>
              <a:t>リスト表記　　　　　...メイン</a:t>
            </a:r>
          </a:p>
          <a:p>
            <a:r>
              <a:rPr lang="en-US" altLang="ja-JP" sz="3600">
                <a:ea typeface="ＭＳ Ｐゴシック"/>
                <a:cs typeface="Calibri Light"/>
              </a:rPr>
              <a:t>(</a:t>
            </a:r>
            <a:r>
              <a:rPr lang="en-US" altLang="ja-JP" sz="3600" err="1">
                <a:ea typeface="ＭＳ Ｐゴシック"/>
                <a:cs typeface="Calibri Light"/>
              </a:rPr>
              <a:t>マス目</a:t>
            </a:r>
            <a:r>
              <a:rPr lang="en-US" altLang="ja-JP" sz="3600">
                <a:ea typeface="ＭＳ Ｐゴシック"/>
                <a:cs typeface="Calibri Light"/>
              </a:rPr>
              <a:t>)</a:t>
            </a:r>
            <a:r>
              <a:rPr lang="ja-JP" sz="3600">
                <a:ea typeface="ＭＳ Ｐゴシック"/>
                <a:cs typeface="Calibri Light"/>
              </a:rPr>
              <a:t>カレンダー   ...メイン</a:t>
            </a:r>
            <a:endParaRPr lang="ja-JP"/>
          </a:p>
          <a:p>
            <a:r>
              <a:rPr lang="ja-JP" altLang="en-US" sz="3600">
                <a:ea typeface="ＭＳ Ｐゴシック"/>
                <a:cs typeface="Calibri Light"/>
              </a:rPr>
              <a:t>固定予定追加画面...＋</a:t>
            </a:r>
          </a:p>
          <a:p>
            <a:r>
              <a:rPr lang="ja-JP" altLang="en-US" sz="3600">
                <a:ea typeface="ＭＳ Ｐゴシック"/>
                <a:cs typeface="Calibri Light"/>
              </a:rPr>
              <a:t>定期予定追加画面...＋</a:t>
            </a:r>
          </a:p>
          <a:p>
            <a:r>
              <a:rPr lang="ja-JP" altLang="en-US" sz="3600">
                <a:ea typeface="ＭＳ Ｐゴシック"/>
                <a:cs typeface="Calibri Light"/>
              </a:rPr>
              <a:t>自動予定追加画面...＋</a:t>
            </a:r>
          </a:p>
          <a:p>
            <a:r>
              <a:rPr lang="ja-JP" sz="3600">
                <a:ea typeface="ＭＳ Ｐゴシック"/>
                <a:cs typeface="Calibri Light"/>
              </a:rPr>
              <a:t>追加選択メニュー画面（真っ黒い奴）...＋</a:t>
            </a:r>
            <a:endParaRPr lang="ja-JP"/>
          </a:p>
          <a:p>
            <a:r>
              <a:rPr lang="ja-JP" sz="3600">
                <a:ea typeface="ＭＳ Ｐゴシック"/>
                <a:cs typeface="Calibri Light"/>
              </a:rPr>
              <a:t>サイドメニュー　　　　...ハンバーガー</a:t>
            </a:r>
            <a:endParaRPr lang="ja-JP"/>
          </a:p>
          <a:p>
            <a:r>
              <a:rPr lang="ja-JP" altLang="en-US" sz="3600">
                <a:ea typeface="ＭＳ Ｐゴシック"/>
                <a:cs typeface="Calibri Light"/>
              </a:rPr>
              <a:t>カレンダー一覧　　  ...ハンバーガー</a:t>
            </a:r>
          </a:p>
          <a:p>
            <a:r>
              <a:rPr lang="ja-JP" altLang="en-US" sz="3600">
                <a:ea typeface="ＭＳ Ｐゴシック"/>
                <a:cs typeface="Calibri Light"/>
              </a:rPr>
              <a:t>カレンダー削除画面...ハンバーガー（各カレンダーに点を配置）</a:t>
            </a:r>
          </a:p>
          <a:p>
            <a:r>
              <a:rPr lang="ja-JP" altLang="en-US" sz="3600">
                <a:ea typeface="ＭＳ Ｐゴシック"/>
                <a:cs typeface="Calibri Light"/>
              </a:rPr>
              <a:t>カレンダー追加画面...ハンバーガー</a:t>
            </a:r>
          </a:p>
          <a:p>
            <a:endParaRPr lang="ja-JP" altLang="en-US" sz="3600">
              <a:ea typeface="ＭＳ Ｐゴシック"/>
              <a:cs typeface="Calibri Light"/>
            </a:endParaRPr>
          </a:p>
          <a:p>
            <a:endParaRPr lang="ja-JP" altLang="en-US" sz="3600">
              <a:ea typeface="ＭＳ Ｐゴシック"/>
              <a:cs typeface="Calibri Light"/>
            </a:endParaRPr>
          </a:p>
        </p:txBody>
      </p:sp>
    </p:spTree>
    <p:extLst>
      <p:ext uri="{BB962C8B-B14F-4D97-AF65-F5344CB8AC3E}">
        <p14:creationId xmlns:p14="http://schemas.microsoft.com/office/powerpoint/2010/main" val="3735572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sp>
        <p:nvSpPr>
          <p:cNvPr id="5" name="Rectangle: Rounded Corners 4">
            <a:extLst>
              <a:ext uri="{FF2B5EF4-FFF2-40B4-BE49-F238E27FC236}">
                <a16:creationId xmlns:a16="http://schemas.microsoft.com/office/drawing/2014/main" id="{E0D61D50-4389-8CA8-2A7C-CDBE3F0BD168}"/>
              </a:ext>
            </a:extLst>
          </p:cNvPr>
          <p:cNvSpPr/>
          <p:nvPr/>
        </p:nvSpPr>
        <p:spPr>
          <a:xfrm>
            <a:off x="2806462" y="-4313"/>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新しいパスワードを入力してください</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7" name="Rectangle: Rounded Corners 6">
            <a:extLst>
              <a:ext uri="{FF2B5EF4-FFF2-40B4-BE49-F238E27FC236}">
                <a16:creationId xmlns:a16="http://schemas.microsoft.com/office/drawing/2014/main" id="{AC3AA24B-E690-A4B2-270E-BCC3E0D691C4}"/>
              </a:ext>
            </a:extLst>
          </p:cNvPr>
          <p:cNvSpPr/>
          <p:nvPr/>
        </p:nvSpPr>
        <p:spPr>
          <a:xfrm>
            <a:off x="6717103" y="1490932"/>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600" b="1">
                <a:latin typeface="Meiryo"/>
                <a:ea typeface="Meiryo"/>
                <a:cs typeface="Calibri"/>
              </a:rPr>
              <a:t>キャンセル</a:t>
            </a:r>
          </a:p>
        </p:txBody>
      </p:sp>
      <p:sp>
        <p:nvSpPr>
          <p:cNvPr id="4" name="Rectangle: Rounded Corners 3">
            <a:extLst>
              <a:ext uri="{FF2B5EF4-FFF2-40B4-BE49-F238E27FC236}">
                <a16:creationId xmlns:a16="http://schemas.microsoft.com/office/drawing/2014/main" id="{8A49C50E-46FE-B612-80EB-8FC0E669C780}"/>
              </a:ext>
            </a:extLst>
          </p:cNvPr>
          <p:cNvSpPr/>
          <p:nvPr/>
        </p:nvSpPr>
        <p:spPr>
          <a:xfrm>
            <a:off x="3165895" y="915838"/>
            <a:ext cx="4600753" cy="3881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maru</a:t>
            </a:r>
            <a:endParaRPr lang="ja-JP" altLang="en-US">
              <a:ea typeface="ＭＳ Ｐゴシック"/>
            </a:endParaRPr>
          </a:p>
        </p:txBody>
      </p:sp>
      <p:sp>
        <p:nvSpPr>
          <p:cNvPr id="34" name="Rectangle: Rounded Corners 33">
            <a:extLst>
              <a:ext uri="{FF2B5EF4-FFF2-40B4-BE49-F238E27FC236}">
                <a16:creationId xmlns:a16="http://schemas.microsoft.com/office/drawing/2014/main" id="{208AC67F-C927-71E7-E1ED-350D11F16E9B}"/>
              </a:ext>
            </a:extLst>
          </p:cNvPr>
          <p:cNvSpPr/>
          <p:nvPr/>
        </p:nvSpPr>
        <p:spPr>
          <a:xfrm>
            <a:off x="5264989" y="1490931"/>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700" b="1">
                <a:latin typeface="Meiryo"/>
                <a:ea typeface="Meiryo"/>
                <a:cs typeface="Calibri"/>
              </a:rPr>
              <a:t>ok</a:t>
            </a:r>
          </a:p>
        </p:txBody>
      </p:sp>
      <p:sp>
        <p:nvSpPr>
          <p:cNvPr id="13" name="TextBox 12">
            <a:extLst>
              <a:ext uri="{FF2B5EF4-FFF2-40B4-BE49-F238E27FC236}">
                <a16:creationId xmlns:a16="http://schemas.microsoft.com/office/drawing/2014/main" id="{15AF53E9-D845-8AD8-3539-9D0CC22A05DE}"/>
              </a:ext>
            </a:extLst>
          </p:cNvPr>
          <p:cNvSpPr txBox="1"/>
          <p:nvPr/>
        </p:nvSpPr>
        <p:spPr>
          <a:xfrm>
            <a:off x="526211" y="-623977"/>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ロック設定画面</a:t>
            </a:r>
          </a:p>
        </p:txBody>
      </p:sp>
      <p:pic>
        <p:nvPicPr>
          <p:cNvPr id="6" name="Picture 16">
            <a:extLst>
              <a:ext uri="{FF2B5EF4-FFF2-40B4-BE49-F238E27FC236}">
                <a16:creationId xmlns:a16="http://schemas.microsoft.com/office/drawing/2014/main" id="{69F2ED29-49EC-A4F2-BECE-E187F9113065}"/>
              </a:ext>
            </a:extLst>
          </p:cNvPr>
          <p:cNvPicPr>
            <a:picLocks noChangeAspect="1"/>
          </p:cNvPicPr>
          <p:nvPr/>
        </p:nvPicPr>
        <p:blipFill>
          <a:blip r:embed="rId4"/>
          <a:stretch>
            <a:fillRect/>
          </a:stretch>
        </p:blipFill>
        <p:spPr>
          <a:xfrm>
            <a:off x="669984" y="2673"/>
            <a:ext cx="1621768" cy="512238"/>
          </a:xfrm>
          <a:prstGeom prst="rect">
            <a:avLst/>
          </a:prstGeom>
        </p:spPr>
      </p:pic>
      <p:sp>
        <p:nvSpPr>
          <p:cNvPr id="8" name="TextBox 7">
            <a:extLst>
              <a:ext uri="{FF2B5EF4-FFF2-40B4-BE49-F238E27FC236}">
                <a16:creationId xmlns:a16="http://schemas.microsoft.com/office/drawing/2014/main" id="{72F9F96E-0388-B480-621E-5FA0A3518D1F}"/>
              </a:ext>
            </a:extLst>
          </p:cNvPr>
          <p:cNvSpPr txBox="1"/>
          <p:nvPr/>
        </p:nvSpPr>
        <p:spPr>
          <a:xfrm>
            <a:off x="2912850" y="8626"/>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6</a:t>
            </a:r>
          </a:p>
        </p:txBody>
      </p:sp>
    </p:spTree>
    <p:extLst>
      <p:ext uri="{BB962C8B-B14F-4D97-AF65-F5344CB8AC3E}">
        <p14:creationId xmlns:p14="http://schemas.microsoft.com/office/powerpoint/2010/main" val="2504604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grpSp>
        <p:nvGrpSpPr>
          <p:cNvPr id="8" name="Group 7">
            <a:extLst>
              <a:ext uri="{FF2B5EF4-FFF2-40B4-BE49-F238E27FC236}">
                <a16:creationId xmlns:a16="http://schemas.microsoft.com/office/drawing/2014/main" id="{E46D65A3-1FC3-B7E0-ACBF-7680C4EA99D1}"/>
              </a:ext>
            </a:extLst>
          </p:cNvPr>
          <p:cNvGrpSpPr/>
          <p:nvPr/>
        </p:nvGrpSpPr>
        <p:grpSpPr>
          <a:xfrm>
            <a:off x="3324046" y="81950"/>
            <a:ext cx="5305244" cy="2099093"/>
            <a:chOff x="3482197" y="-1082616"/>
            <a:chExt cx="5305244" cy="2099093"/>
          </a:xfrm>
        </p:grpSpPr>
        <p:sp>
          <p:nvSpPr>
            <p:cNvPr id="36" name="Rectangle: Rounded Corners 35">
              <a:extLst>
                <a:ext uri="{FF2B5EF4-FFF2-40B4-BE49-F238E27FC236}">
                  <a16:creationId xmlns:a16="http://schemas.microsoft.com/office/drawing/2014/main" id="{B58A7913-1EDF-CAEB-49BB-151E75998D74}"/>
                </a:ext>
              </a:extLst>
            </p:cNvPr>
            <p:cNvSpPr/>
            <p:nvPr/>
          </p:nvSpPr>
          <p:spPr>
            <a:xfrm>
              <a:off x="3482197" y="-1082616"/>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もう一度パスワードを入力してください</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37" name="Rectangle: Rounded Corners 36">
              <a:extLst>
                <a:ext uri="{FF2B5EF4-FFF2-40B4-BE49-F238E27FC236}">
                  <a16:creationId xmlns:a16="http://schemas.microsoft.com/office/drawing/2014/main" id="{C5D9B377-0B86-5EFF-468B-1759AD9F879D}"/>
                </a:ext>
              </a:extLst>
            </p:cNvPr>
            <p:cNvSpPr/>
            <p:nvPr/>
          </p:nvSpPr>
          <p:spPr>
            <a:xfrm>
              <a:off x="7407215" y="369497"/>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600" b="1">
                  <a:latin typeface="Meiryo"/>
                  <a:ea typeface="Meiryo"/>
                  <a:cs typeface="Calibri"/>
                </a:rPr>
                <a:t>キャンセル</a:t>
              </a:r>
            </a:p>
          </p:txBody>
        </p:sp>
        <p:sp>
          <p:nvSpPr>
            <p:cNvPr id="38" name="Rectangle: Rounded Corners 37">
              <a:extLst>
                <a:ext uri="{FF2B5EF4-FFF2-40B4-BE49-F238E27FC236}">
                  <a16:creationId xmlns:a16="http://schemas.microsoft.com/office/drawing/2014/main" id="{EEB2E62C-141A-4BE6-059D-1D18984A7288}"/>
                </a:ext>
              </a:extLst>
            </p:cNvPr>
            <p:cNvSpPr/>
            <p:nvPr/>
          </p:nvSpPr>
          <p:spPr>
            <a:xfrm>
              <a:off x="3856007" y="-205597"/>
              <a:ext cx="4600753" cy="3881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maru</a:t>
              </a:r>
              <a:endParaRPr lang="ja-JP" altLang="en-US">
                <a:ea typeface="ＭＳ Ｐゴシック"/>
              </a:endParaRPr>
            </a:p>
          </p:txBody>
        </p:sp>
        <p:sp>
          <p:nvSpPr>
            <p:cNvPr id="39" name="Rectangle: Rounded Corners 38">
              <a:extLst>
                <a:ext uri="{FF2B5EF4-FFF2-40B4-BE49-F238E27FC236}">
                  <a16:creationId xmlns:a16="http://schemas.microsoft.com/office/drawing/2014/main" id="{5BB4E64E-7F7A-ECC2-C9C9-180213291766}"/>
                </a:ext>
              </a:extLst>
            </p:cNvPr>
            <p:cNvSpPr/>
            <p:nvPr/>
          </p:nvSpPr>
          <p:spPr>
            <a:xfrm>
              <a:off x="5955101" y="369496"/>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700" b="1">
                  <a:latin typeface="Meiryo"/>
                  <a:ea typeface="Meiryo"/>
                  <a:cs typeface="Calibri"/>
                </a:rPr>
                <a:t>ok</a:t>
              </a:r>
            </a:p>
          </p:txBody>
        </p:sp>
      </p:grpSp>
      <p:sp>
        <p:nvSpPr>
          <p:cNvPr id="40" name="TextBox 39">
            <a:extLst>
              <a:ext uri="{FF2B5EF4-FFF2-40B4-BE49-F238E27FC236}">
                <a16:creationId xmlns:a16="http://schemas.microsoft.com/office/drawing/2014/main" id="{7A645E64-A209-461E-4DE7-86F1AF64032C}"/>
              </a:ext>
            </a:extLst>
          </p:cNvPr>
          <p:cNvSpPr txBox="1"/>
          <p:nvPr/>
        </p:nvSpPr>
        <p:spPr>
          <a:xfrm>
            <a:off x="511835" y="-379561"/>
            <a:ext cx="826410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b="1">
                <a:ea typeface="ＭＳ Ｐゴシック"/>
                <a:cs typeface="Calibri"/>
              </a:rPr>
              <a:t>ロック設定確認画面（間違えたら１個前に戻る）</a:t>
            </a:r>
          </a:p>
        </p:txBody>
      </p:sp>
      <p:pic>
        <p:nvPicPr>
          <p:cNvPr id="4" name="Picture 16">
            <a:extLst>
              <a:ext uri="{FF2B5EF4-FFF2-40B4-BE49-F238E27FC236}">
                <a16:creationId xmlns:a16="http://schemas.microsoft.com/office/drawing/2014/main" id="{342EFEC2-EB31-66DC-0724-DEF7861E7B35}"/>
              </a:ext>
            </a:extLst>
          </p:cNvPr>
          <p:cNvPicPr>
            <a:picLocks noChangeAspect="1"/>
          </p:cNvPicPr>
          <p:nvPr/>
        </p:nvPicPr>
        <p:blipFill>
          <a:blip r:embed="rId4"/>
          <a:stretch>
            <a:fillRect/>
          </a:stretch>
        </p:blipFill>
        <p:spPr>
          <a:xfrm>
            <a:off x="669984" y="2673"/>
            <a:ext cx="1621768" cy="512238"/>
          </a:xfrm>
          <a:prstGeom prst="rect">
            <a:avLst/>
          </a:prstGeom>
        </p:spPr>
      </p:pic>
      <p:sp>
        <p:nvSpPr>
          <p:cNvPr id="5" name="TextBox 4">
            <a:extLst>
              <a:ext uri="{FF2B5EF4-FFF2-40B4-BE49-F238E27FC236}">
                <a16:creationId xmlns:a16="http://schemas.microsoft.com/office/drawing/2014/main" id="{BAD4FBAB-A3E4-F8A8-855B-F6DE2E5F4060}"/>
              </a:ext>
            </a:extLst>
          </p:cNvPr>
          <p:cNvSpPr txBox="1"/>
          <p:nvPr/>
        </p:nvSpPr>
        <p:spPr>
          <a:xfrm>
            <a:off x="3387303" y="80512"/>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7</a:t>
            </a:r>
          </a:p>
        </p:txBody>
      </p:sp>
    </p:spTree>
    <p:extLst>
      <p:ext uri="{BB962C8B-B14F-4D97-AF65-F5344CB8AC3E}">
        <p14:creationId xmlns:p14="http://schemas.microsoft.com/office/powerpoint/2010/main" val="2462461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able 10">
            <a:extLst>
              <a:ext uri="{FF2B5EF4-FFF2-40B4-BE49-F238E27FC236}">
                <a16:creationId xmlns:a16="http://schemas.microsoft.com/office/drawing/2014/main" id="{98AC8D08-7C08-60CC-0859-EE76E8FF945F}"/>
              </a:ext>
            </a:extLst>
          </p:cNvPr>
          <p:cNvGraphicFramePr>
            <a:graphicFrameLocks noGrp="1"/>
          </p:cNvGraphicFramePr>
          <p:nvPr/>
        </p:nvGraphicFramePr>
        <p:xfrm>
          <a:off x="1840302" y="1739660"/>
          <a:ext cx="9074513" cy="4563738"/>
        </p:xfrm>
        <a:graphic>
          <a:graphicData uri="http://schemas.openxmlformats.org/drawingml/2006/table">
            <a:tbl>
              <a:tblPr firstRow="1" bandRow="1">
                <a:tableStyleId>{073A0DAA-6AF3-43AB-8588-CEC1D06C72B9}</a:tableStyleId>
              </a:tblPr>
              <a:tblGrid>
                <a:gridCol w="1296359">
                  <a:extLst>
                    <a:ext uri="{9D8B030D-6E8A-4147-A177-3AD203B41FA5}">
                      <a16:colId xmlns:a16="http://schemas.microsoft.com/office/drawing/2014/main" val="3777028945"/>
                    </a:ext>
                  </a:extLst>
                </a:gridCol>
                <a:gridCol w="1296359">
                  <a:extLst>
                    <a:ext uri="{9D8B030D-6E8A-4147-A177-3AD203B41FA5}">
                      <a16:colId xmlns:a16="http://schemas.microsoft.com/office/drawing/2014/main" val="1278221767"/>
                    </a:ext>
                  </a:extLst>
                </a:gridCol>
                <a:gridCol w="1296359">
                  <a:extLst>
                    <a:ext uri="{9D8B030D-6E8A-4147-A177-3AD203B41FA5}">
                      <a16:colId xmlns:a16="http://schemas.microsoft.com/office/drawing/2014/main" val="204703423"/>
                    </a:ext>
                  </a:extLst>
                </a:gridCol>
                <a:gridCol w="1296359">
                  <a:extLst>
                    <a:ext uri="{9D8B030D-6E8A-4147-A177-3AD203B41FA5}">
                      <a16:colId xmlns:a16="http://schemas.microsoft.com/office/drawing/2014/main" val="1950219309"/>
                    </a:ext>
                  </a:extLst>
                </a:gridCol>
                <a:gridCol w="1296359">
                  <a:extLst>
                    <a:ext uri="{9D8B030D-6E8A-4147-A177-3AD203B41FA5}">
                      <a16:colId xmlns:a16="http://schemas.microsoft.com/office/drawing/2014/main" val="1571206308"/>
                    </a:ext>
                  </a:extLst>
                </a:gridCol>
                <a:gridCol w="1296359">
                  <a:extLst>
                    <a:ext uri="{9D8B030D-6E8A-4147-A177-3AD203B41FA5}">
                      <a16:colId xmlns:a16="http://schemas.microsoft.com/office/drawing/2014/main" val="3969099590"/>
                    </a:ext>
                  </a:extLst>
                </a:gridCol>
                <a:gridCol w="1296359">
                  <a:extLst>
                    <a:ext uri="{9D8B030D-6E8A-4147-A177-3AD203B41FA5}">
                      <a16:colId xmlns:a16="http://schemas.microsoft.com/office/drawing/2014/main" val="3882918050"/>
                    </a:ext>
                  </a:extLst>
                </a:gridCol>
              </a:tblGrid>
              <a:tr h="730198">
                <a:tc>
                  <a:txBody>
                    <a:bodyPr/>
                    <a:lstStyle/>
                    <a:p>
                      <a:r>
                        <a:rPr lang="ja-JP" altLang="en-US"/>
                        <a:t>灰色</a:t>
                      </a:r>
                      <a:endParaRPr lang="en-US"/>
                    </a:p>
                  </a:txBody>
                  <a:tcPr/>
                </a:tc>
                <a:tc>
                  <a:txBody>
                    <a:bodyPr/>
                    <a:lstStyle/>
                    <a:p>
                      <a:r>
                        <a:rPr lang="ja-JP" altLang="en-US"/>
                        <a:t>に</a:t>
                      </a:r>
                      <a:endParaRPr lang="en-US"/>
                    </a:p>
                  </a:txBody>
                  <a:tcPr/>
                </a:tc>
                <a:tc>
                  <a:txBody>
                    <a:bodyPr/>
                    <a:lstStyle/>
                    <a:p>
                      <a:r>
                        <a:rPr lang="ja-JP" altLang="en-US"/>
                        <a:t>したい</a:t>
                      </a:r>
                      <a:endParaRPr lang="en-US"/>
                    </a:p>
                  </a:txBody>
                  <a:tcPr/>
                </a:tc>
                <a:tc>
                  <a:txBody>
                    <a:bodyPr/>
                    <a:lstStyle/>
                    <a:p>
                      <a:pPr lvl="0">
                        <a:buNone/>
                      </a:pPr>
                      <a:endParaRPr lang="ja-JP" alt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76276456"/>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13223581"/>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72604895"/>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93388318"/>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67176954"/>
                  </a:ext>
                </a:extLst>
              </a:tr>
              <a:tr h="76670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092458"/>
                  </a:ext>
                </a:extLst>
              </a:tr>
            </a:tbl>
          </a:graphicData>
        </a:graphic>
      </p:graphicFrame>
      <p:grpSp>
        <p:nvGrpSpPr>
          <p:cNvPr id="33" name="Group 32">
            <a:extLst>
              <a:ext uri="{FF2B5EF4-FFF2-40B4-BE49-F238E27FC236}">
                <a16:creationId xmlns:a16="http://schemas.microsoft.com/office/drawing/2014/main" id="{D76897AA-EFC1-F8BB-2A51-0CF5EB0E0A7B}"/>
              </a:ext>
            </a:extLst>
          </p:cNvPr>
          <p:cNvGrpSpPr/>
          <p:nvPr/>
        </p:nvGrpSpPr>
        <p:grpSpPr>
          <a:xfrm>
            <a:off x="-18152" y="3413"/>
            <a:ext cx="12235131" cy="517584"/>
            <a:chOff x="298151" y="3080169"/>
            <a:chExt cx="12235131" cy="517584"/>
          </a:xfrm>
        </p:grpSpPr>
        <p:sp>
          <p:nvSpPr>
            <p:cNvPr id="28" name="Rectangle 27">
              <a:extLst>
                <a:ext uri="{FF2B5EF4-FFF2-40B4-BE49-F238E27FC236}">
                  <a16:creationId xmlns:a16="http://schemas.microsoft.com/office/drawing/2014/main" id="{FAD97027-6AC8-FB3A-A75F-812B2AC3B883}"/>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FAA18256-058D-74E0-AB33-AE06A905B75F}"/>
                </a:ext>
              </a:extLst>
            </p:cNvPr>
            <p:cNvGrpSpPr/>
            <p:nvPr/>
          </p:nvGrpSpPr>
          <p:grpSpPr>
            <a:xfrm>
              <a:off x="389270" y="3142515"/>
              <a:ext cx="373816" cy="388184"/>
              <a:chOff x="6427756" y="4062681"/>
              <a:chExt cx="416949" cy="517581"/>
            </a:xfrm>
          </p:grpSpPr>
          <p:sp>
            <p:nvSpPr>
              <p:cNvPr id="30" name="Rectangle 29">
                <a:extLst>
                  <a:ext uri="{FF2B5EF4-FFF2-40B4-BE49-F238E27FC236}">
                    <a16:creationId xmlns:a16="http://schemas.microsoft.com/office/drawing/2014/main" id="{FD44E160-D201-5C02-B9D5-707402E22A87}"/>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5BC10541-9CA0-01D0-C78D-C5BF29B78D9A}"/>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8EE9F089-A239-7C6F-CE9E-750F15F6F5DB}"/>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0" name="Rectangle 9">
            <a:extLst>
              <a:ext uri="{FF2B5EF4-FFF2-40B4-BE49-F238E27FC236}">
                <a16:creationId xmlns:a16="http://schemas.microsoft.com/office/drawing/2014/main" id="{ED01F455-C249-D885-B0CE-925B741C90C0}"/>
              </a:ext>
            </a:extLst>
          </p:cNvPr>
          <p:cNvSpPr/>
          <p:nvPr/>
        </p:nvSpPr>
        <p:spPr>
          <a:xfrm>
            <a:off x="179" y="510576"/>
            <a:ext cx="3191772" cy="6340414"/>
          </a:xfrm>
          <a:prstGeom prst="rect">
            <a:avLst/>
          </a:prstGeom>
          <a:solidFill>
            <a:schemeClr val="bg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99D447-2A92-CC67-1AE2-30B27A590C6C}"/>
              </a:ext>
            </a:extLst>
          </p:cNvPr>
          <p:cNvSpPr txBox="1"/>
          <p:nvPr/>
        </p:nvSpPr>
        <p:spPr>
          <a:xfrm>
            <a:off x="3171646" y="655607"/>
            <a:ext cx="584870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←マイページ（ユーザー情報変更）</a:t>
            </a:r>
            <a:endParaRPr lang="en-US" sz="2800">
              <a:ea typeface="ＭＳ Ｐゴシック"/>
              <a:cs typeface="Calibri"/>
            </a:endParaRPr>
          </a:p>
        </p:txBody>
      </p:sp>
      <p:sp>
        <p:nvSpPr>
          <p:cNvPr id="13" name="TextBox 12">
            <a:extLst>
              <a:ext uri="{FF2B5EF4-FFF2-40B4-BE49-F238E27FC236}">
                <a16:creationId xmlns:a16="http://schemas.microsoft.com/office/drawing/2014/main" id="{15AF53E9-D845-8AD8-3539-9D0CC22A05DE}"/>
              </a:ext>
            </a:extLst>
          </p:cNvPr>
          <p:cNvSpPr txBox="1"/>
          <p:nvPr/>
        </p:nvSpPr>
        <p:spPr>
          <a:xfrm>
            <a:off x="526211" y="-595222"/>
            <a:ext cx="85804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コンテキストメニュー</a:t>
            </a:r>
          </a:p>
        </p:txBody>
      </p:sp>
      <p:sp>
        <p:nvSpPr>
          <p:cNvPr id="15" name="Rectangle 14">
            <a:extLst>
              <a:ext uri="{FF2B5EF4-FFF2-40B4-BE49-F238E27FC236}">
                <a16:creationId xmlns:a16="http://schemas.microsoft.com/office/drawing/2014/main" id="{69CCB920-BBBD-306C-AB0A-B4666A8652B4}"/>
              </a:ext>
            </a:extLst>
          </p:cNvPr>
          <p:cNvSpPr/>
          <p:nvPr/>
        </p:nvSpPr>
        <p:spPr>
          <a:xfrm>
            <a:off x="177" y="510575"/>
            <a:ext cx="3191772" cy="70449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04A5B5-BBF1-F793-66AE-C74B9606C264}"/>
              </a:ext>
            </a:extLst>
          </p:cNvPr>
          <p:cNvSpPr txBox="1"/>
          <p:nvPr/>
        </p:nvSpPr>
        <p:spPr>
          <a:xfrm>
            <a:off x="-5752" y="1288212"/>
            <a:ext cx="3203275" cy="24191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Calibri Light"/>
                <a:ea typeface="ＭＳ Ｐゴシック"/>
                <a:cs typeface="Calibri Light"/>
              </a:rPr>
              <a:t>カレンダー一覧</a:t>
            </a:r>
            <a:endParaRPr lang="en-US" altLang="ja-JP"/>
          </a:p>
          <a:p>
            <a:pPr>
              <a:lnSpc>
                <a:spcPct val="90000"/>
              </a:lnSpc>
              <a:spcBef>
                <a:spcPct val="0"/>
              </a:spcBef>
            </a:pPr>
            <a:r>
              <a:rPr lang="ja-JP" altLang="en-US" sz="2800">
                <a:latin typeface="Calibri Light"/>
                <a:ea typeface="ＭＳ Ｐゴシック"/>
                <a:cs typeface="Calibri Light"/>
              </a:rPr>
              <a:t>★🔓Aカレンダー</a:t>
            </a:r>
          </a:p>
          <a:p>
            <a:pPr>
              <a:lnSpc>
                <a:spcPct val="90000"/>
              </a:lnSpc>
              <a:spcBef>
                <a:spcPct val="0"/>
              </a:spcBef>
            </a:pPr>
            <a:r>
              <a:rPr lang="ja-JP" altLang="en-US" sz="2800">
                <a:latin typeface="Calibri Light"/>
                <a:ea typeface="ＭＳ Ｐゴシック"/>
                <a:cs typeface="Calibri Light"/>
              </a:rPr>
              <a:t>Bカレンダー</a:t>
            </a:r>
          </a:p>
          <a:p>
            <a:pPr>
              <a:lnSpc>
                <a:spcPct val="90000"/>
              </a:lnSpc>
              <a:spcBef>
                <a:spcPct val="0"/>
              </a:spcBef>
            </a:pPr>
            <a:r>
              <a:rPr lang="ja-JP" altLang="en-US" sz="2800">
                <a:latin typeface="Calibri Light"/>
                <a:ea typeface="ＭＳ Ｐゴシック"/>
                <a:cs typeface="Calibri Light"/>
              </a:rPr>
              <a:t>Cカレンダー</a:t>
            </a:r>
          </a:p>
          <a:p>
            <a:pPr>
              <a:lnSpc>
                <a:spcPct val="90000"/>
              </a:lnSpc>
              <a:spcBef>
                <a:spcPct val="0"/>
              </a:spcBef>
            </a:pPr>
            <a:endParaRPr lang="ja-JP" altLang="en-US" sz="2800">
              <a:latin typeface="Calibri Light"/>
              <a:ea typeface="ＭＳ Ｐゴシック"/>
              <a:cs typeface="Calibri Light"/>
            </a:endParaRPr>
          </a:p>
          <a:p>
            <a:pPr algn="l">
              <a:lnSpc>
                <a:spcPct val="90000"/>
              </a:lnSpc>
              <a:spcBef>
                <a:spcPct val="0"/>
              </a:spcBef>
            </a:pPr>
            <a:r>
              <a:rPr lang="ja-JP" altLang="en-US" sz="2800">
                <a:latin typeface="Calibri Light"/>
                <a:ea typeface="ＭＳ Ｐゴシック"/>
                <a:cs typeface="Calibri Light"/>
              </a:rPr>
              <a:t>カレンダーを追加</a:t>
            </a:r>
          </a:p>
        </p:txBody>
      </p:sp>
      <p:cxnSp>
        <p:nvCxnSpPr>
          <p:cNvPr id="12" name="Straight Arrow Connector 11">
            <a:extLst>
              <a:ext uri="{FF2B5EF4-FFF2-40B4-BE49-F238E27FC236}">
                <a16:creationId xmlns:a16="http://schemas.microsoft.com/office/drawing/2014/main" id="{D0DB8E9C-553E-ADF2-03FA-8C8A79ECF6D9}"/>
              </a:ext>
            </a:extLst>
          </p:cNvPr>
          <p:cNvCxnSpPr/>
          <p:nvPr/>
        </p:nvCxnSpPr>
        <p:spPr>
          <a:xfrm flipV="1">
            <a:off x="2875" y="1217762"/>
            <a:ext cx="3191773" cy="1"/>
          </a:xfrm>
          <a:prstGeom prst="straightConnector1">
            <a:avLst/>
          </a:prstGeom>
          <a:ln w="57150">
            <a:solidFill>
              <a:schemeClr val="accent1">
                <a:lumMod val="60000"/>
                <a:lumOff val="40000"/>
              </a:schemeClr>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8322175-7AD4-7A2C-7587-56D4A74A1C98}"/>
              </a:ext>
            </a:extLst>
          </p:cNvPr>
          <p:cNvSpPr txBox="1"/>
          <p:nvPr/>
        </p:nvSpPr>
        <p:spPr>
          <a:xfrm>
            <a:off x="152398" y="669985"/>
            <a:ext cx="1995577" cy="4909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ja-JP" altLang="en-US" sz="2800">
                <a:latin typeface="Meiryo"/>
                <a:ea typeface="Meiryo"/>
                <a:cs typeface="Calibri Light"/>
              </a:rPr>
              <a:t>ユーザ名</a:t>
            </a:r>
          </a:p>
        </p:txBody>
      </p:sp>
      <p:sp>
        <p:nvSpPr>
          <p:cNvPr id="17" name="Rectangle 16">
            <a:extLst>
              <a:ext uri="{FF2B5EF4-FFF2-40B4-BE49-F238E27FC236}">
                <a16:creationId xmlns:a16="http://schemas.microsoft.com/office/drawing/2014/main" id="{91A36D55-11AD-A0F4-E58B-99019990A3E6}"/>
              </a:ext>
            </a:extLst>
          </p:cNvPr>
          <p:cNvSpPr/>
          <p:nvPr/>
        </p:nvSpPr>
        <p:spPr>
          <a:xfrm>
            <a:off x="2346385" y="1404668"/>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19" name="Rectangle 18">
            <a:extLst>
              <a:ext uri="{FF2B5EF4-FFF2-40B4-BE49-F238E27FC236}">
                <a16:creationId xmlns:a16="http://schemas.microsoft.com/office/drawing/2014/main" id="{8264B5E5-F986-D343-A5B4-2A050700B70A}"/>
              </a:ext>
            </a:extLst>
          </p:cNvPr>
          <p:cNvSpPr/>
          <p:nvPr/>
        </p:nvSpPr>
        <p:spPr>
          <a:xfrm>
            <a:off x="2346384" y="1792856"/>
            <a:ext cx="920150" cy="9201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ja-JP">
                <a:ea typeface="+mn-lt"/>
                <a:cs typeface="+mn-lt"/>
              </a:rPr>
              <a:t>…</a:t>
            </a:r>
          </a:p>
        </p:txBody>
      </p:sp>
      <p:sp>
        <p:nvSpPr>
          <p:cNvPr id="24" name="Rectangle 23">
            <a:extLst>
              <a:ext uri="{FF2B5EF4-FFF2-40B4-BE49-F238E27FC236}">
                <a16:creationId xmlns:a16="http://schemas.microsoft.com/office/drawing/2014/main" id="{4F7E606F-0DD7-C536-A4F5-CFA126DD86F0}"/>
              </a:ext>
            </a:extLst>
          </p:cNvPr>
          <p:cNvSpPr/>
          <p:nvPr/>
        </p:nvSpPr>
        <p:spPr>
          <a:xfrm>
            <a:off x="2487282" y="2124084"/>
            <a:ext cx="1250212" cy="920150"/>
          </a:xfrm>
          <a:prstGeom prst="rect">
            <a:avLst/>
          </a:prstGeom>
          <a:solidFill>
            <a:srgbClr val="FFEA8F"/>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cs typeface="Calibri"/>
              </a:rPr>
              <a:t>削除</a:t>
            </a:r>
            <a:endParaRPr lang="en-US" altLang="ja-JP">
              <a:solidFill>
                <a:schemeClr val="tx1"/>
              </a:solidFill>
              <a:ea typeface="ＭＳ Ｐゴシック"/>
              <a:cs typeface="Calibri"/>
            </a:endParaRPr>
          </a:p>
          <a:p>
            <a:pPr algn="ctr"/>
            <a:r>
              <a:rPr lang="ja-JP" altLang="en-US">
                <a:solidFill>
                  <a:schemeClr val="tx1"/>
                </a:solidFill>
                <a:ea typeface="ＭＳ Ｐゴシック"/>
                <a:cs typeface="Calibri"/>
              </a:rPr>
              <a:t>お気に入り</a:t>
            </a:r>
          </a:p>
          <a:p>
            <a:pPr algn="ctr"/>
            <a:r>
              <a:rPr lang="ja-JP" altLang="en-US">
                <a:solidFill>
                  <a:schemeClr val="tx1"/>
                </a:solidFill>
                <a:ea typeface="ＭＳ Ｐゴシック"/>
                <a:cs typeface="Calibri"/>
              </a:rPr>
              <a:t>ロック</a:t>
            </a:r>
          </a:p>
        </p:txBody>
      </p:sp>
      <p:grpSp>
        <p:nvGrpSpPr>
          <p:cNvPr id="23" name="Group 22">
            <a:extLst>
              <a:ext uri="{FF2B5EF4-FFF2-40B4-BE49-F238E27FC236}">
                <a16:creationId xmlns:a16="http://schemas.microsoft.com/office/drawing/2014/main" id="{473A6896-0D80-714E-23D4-E87C8CF3AEED}"/>
              </a:ext>
            </a:extLst>
          </p:cNvPr>
          <p:cNvGrpSpPr/>
          <p:nvPr/>
        </p:nvGrpSpPr>
        <p:grpSpPr>
          <a:xfrm>
            <a:off x="9089366" y="657045"/>
            <a:ext cx="920150" cy="920150"/>
            <a:chOff x="10958423" y="2396706"/>
            <a:chExt cx="920150" cy="920150"/>
          </a:xfrm>
        </p:grpSpPr>
        <p:sp>
          <p:nvSpPr>
            <p:cNvPr id="20" name="Rectangle: Rounded Corners 19">
              <a:extLst>
                <a:ext uri="{FF2B5EF4-FFF2-40B4-BE49-F238E27FC236}">
                  <a16:creationId xmlns:a16="http://schemas.microsoft.com/office/drawing/2014/main" id="{A699E8AD-656B-345D-A0FA-D18A6C5A46E2}"/>
                </a:ext>
              </a:extLst>
            </p:cNvPr>
            <p:cNvSpPr/>
            <p:nvPr/>
          </p:nvSpPr>
          <p:spPr>
            <a:xfrm>
              <a:off x="10958423" y="2396706"/>
              <a:ext cx="920150" cy="92015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4815FE3D-7C95-6F75-1F1D-D53172984B6E}"/>
                </a:ext>
              </a:extLst>
            </p:cNvPr>
            <p:cNvSpPr/>
            <p:nvPr/>
          </p:nvSpPr>
          <p:spPr>
            <a:xfrm rot="10800000">
              <a:off x="11171021" y="2754341"/>
              <a:ext cx="488831" cy="330680"/>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Graphic 12" descr="医療 単色塗りつぶし">
            <a:extLst>
              <a:ext uri="{FF2B5EF4-FFF2-40B4-BE49-F238E27FC236}">
                <a16:creationId xmlns:a16="http://schemas.microsoft.com/office/drawing/2014/main" id="{3003DF4C-F1E8-4309-C28B-26B7A32A1A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9516" y="714554"/>
            <a:ext cx="914400" cy="914400"/>
          </a:xfrm>
          <a:prstGeom prst="rect">
            <a:avLst/>
          </a:prstGeom>
        </p:spPr>
      </p:pic>
      <p:sp>
        <p:nvSpPr>
          <p:cNvPr id="5" name="Rectangle: Rounded Corners 4">
            <a:extLst>
              <a:ext uri="{FF2B5EF4-FFF2-40B4-BE49-F238E27FC236}">
                <a16:creationId xmlns:a16="http://schemas.microsoft.com/office/drawing/2014/main" id="{E0D61D50-4389-8CA8-2A7C-CDBE3F0BD168}"/>
              </a:ext>
            </a:extLst>
          </p:cNvPr>
          <p:cNvSpPr/>
          <p:nvPr/>
        </p:nvSpPr>
        <p:spPr>
          <a:xfrm>
            <a:off x="2806462" y="-4313"/>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ロックしました</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34" name="Rectangle: Rounded Corners 33">
            <a:extLst>
              <a:ext uri="{FF2B5EF4-FFF2-40B4-BE49-F238E27FC236}">
                <a16:creationId xmlns:a16="http://schemas.microsoft.com/office/drawing/2014/main" id="{208AC67F-C927-71E7-E1ED-350D11F16E9B}"/>
              </a:ext>
            </a:extLst>
          </p:cNvPr>
          <p:cNvSpPr/>
          <p:nvPr/>
        </p:nvSpPr>
        <p:spPr>
          <a:xfrm>
            <a:off x="6616461" y="1404667"/>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700" b="1">
                <a:latin typeface="Meiryo"/>
                <a:ea typeface="Meiryo"/>
                <a:cs typeface="Calibri"/>
              </a:rPr>
              <a:t>ok</a:t>
            </a:r>
          </a:p>
        </p:txBody>
      </p:sp>
      <p:pic>
        <p:nvPicPr>
          <p:cNvPr id="4" name="Picture 16">
            <a:extLst>
              <a:ext uri="{FF2B5EF4-FFF2-40B4-BE49-F238E27FC236}">
                <a16:creationId xmlns:a16="http://schemas.microsoft.com/office/drawing/2014/main" id="{D9C936DA-FF06-C148-84C2-696571842F2E}"/>
              </a:ext>
            </a:extLst>
          </p:cNvPr>
          <p:cNvPicPr>
            <a:picLocks noChangeAspect="1"/>
          </p:cNvPicPr>
          <p:nvPr/>
        </p:nvPicPr>
        <p:blipFill>
          <a:blip r:embed="rId4"/>
          <a:stretch>
            <a:fillRect/>
          </a:stretch>
        </p:blipFill>
        <p:spPr>
          <a:xfrm>
            <a:off x="669984" y="2673"/>
            <a:ext cx="1621768" cy="512238"/>
          </a:xfrm>
          <a:prstGeom prst="rect">
            <a:avLst/>
          </a:prstGeom>
        </p:spPr>
      </p:pic>
      <p:sp>
        <p:nvSpPr>
          <p:cNvPr id="6" name="TextBox 5">
            <a:extLst>
              <a:ext uri="{FF2B5EF4-FFF2-40B4-BE49-F238E27FC236}">
                <a16:creationId xmlns:a16="http://schemas.microsoft.com/office/drawing/2014/main" id="{FE136101-528E-DDDD-1ACC-9857EF005785}"/>
              </a:ext>
            </a:extLst>
          </p:cNvPr>
          <p:cNvSpPr txBox="1"/>
          <p:nvPr/>
        </p:nvSpPr>
        <p:spPr>
          <a:xfrm>
            <a:off x="3387303" y="80512"/>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8</a:t>
            </a:r>
          </a:p>
        </p:txBody>
      </p:sp>
    </p:spTree>
    <p:extLst>
      <p:ext uri="{BB962C8B-B14F-4D97-AF65-F5344CB8AC3E}">
        <p14:creationId xmlns:p14="http://schemas.microsoft.com/office/powerpoint/2010/main" val="753507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401E702-451E-6141-7673-CBCDA82AEC91}"/>
              </a:ext>
            </a:extLst>
          </p:cNvPr>
          <p:cNvGrpSpPr/>
          <p:nvPr/>
        </p:nvGrpSpPr>
        <p:grpSpPr>
          <a:xfrm>
            <a:off x="-32529" y="3413"/>
            <a:ext cx="12235131" cy="517584"/>
            <a:chOff x="298151" y="3080169"/>
            <a:chExt cx="12235131" cy="517584"/>
          </a:xfrm>
        </p:grpSpPr>
        <p:sp>
          <p:nvSpPr>
            <p:cNvPr id="6" name="Rectangle 5">
              <a:extLst>
                <a:ext uri="{FF2B5EF4-FFF2-40B4-BE49-F238E27FC236}">
                  <a16:creationId xmlns:a16="http://schemas.microsoft.com/office/drawing/2014/main" id="{E7A627A5-4AC5-7716-5B3B-376960BC3225}"/>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EC90FF0-9B0D-A5B9-E610-FDAE4312439E}"/>
                </a:ext>
              </a:extLst>
            </p:cNvPr>
            <p:cNvGrpSpPr/>
            <p:nvPr/>
          </p:nvGrpSpPr>
          <p:grpSpPr>
            <a:xfrm>
              <a:off x="389270" y="3142515"/>
              <a:ext cx="373816" cy="388184"/>
              <a:chOff x="6427756" y="4062681"/>
              <a:chExt cx="416949" cy="517581"/>
            </a:xfrm>
          </p:grpSpPr>
          <p:sp>
            <p:nvSpPr>
              <p:cNvPr id="12" name="Rectangle 11">
                <a:extLst>
                  <a:ext uri="{FF2B5EF4-FFF2-40B4-BE49-F238E27FC236}">
                    <a16:creationId xmlns:a16="http://schemas.microsoft.com/office/drawing/2014/main" id="{B34B5731-493A-F862-C47B-5D7F9DEC09EA}"/>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465093AD-FCD1-7401-710D-3368123888C6}"/>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6ADD341-DD44-60AF-6989-821EF25F0465}"/>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D0A55543-A8F0-FA08-F844-19A432F9D4BA}"/>
              </a:ext>
            </a:extLst>
          </p:cNvPr>
          <p:cNvSpPr txBox="1"/>
          <p:nvPr/>
        </p:nvSpPr>
        <p:spPr>
          <a:xfrm>
            <a:off x="425570" y="-523336"/>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カレンダー追加画面</a:t>
            </a:r>
          </a:p>
        </p:txBody>
      </p:sp>
      <p:sp>
        <p:nvSpPr>
          <p:cNvPr id="5" name="Rectangle: Rounded Corners 4">
            <a:extLst>
              <a:ext uri="{FF2B5EF4-FFF2-40B4-BE49-F238E27FC236}">
                <a16:creationId xmlns:a16="http://schemas.microsoft.com/office/drawing/2014/main" id="{5FC9013C-611B-AB28-9287-4BF8AC0190E7}"/>
              </a:ext>
            </a:extLst>
          </p:cNvPr>
          <p:cNvSpPr/>
          <p:nvPr/>
        </p:nvSpPr>
        <p:spPr>
          <a:xfrm>
            <a:off x="7809782" y="5775385"/>
            <a:ext cx="1940941"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8" name="Rectangle: Rounded Corners 7">
            <a:extLst>
              <a:ext uri="{FF2B5EF4-FFF2-40B4-BE49-F238E27FC236}">
                <a16:creationId xmlns:a16="http://schemas.microsoft.com/office/drawing/2014/main" id="{24F38086-2B92-A1E1-BE17-AAC46E5FE118}"/>
              </a:ext>
            </a:extLst>
          </p:cNvPr>
          <p:cNvSpPr/>
          <p:nvPr/>
        </p:nvSpPr>
        <p:spPr>
          <a:xfrm>
            <a:off x="9931880" y="5769634"/>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キャンセル</a:t>
            </a:r>
          </a:p>
        </p:txBody>
      </p:sp>
      <p:grpSp>
        <p:nvGrpSpPr>
          <p:cNvPr id="19" name="Group 18">
            <a:extLst>
              <a:ext uri="{FF2B5EF4-FFF2-40B4-BE49-F238E27FC236}">
                <a16:creationId xmlns:a16="http://schemas.microsoft.com/office/drawing/2014/main" id="{624573D6-7BCB-29B5-F235-7852A0D01EFE}"/>
              </a:ext>
            </a:extLst>
          </p:cNvPr>
          <p:cNvGrpSpPr/>
          <p:nvPr/>
        </p:nvGrpSpPr>
        <p:grpSpPr>
          <a:xfrm>
            <a:off x="635479" y="1562820"/>
            <a:ext cx="8468262" cy="2228488"/>
            <a:chOff x="736120" y="2080405"/>
            <a:chExt cx="8655167" cy="948904"/>
          </a:xfrm>
        </p:grpSpPr>
        <p:sp>
          <p:nvSpPr>
            <p:cNvPr id="28" name="Rectangle: Rounded Corners 27">
              <a:extLst>
                <a:ext uri="{FF2B5EF4-FFF2-40B4-BE49-F238E27FC236}">
                  <a16:creationId xmlns:a16="http://schemas.microsoft.com/office/drawing/2014/main" id="{2B10C6DF-370A-8ABF-4E42-33191E54CF0C}"/>
                </a:ext>
              </a:extLst>
            </p:cNvPr>
            <p:cNvSpPr/>
            <p:nvPr/>
          </p:nvSpPr>
          <p:spPr>
            <a:xfrm>
              <a:off x="736120" y="2080405"/>
              <a:ext cx="8655167" cy="9489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3200" b="1">
                  <a:latin typeface="Meiryo"/>
                  <a:ea typeface="Meiryo"/>
                  <a:cs typeface="Calibri"/>
                </a:rPr>
                <a:t> カレンダー名</a:t>
              </a:r>
              <a:endParaRPr lang="en-US" altLang="ja-JP"/>
            </a:p>
          </p:txBody>
        </p:sp>
        <p:sp>
          <p:nvSpPr>
            <p:cNvPr id="9" name="Rectangle: Rounded Corners 8">
              <a:extLst>
                <a:ext uri="{FF2B5EF4-FFF2-40B4-BE49-F238E27FC236}">
                  <a16:creationId xmlns:a16="http://schemas.microsoft.com/office/drawing/2014/main" id="{D33DD6BB-961C-8F5C-9135-5309B3B24BBE}"/>
                </a:ext>
              </a:extLst>
            </p:cNvPr>
            <p:cNvSpPr/>
            <p:nvPr/>
          </p:nvSpPr>
          <p:spPr>
            <a:xfrm>
              <a:off x="4042913" y="2310442"/>
              <a:ext cx="4600753" cy="3881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maru</a:t>
              </a:r>
              <a:endParaRPr lang="ja-JP" altLang="en-US">
                <a:ea typeface="ＭＳ Ｐゴシック"/>
              </a:endParaRPr>
            </a:p>
          </p:txBody>
        </p:sp>
      </p:grpSp>
      <p:pic>
        <p:nvPicPr>
          <p:cNvPr id="2" name="Picture 16">
            <a:extLst>
              <a:ext uri="{FF2B5EF4-FFF2-40B4-BE49-F238E27FC236}">
                <a16:creationId xmlns:a16="http://schemas.microsoft.com/office/drawing/2014/main" id="{5497DC46-56A9-89A5-7248-338F5DA793C3}"/>
              </a:ext>
            </a:extLst>
          </p:cNvPr>
          <p:cNvPicPr>
            <a:picLocks noChangeAspect="1"/>
          </p:cNvPicPr>
          <p:nvPr/>
        </p:nvPicPr>
        <p:blipFill>
          <a:blip r:embed="rId2"/>
          <a:stretch>
            <a:fillRect/>
          </a:stretch>
        </p:blipFill>
        <p:spPr>
          <a:xfrm>
            <a:off x="669984" y="2673"/>
            <a:ext cx="1621768" cy="512238"/>
          </a:xfrm>
          <a:prstGeom prst="rect">
            <a:avLst/>
          </a:prstGeom>
        </p:spPr>
      </p:pic>
      <p:sp>
        <p:nvSpPr>
          <p:cNvPr id="4" name="TextBox 3">
            <a:extLst>
              <a:ext uri="{FF2B5EF4-FFF2-40B4-BE49-F238E27FC236}">
                <a16:creationId xmlns:a16="http://schemas.microsoft.com/office/drawing/2014/main" id="{ECAAB1AE-B9C8-2C28-E8A3-81872941C081}"/>
              </a:ext>
            </a:extLst>
          </p:cNvPr>
          <p:cNvSpPr txBox="1"/>
          <p:nvPr/>
        </p:nvSpPr>
        <p:spPr>
          <a:xfrm>
            <a:off x="770624" y="171953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7" name="TextBox 6">
            <a:extLst>
              <a:ext uri="{FF2B5EF4-FFF2-40B4-BE49-F238E27FC236}">
                <a16:creationId xmlns:a16="http://schemas.microsoft.com/office/drawing/2014/main" id="{C83AFEF5-8CE3-84CB-78B1-3C0922F8CB40}"/>
              </a:ext>
            </a:extLst>
          </p:cNvPr>
          <p:cNvSpPr txBox="1"/>
          <p:nvPr/>
        </p:nvSpPr>
        <p:spPr>
          <a:xfrm>
            <a:off x="7758020" y="548639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21" name="TextBox 1">
            <a:extLst>
              <a:ext uri="{FF2B5EF4-FFF2-40B4-BE49-F238E27FC236}">
                <a16:creationId xmlns:a16="http://schemas.microsoft.com/office/drawing/2014/main" id="{CA94A3D7-5C2D-82CB-4E2A-7F276FBF8D09}"/>
              </a:ext>
            </a:extLst>
          </p:cNvPr>
          <p:cNvSpPr txBox="1"/>
          <p:nvPr/>
        </p:nvSpPr>
        <p:spPr>
          <a:xfrm>
            <a:off x="9857114" y="5486399"/>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4</a:t>
            </a:r>
          </a:p>
        </p:txBody>
      </p:sp>
      <p:sp>
        <p:nvSpPr>
          <p:cNvPr id="18" name="TextBox 17">
            <a:extLst>
              <a:ext uri="{FF2B5EF4-FFF2-40B4-BE49-F238E27FC236}">
                <a16:creationId xmlns:a16="http://schemas.microsoft.com/office/drawing/2014/main" id="{1C2D5E68-1B0A-78AA-F098-3495683D30A4}"/>
              </a:ext>
            </a:extLst>
          </p:cNvPr>
          <p:cNvSpPr txBox="1"/>
          <p:nvPr/>
        </p:nvSpPr>
        <p:spPr>
          <a:xfrm>
            <a:off x="66133" y="267417"/>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1247469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401E702-451E-6141-7673-CBCDA82AEC91}"/>
              </a:ext>
            </a:extLst>
          </p:cNvPr>
          <p:cNvGrpSpPr/>
          <p:nvPr/>
        </p:nvGrpSpPr>
        <p:grpSpPr>
          <a:xfrm>
            <a:off x="-32529" y="3413"/>
            <a:ext cx="12235131" cy="517584"/>
            <a:chOff x="298151" y="3080169"/>
            <a:chExt cx="12235131" cy="517584"/>
          </a:xfrm>
        </p:grpSpPr>
        <p:sp>
          <p:nvSpPr>
            <p:cNvPr id="6" name="Rectangle 5">
              <a:extLst>
                <a:ext uri="{FF2B5EF4-FFF2-40B4-BE49-F238E27FC236}">
                  <a16:creationId xmlns:a16="http://schemas.microsoft.com/office/drawing/2014/main" id="{E7A627A5-4AC5-7716-5B3B-376960BC3225}"/>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EC90FF0-9B0D-A5B9-E610-FDAE4312439E}"/>
                </a:ext>
              </a:extLst>
            </p:cNvPr>
            <p:cNvGrpSpPr/>
            <p:nvPr/>
          </p:nvGrpSpPr>
          <p:grpSpPr>
            <a:xfrm>
              <a:off x="389270" y="3142515"/>
              <a:ext cx="373816" cy="388184"/>
              <a:chOff x="6427756" y="4062681"/>
              <a:chExt cx="416949" cy="517581"/>
            </a:xfrm>
          </p:grpSpPr>
          <p:sp>
            <p:nvSpPr>
              <p:cNvPr id="12" name="Rectangle 11">
                <a:extLst>
                  <a:ext uri="{FF2B5EF4-FFF2-40B4-BE49-F238E27FC236}">
                    <a16:creationId xmlns:a16="http://schemas.microsoft.com/office/drawing/2014/main" id="{B34B5731-493A-F862-C47B-5D7F9DEC09EA}"/>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465093AD-FCD1-7401-710D-3368123888C6}"/>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6ADD341-DD44-60AF-6989-821EF25F0465}"/>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2">
            <a:extLst>
              <a:ext uri="{FF2B5EF4-FFF2-40B4-BE49-F238E27FC236}">
                <a16:creationId xmlns:a16="http://schemas.microsoft.com/office/drawing/2014/main" id="{D0A55543-A8F0-FA08-F844-19A432F9D4BA}"/>
              </a:ext>
            </a:extLst>
          </p:cNvPr>
          <p:cNvSpPr txBox="1"/>
          <p:nvPr/>
        </p:nvSpPr>
        <p:spPr>
          <a:xfrm>
            <a:off x="439947" y="-537713"/>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カレンダー追加画面</a:t>
            </a:r>
          </a:p>
        </p:txBody>
      </p:sp>
      <p:sp>
        <p:nvSpPr>
          <p:cNvPr id="5" name="Rectangle: Rounded Corners 4">
            <a:extLst>
              <a:ext uri="{FF2B5EF4-FFF2-40B4-BE49-F238E27FC236}">
                <a16:creationId xmlns:a16="http://schemas.microsoft.com/office/drawing/2014/main" id="{5FC9013C-611B-AB28-9287-4BF8AC0190E7}"/>
              </a:ext>
            </a:extLst>
          </p:cNvPr>
          <p:cNvSpPr/>
          <p:nvPr/>
        </p:nvSpPr>
        <p:spPr>
          <a:xfrm>
            <a:off x="7809782" y="5775385"/>
            <a:ext cx="1940941"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8" name="Rectangle: Rounded Corners 7">
            <a:extLst>
              <a:ext uri="{FF2B5EF4-FFF2-40B4-BE49-F238E27FC236}">
                <a16:creationId xmlns:a16="http://schemas.microsoft.com/office/drawing/2014/main" id="{24F38086-2B92-A1E1-BE17-AAC46E5FE118}"/>
              </a:ext>
            </a:extLst>
          </p:cNvPr>
          <p:cNvSpPr/>
          <p:nvPr/>
        </p:nvSpPr>
        <p:spPr>
          <a:xfrm>
            <a:off x="9931880" y="5769634"/>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キャンセル</a:t>
            </a:r>
          </a:p>
        </p:txBody>
      </p:sp>
      <p:grpSp>
        <p:nvGrpSpPr>
          <p:cNvPr id="19" name="Group 18">
            <a:extLst>
              <a:ext uri="{FF2B5EF4-FFF2-40B4-BE49-F238E27FC236}">
                <a16:creationId xmlns:a16="http://schemas.microsoft.com/office/drawing/2014/main" id="{624573D6-7BCB-29B5-F235-7852A0D01EFE}"/>
              </a:ext>
            </a:extLst>
          </p:cNvPr>
          <p:cNvGrpSpPr/>
          <p:nvPr/>
        </p:nvGrpSpPr>
        <p:grpSpPr>
          <a:xfrm>
            <a:off x="635479" y="1562820"/>
            <a:ext cx="8468262" cy="2228488"/>
            <a:chOff x="736120" y="2080405"/>
            <a:chExt cx="8655167" cy="948904"/>
          </a:xfrm>
        </p:grpSpPr>
        <p:sp>
          <p:nvSpPr>
            <p:cNvPr id="28" name="Rectangle: Rounded Corners 27">
              <a:extLst>
                <a:ext uri="{FF2B5EF4-FFF2-40B4-BE49-F238E27FC236}">
                  <a16:creationId xmlns:a16="http://schemas.microsoft.com/office/drawing/2014/main" id="{2B10C6DF-370A-8ABF-4E42-33191E54CF0C}"/>
                </a:ext>
              </a:extLst>
            </p:cNvPr>
            <p:cNvSpPr/>
            <p:nvPr/>
          </p:nvSpPr>
          <p:spPr>
            <a:xfrm>
              <a:off x="736120" y="2080405"/>
              <a:ext cx="8655167" cy="9489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ja-JP" altLang="en-US" sz="3200" b="1">
                  <a:latin typeface="Meiryo"/>
                  <a:ea typeface="Meiryo"/>
                  <a:cs typeface="Calibri"/>
                </a:rPr>
                <a:t> カレンダー名</a:t>
              </a:r>
              <a:endParaRPr lang="en-US" altLang="ja-JP"/>
            </a:p>
          </p:txBody>
        </p:sp>
        <p:sp>
          <p:nvSpPr>
            <p:cNvPr id="9" name="Rectangle: Rounded Corners 8">
              <a:extLst>
                <a:ext uri="{FF2B5EF4-FFF2-40B4-BE49-F238E27FC236}">
                  <a16:creationId xmlns:a16="http://schemas.microsoft.com/office/drawing/2014/main" id="{D33DD6BB-961C-8F5C-9135-5309B3B24BBE}"/>
                </a:ext>
              </a:extLst>
            </p:cNvPr>
            <p:cNvSpPr/>
            <p:nvPr/>
          </p:nvSpPr>
          <p:spPr>
            <a:xfrm>
              <a:off x="4042913" y="2310442"/>
              <a:ext cx="4600753" cy="3881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maru</a:t>
              </a:r>
              <a:endParaRPr lang="ja-JP" altLang="en-US">
                <a:ea typeface="ＭＳ Ｐゴシック"/>
              </a:endParaRPr>
            </a:p>
          </p:txBody>
        </p:sp>
      </p:grpSp>
      <p:sp>
        <p:nvSpPr>
          <p:cNvPr id="2" name="Rectangle: Rounded Corners 1">
            <a:extLst>
              <a:ext uri="{FF2B5EF4-FFF2-40B4-BE49-F238E27FC236}">
                <a16:creationId xmlns:a16="http://schemas.microsoft.com/office/drawing/2014/main" id="{4BE4D653-CEE4-5075-E39D-A62A67D72B66}"/>
              </a:ext>
            </a:extLst>
          </p:cNvPr>
          <p:cNvSpPr/>
          <p:nvPr/>
        </p:nvSpPr>
        <p:spPr>
          <a:xfrm>
            <a:off x="3784120"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カレンダー追加できませんでした</a:t>
            </a:r>
          </a:p>
        </p:txBody>
      </p:sp>
      <p:sp>
        <p:nvSpPr>
          <p:cNvPr id="4" name="Rectangle: Rounded Corners 3">
            <a:extLst>
              <a:ext uri="{FF2B5EF4-FFF2-40B4-BE49-F238E27FC236}">
                <a16:creationId xmlns:a16="http://schemas.microsoft.com/office/drawing/2014/main" id="{FA5AA418-8982-0AB4-4891-D927DDB4561E}"/>
              </a:ext>
            </a:extLst>
          </p:cNvPr>
          <p:cNvSpPr/>
          <p:nvPr/>
        </p:nvSpPr>
        <p:spPr>
          <a:xfrm>
            <a:off x="6904008" y="1189007"/>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pic>
        <p:nvPicPr>
          <p:cNvPr id="7" name="Picture 16">
            <a:extLst>
              <a:ext uri="{FF2B5EF4-FFF2-40B4-BE49-F238E27FC236}">
                <a16:creationId xmlns:a16="http://schemas.microsoft.com/office/drawing/2014/main" id="{F2C444E0-1E24-E819-9237-3A28A694262F}"/>
              </a:ext>
            </a:extLst>
          </p:cNvPr>
          <p:cNvPicPr>
            <a:picLocks noChangeAspect="1"/>
          </p:cNvPicPr>
          <p:nvPr/>
        </p:nvPicPr>
        <p:blipFill>
          <a:blip r:embed="rId2"/>
          <a:stretch>
            <a:fillRect/>
          </a:stretch>
        </p:blipFill>
        <p:spPr>
          <a:xfrm>
            <a:off x="669984" y="2673"/>
            <a:ext cx="1621768" cy="512238"/>
          </a:xfrm>
          <a:prstGeom prst="rect">
            <a:avLst/>
          </a:prstGeom>
        </p:spPr>
      </p:pic>
      <p:sp>
        <p:nvSpPr>
          <p:cNvPr id="17" name="TextBox 1">
            <a:extLst>
              <a:ext uri="{FF2B5EF4-FFF2-40B4-BE49-F238E27FC236}">
                <a16:creationId xmlns:a16="http://schemas.microsoft.com/office/drawing/2014/main" id="{CA94A3D7-5C2D-82CB-4E2A-7F276FBF8D09}"/>
              </a:ext>
            </a:extLst>
          </p:cNvPr>
          <p:cNvSpPr txBox="1"/>
          <p:nvPr/>
        </p:nvSpPr>
        <p:spPr>
          <a:xfrm>
            <a:off x="3890510" y="80512"/>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8812587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E44AE5C-662A-564C-6B6A-3569CD878275}"/>
              </a:ext>
            </a:extLst>
          </p:cNvPr>
          <p:cNvGrpSpPr/>
          <p:nvPr/>
        </p:nvGrpSpPr>
        <p:grpSpPr>
          <a:xfrm>
            <a:off x="-32529" y="3413"/>
            <a:ext cx="12235131" cy="517584"/>
            <a:chOff x="298151" y="3080169"/>
            <a:chExt cx="12235131" cy="517584"/>
          </a:xfrm>
        </p:grpSpPr>
        <p:sp>
          <p:nvSpPr>
            <p:cNvPr id="12" name="Rectangle 11">
              <a:extLst>
                <a:ext uri="{FF2B5EF4-FFF2-40B4-BE49-F238E27FC236}">
                  <a16:creationId xmlns:a16="http://schemas.microsoft.com/office/drawing/2014/main" id="{B0A3125B-DCF5-681A-C4BF-3FB0326AB4DC}"/>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792FA5A-497C-37BE-AE0E-CAD576F24E83}"/>
                </a:ext>
              </a:extLst>
            </p:cNvPr>
            <p:cNvGrpSpPr/>
            <p:nvPr/>
          </p:nvGrpSpPr>
          <p:grpSpPr>
            <a:xfrm>
              <a:off x="389270" y="3142515"/>
              <a:ext cx="373816" cy="388184"/>
              <a:chOff x="6427756" y="4062681"/>
              <a:chExt cx="416949" cy="517581"/>
            </a:xfrm>
          </p:grpSpPr>
          <p:sp>
            <p:nvSpPr>
              <p:cNvPr id="15" name="Rectangle 14">
                <a:extLst>
                  <a:ext uri="{FF2B5EF4-FFF2-40B4-BE49-F238E27FC236}">
                    <a16:creationId xmlns:a16="http://schemas.microsoft.com/office/drawing/2014/main" id="{EC5DC5DE-72CC-E2B2-84F1-BFCC523C8DE2}"/>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EC06971-0D6A-5462-92F5-002CBCFB3EFD}"/>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6BB3E4C-8278-3433-F475-DEF785426B0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96393581-F4C3-6F3D-12E3-756C81123548}"/>
              </a:ext>
            </a:extLst>
          </p:cNvPr>
          <p:cNvSpPr txBox="1"/>
          <p:nvPr/>
        </p:nvSpPr>
        <p:spPr>
          <a:xfrm>
            <a:off x="1042898" y="222184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rPr>
              <a:t>ユーザーネーム</a:t>
            </a:r>
          </a:p>
        </p:txBody>
      </p:sp>
      <p:sp>
        <p:nvSpPr>
          <p:cNvPr id="11" name="TextBox 10">
            <a:extLst>
              <a:ext uri="{FF2B5EF4-FFF2-40B4-BE49-F238E27FC236}">
                <a16:creationId xmlns:a16="http://schemas.microsoft.com/office/drawing/2014/main" id="{3A7ACD1E-7A08-AB2B-B720-C991E5356F39}"/>
              </a:ext>
            </a:extLst>
          </p:cNvPr>
          <p:cNvSpPr txBox="1"/>
          <p:nvPr/>
        </p:nvSpPr>
        <p:spPr>
          <a:xfrm>
            <a:off x="1042897" y="2969464"/>
            <a:ext cx="159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cs typeface="Calibri"/>
              </a:rPr>
              <a:t>パスワード</a:t>
            </a:r>
          </a:p>
        </p:txBody>
      </p:sp>
      <p:sp>
        <p:nvSpPr>
          <p:cNvPr id="14" name="TextBox 13">
            <a:extLst>
              <a:ext uri="{FF2B5EF4-FFF2-40B4-BE49-F238E27FC236}">
                <a16:creationId xmlns:a16="http://schemas.microsoft.com/office/drawing/2014/main" id="{C6D02438-7ABC-E30F-4207-2D49D3967FB3}"/>
              </a:ext>
            </a:extLst>
          </p:cNvPr>
          <p:cNvSpPr txBox="1"/>
          <p:nvPr/>
        </p:nvSpPr>
        <p:spPr>
          <a:xfrm>
            <a:off x="411192" y="-595222"/>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ユーザー情報変更画面</a:t>
            </a:r>
          </a:p>
        </p:txBody>
      </p:sp>
      <p:sp>
        <p:nvSpPr>
          <p:cNvPr id="3" name="Rectangle: Rounded Corners 2">
            <a:extLst>
              <a:ext uri="{FF2B5EF4-FFF2-40B4-BE49-F238E27FC236}">
                <a16:creationId xmlns:a16="http://schemas.microsoft.com/office/drawing/2014/main" id="{52FB4741-3311-DBAD-20E6-ED8586CDEBB3}"/>
              </a:ext>
            </a:extLst>
          </p:cNvPr>
          <p:cNvSpPr/>
          <p:nvPr/>
        </p:nvSpPr>
        <p:spPr>
          <a:xfrm>
            <a:off x="7162801" y="5473461"/>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5" name="Rectangle: Rounded Corners 4">
            <a:extLst>
              <a:ext uri="{FF2B5EF4-FFF2-40B4-BE49-F238E27FC236}">
                <a16:creationId xmlns:a16="http://schemas.microsoft.com/office/drawing/2014/main" id="{850BA715-9261-5D04-ED28-75EA3A7B0787}"/>
              </a:ext>
            </a:extLst>
          </p:cNvPr>
          <p:cNvSpPr/>
          <p:nvPr/>
        </p:nvSpPr>
        <p:spPr>
          <a:xfrm>
            <a:off x="9615578" y="5424578"/>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0" name="Rectangle: Rounded Corners 9">
            <a:extLst>
              <a:ext uri="{FF2B5EF4-FFF2-40B4-BE49-F238E27FC236}">
                <a16:creationId xmlns:a16="http://schemas.microsoft.com/office/drawing/2014/main" id="{789CC2B8-6F29-1D25-8007-D11B6A56FCC3}"/>
              </a:ext>
            </a:extLst>
          </p:cNvPr>
          <p:cNvSpPr/>
          <p:nvPr/>
        </p:nvSpPr>
        <p:spPr>
          <a:xfrm>
            <a:off x="9621328" y="2066027"/>
            <a:ext cx="1940941" cy="618225"/>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altLang="ja-JP">
                <a:latin typeface="Calibri"/>
                <a:ea typeface="Meiryo"/>
                <a:cs typeface="Calibri"/>
              </a:rPr>
              <a:t> </a:t>
            </a:r>
            <a:r>
              <a:rPr lang="ja-JP" altLang="en-US" b="1">
                <a:latin typeface="Meiryo"/>
                <a:ea typeface="Meiryo"/>
                <a:cs typeface="Calibri"/>
              </a:rPr>
              <a:t>アカウント削除</a:t>
            </a:r>
            <a:endParaRPr lang="en-US" sz="2000" b="1">
              <a:latin typeface="Meiryo"/>
              <a:ea typeface="Meiryo"/>
              <a:cs typeface="Calibri"/>
            </a:endParaRPr>
          </a:p>
        </p:txBody>
      </p:sp>
      <p:sp>
        <p:nvSpPr>
          <p:cNvPr id="30" name="Rectangle: Rounded Corners 29">
            <a:extLst>
              <a:ext uri="{FF2B5EF4-FFF2-40B4-BE49-F238E27FC236}">
                <a16:creationId xmlns:a16="http://schemas.microsoft.com/office/drawing/2014/main" id="{381A1FD5-3CD7-5903-EA02-C50682D0190F}"/>
              </a:ext>
            </a:extLst>
          </p:cNvPr>
          <p:cNvSpPr/>
          <p:nvPr/>
        </p:nvSpPr>
        <p:spPr>
          <a:xfrm>
            <a:off x="3496574" y="2109159"/>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b="1">
                <a:latin typeface="Meiryo"/>
                <a:ea typeface="Meiryo"/>
              </a:rPr>
              <a:t>user1234</a:t>
            </a:r>
            <a:endParaRPr lang="en-US"/>
          </a:p>
        </p:txBody>
      </p:sp>
      <p:sp>
        <p:nvSpPr>
          <p:cNvPr id="34" name="Rectangle: Rounded Corners 33">
            <a:extLst>
              <a:ext uri="{FF2B5EF4-FFF2-40B4-BE49-F238E27FC236}">
                <a16:creationId xmlns:a16="http://schemas.microsoft.com/office/drawing/2014/main" id="{F8184F03-2840-68C2-7411-F27DCFD05D6E}"/>
              </a:ext>
            </a:extLst>
          </p:cNvPr>
          <p:cNvSpPr/>
          <p:nvPr/>
        </p:nvSpPr>
        <p:spPr>
          <a:xfrm>
            <a:off x="3496573" y="2971800"/>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a:ea typeface="+mn-lt"/>
                <a:cs typeface="+mn-lt"/>
              </a:rPr>
              <a:t>●</a:t>
            </a:r>
            <a:r>
              <a:rPr lang="en-US">
                <a:latin typeface="Calibri"/>
                <a:ea typeface="Meiryo"/>
                <a:cs typeface="Calibri"/>
              </a:rPr>
              <a:t>●●●●●●●●</a:t>
            </a:r>
            <a:endParaRPr lang="en-US"/>
          </a:p>
        </p:txBody>
      </p:sp>
      <p:pic>
        <p:nvPicPr>
          <p:cNvPr id="2" name="Picture 16">
            <a:extLst>
              <a:ext uri="{FF2B5EF4-FFF2-40B4-BE49-F238E27FC236}">
                <a16:creationId xmlns:a16="http://schemas.microsoft.com/office/drawing/2014/main" id="{1FC27C5F-801C-A165-9D53-CBCC154C280C}"/>
              </a:ext>
            </a:extLst>
          </p:cNvPr>
          <p:cNvPicPr>
            <a:picLocks noChangeAspect="1"/>
          </p:cNvPicPr>
          <p:nvPr/>
        </p:nvPicPr>
        <p:blipFill>
          <a:blip r:embed="rId2"/>
          <a:stretch>
            <a:fillRect/>
          </a:stretch>
        </p:blipFill>
        <p:spPr>
          <a:xfrm>
            <a:off x="669984" y="2673"/>
            <a:ext cx="1621768" cy="512238"/>
          </a:xfrm>
          <a:prstGeom prst="rect">
            <a:avLst/>
          </a:prstGeom>
        </p:spPr>
      </p:pic>
      <p:sp>
        <p:nvSpPr>
          <p:cNvPr id="7" name="TextBox 6">
            <a:extLst>
              <a:ext uri="{FF2B5EF4-FFF2-40B4-BE49-F238E27FC236}">
                <a16:creationId xmlns:a16="http://schemas.microsoft.com/office/drawing/2014/main" id="{B064F03E-7B29-D515-5B69-8897D417320D}"/>
              </a:ext>
            </a:extLst>
          </p:cNvPr>
          <p:cNvSpPr txBox="1"/>
          <p:nvPr/>
        </p:nvSpPr>
        <p:spPr>
          <a:xfrm>
            <a:off x="7168548" y="5270738"/>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3</a:t>
            </a:r>
          </a:p>
        </p:txBody>
      </p:sp>
      <p:sp>
        <p:nvSpPr>
          <p:cNvPr id="23" name="TextBox 22">
            <a:extLst>
              <a:ext uri="{FF2B5EF4-FFF2-40B4-BE49-F238E27FC236}">
                <a16:creationId xmlns:a16="http://schemas.microsoft.com/office/drawing/2014/main" id="{56A9D7E6-65BD-37E9-C041-75E80CF223C5}"/>
              </a:ext>
            </a:extLst>
          </p:cNvPr>
          <p:cNvSpPr txBox="1"/>
          <p:nvPr/>
        </p:nvSpPr>
        <p:spPr>
          <a:xfrm>
            <a:off x="9612698" y="5184473"/>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6</a:t>
            </a:r>
          </a:p>
        </p:txBody>
      </p:sp>
      <p:sp>
        <p:nvSpPr>
          <p:cNvPr id="8" name="TextBox 7">
            <a:extLst>
              <a:ext uri="{FF2B5EF4-FFF2-40B4-BE49-F238E27FC236}">
                <a16:creationId xmlns:a16="http://schemas.microsoft.com/office/drawing/2014/main" id="{E156204A-1214-09DD-AE1D-9ECB2D166EC4}"/>
              </a:ext>
            </a:extLst>
          </p:cNvPr>
          <p:cNvSpPr txBox="1"/>
          <p:nvPr/>
        </p:nvSpPr>
        <p:spPr>
          <a:xfrm>
            <a:off x="9103741" y="2030081"/>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7</a:t>
            </a:r>
          </a:p>
        </p:txBody>
      </p:sp>
      <p:sp>
        <p:nvSpPr>
          <p:cNvPr id="9" name="TextBox 8">
            <a:extLst>
              <a:ext uri="{FF2B5EF4-FFF2-40B4-BE49-F238E27FC236}">
                <a16:creationId xmlns:a16="http://schemas.microsoft.com/office/drawing/2014/main" id="{23DDC413-E920-099B-1396-040E3F102FC4}"/>
              </a:ext>
            </a:extLst>
          </p:cNvPr>
          <p:cNvSpPr txBox="1"/>
          <p:nvPr/>
        </p:nvSpPr>
        <p:spPr>
          <a:xfrm>
            <a:off x="2964609" y="2116346"/>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1</a:t>
            </a:r>
          </a:p>
        </p:txBody>
      </p:sp>
      <p:sp>
        <p:nvSpPr>
          <p:cNvPr id="18" name="TextBox 17">
            <a:extLst>
              <a:ext uri="{FF2B5EF4-FFF2-40B4-BE49-F238E27FC236}">
                <a16:creationId xmlns:a16="http://schemas.microsoft.com/office/drawing/2014/main" id="{E5979ED9-5B0D-2035-E634-B1E8CCF18CA2}"/>
              </a:ext>
            </a:extLst>
          </p:cNvPr>
          <p:cNvSpPr txBox="1"/>
          <p:nvPr/>
        </p:nvSpPr>
        <p:spPr>
          <a:xfrm>
            <a:off x="2964609" y="2978987"/>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2</a:t>
            </a:r>
          </a:p>
        </p:txBody>
      </p:sp>
      <p:sp>
        <p:nvSpPr>
          <p:cNvPr id="19" name="TextBox 18">
            <a:extLst>
              <a:ext uri="{FF2B5EF4-FFF2-40B4-BE49-F238E27FC236}">
                <a16:creationId xmlns:a16="http://schemas.microsoft.com/office/drawing/2014/main" id="{80EE4B9B-804F-491D-9A9B-336FC9483FAF}"/>
              </a:ext>
            </a:extLst>
          </p:cNvPr>
          <p:cNvSpPr txBox="1"/>
          <p:nvPr/>
        </p:nvSpPr>
        <p:spPr>
          <a:xfrm>
            <a:off x="2873" y="261666"/>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8</a:t>
            </a:r>
          </a:p>
        </p:txBody>
      </p:sp>
    </p:spTree>
    <p:extLst>
      <p:ext uri="{BB962C8B-B14F-4D97-AF65-F5344CB8AC3E}">
        <p14:creationId xmlns:p14="http://schemas.microsoft.com/office/powerpoint/2010/main" val="3159801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E44AE5C-662A-564C-6B6A-3569CD878275}"/>
              </a:ext>
            </a:extLst>
          </p:cNvPr>
          <p:cNvGrpSpPr/>
          <p:nvPr/>
        </p:nvGrpSpPr>
        <p:grpSpPr>
          <a:xfrm>
            <a:off x="-32529" y="3413"/>
            <a:ext cx="12235131" cy="517584"/>
            <a:chOff x="298151" y="3080169"/>
            <a:chExt cx="12235131" cy="517584"/>
          </a:xfrm>
        </p:grpSpPr>
        <p:sp>
          <p:nvSpPr>
            <p:cNvPr id="12" name="Rectangle 11">
              <a:extLst>
                <a:ext uri="{FF2B5EF4-FFF2-40B4-BE49-F238E27FC236}">
                  <a16:creationId xmlns:a16="http://schemas.microsoft.com/office/drawing/2014/main" id="{B0A3125B-DCF5-681A-C4BF-3FB0326AB4DC}"/>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792FA5A-497C-37BE-AE0E-CAD576F24E83}"/>
                </a:ext>
              </a:extLst>
            </p:cNvPr>
            <p:cNvGrpSpPr/>
            <p:nvPr/>
          </p:nvGrpSpPr>
          <p:grpSpPr>
            <a:xfrm>
              <a:off x="389270" y="3142515"/>
              <a:ext cx="373816" cy="388184"/>
              <a:chOff x="6427756" y="4062681"/>
              <a:chExt cx="416949" cy="517581"/>
            </a:xfrm>
          </p:grpSpPr>
          <p:sp>
            <p:nvSpPr>
              <p:cNvPr id="15" name="Rectangle 14">
                <a:extLst>
                  <a:ext uri="{FF2B5EF4-FFF2-40B4-BE49-F238E27FC236}">
                    <a16:creationId xmlns:a16="http://schemas.microsoft.com/office/drawing/2014/main" id="{EC5DC5DE-72CC-E2B2-84F1-BFCC523C8DE2}"/>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EC06971-0D6A-5462-92F5-002CBCFB3EFD}"/>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6BB3E4C-8278-3433-F475-DEF785426B0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96393581-F4C3-6F3D-12E3-756C81123548}"/>
              </a:ext>
            </a:extLst>
          </p:cNvPr>
          <p:cNvSpPr txBox="1"/>
          <p:nvPr/>
        </p:nvSpPr>
        <p:spPr>
          <a:xfrm>
            <a:off x="1042898" y="222184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rPr>
              <a:t>ユーザーネーム</a:t>
            </a:r>
          </a:p>
        </p:txBody>
      </p:sp>
      <p:sp>
        <p:nvSpPr>
          <p:cNvPr id="11" name="TextBox 10">
            <a:extLst>
              <a:ext uri="{FF2B5EF4-FFF2-40B4-BE49-F238E27FC236}">
                <a16:creationId xmlns:a16="http://schemas.microsoft.com/office/drawing/2014/main" id="{3A7ACD1E-7A08-AB2B-B720-C991E5356F39}"/>
              </a:ext>
            </a:extLst>
          </p:cNvPr>
          <p:cNvSpPr txBox="1"/>
          <p:nvPr/>
        </p:nvSpPr>
        <p:spPr>
          <a:xfrm>
            <a:off x="1042897" y="2969464"/>
            <a:ext cx="159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cs typeface="Calibri"/>
              </a:rPr>
              <a:t>パスワード</a:t>
            </a:r>
          </a:p>
        </p:txBody>
      </p:sp>
      <p:sp>
        <p:nvSpPr>
          <p:cNvPr id="14" name="TextBox 13">
            <a:extLst>
              <a:ext uri="{FF2B5EF4-FFF2-40B4-BE49-F238E27FC236}">
                <a16:creationId xmlns:a16="http://schemas.microsoft.com/office/drawing/2014/main" id="{C6D02438-7ABC-E30F-4207-2D49D3967FB3}"/>
              </a:ext>
            </a:extLst>
          </p:cNvPr>
          <p:cNvSpPr txBox="1"/>
          <p:nvPr/>
        </p:nvSpPr>
        <p:spPr>
          <a:xfrm>
            <a:off x="411192" y="-595222"/>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ユーザー情報変更画面</a:t>
            </a:r>
          </a:p>
        </p:txBody>
      </p:sp>
      <p:sp>
        <p:nvSpPr>
          <p:cNvPr id="3" name="Rectangle: Rounded Corners 2">
            <a:extLst>
              <a:ext uri="{FF2B5EF4-FFF2-40B4-BE49-F238E27FC236}">
                <a16:creationId xmlns:a16="http://schemas.microsoft.com/office/drawing/2014/main" id="{52FB4741-3311-DBAD-20E6-ED8586CDEBB3}"/>
              </a:ext>
            </a:extLst>
          </p:cNvPr>
          <p:cNvSpPr/>
          <p:nvPr/>
        </p:nvSpPr>
        <p:spPr>
          <a:xfrm>
            <a:off x="7162801" y="5473461"/>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5" name="Rectangle: Rounded Corners 4">
            <a:extLst>
              <a:ext uri="{FF2B5EF4-FFF2-40B4-BE49-F238E27FC236}">
                <a16:creationId xmlns:a16="http://schemas.microsoft.com/office/drawing/2014/main" id="{850BA715-9261-5D04-ED28-75EA3A7B0787}"/>
              </a:ext>
            </a:extLst>
          </p:cNvPr>
          <p:cNvSpPr/>
          <p:nvPr/>
        </p:nvSpPr>
        <p:spPr>
          <a:xfrm>
            <a:off x="9615578" y="5424578"/>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0" name="Rectangle: Rounded Corners 9">
            <a:extLst>
              <a:ext uri="{FF2B5EF4-FFF2-40B4-BE49-F238E27FC236}">
                <a16:creationId xmlns:a16="http://schemas.microsoft.com/office/drawing/2014/main" id="{789CC2B8-6F29-1D25-8007-D11B6A56FCC3}"/>
              </a:ext>
            </a:extLst>
          </p:cNvPr>
          <p:cNvSpPr/>
          <p:nvPr/>
        </p:nvSpPr>
        <p:spPr>
          <a:xfrm>
            <a:off x="9621328" y="2066027"/>
            <a:ext cx="1940941" cy="618225"/>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altLang="ja-JP">
                <a:latin typeface="Calibri"/>
                <a:ea typeface="Meiryo"/>
                <a:cs typeface="Calibri"/>
              </a:rPr>
              <a:t> </a:t>
            </a:r>
            <a:r>
              <a:rPr lang="ja-JP" altLang="en-US" b="1">
                <a:latin typeface="Meiryo"/>
                <a:ea typeface="Meiryo"/>
                <a:cs typeface="Calibri"/>
              </a:rPr>
              <a:t>アカウント削除</a:t>
            </a:r>
            <a:endParaRPr lang="en-US" sz="2000" b="1">
              <a:latin typeface="Meiryo"/>
              <a:ea typeface="Meiryo"/>
              <a:cs typeface="Calibri"/>
            </a:endParaRPr>
          </a:p>
        </p:txBody>
      </p:sp>
      <p:sp>
        <p:nvSpPr>
          <p:cNvPr id="30" name="Rectangle: Rounded Corners 29">
            <a:extLst>
              <a:ext uri="{FF2B5EF4-FFF2-40B4-BE49-F238E27FC236}">
                <a16:creationId xmlns:a16="http://schemas.microsoft.com/office/drawing/2014/main" id="{381A1FD5-3CD7-5903-EA02-C50682D0190F}"/>
              </a:ext>
            </a:extLst>
          </p:cNvPr>
          <p:cNvSpPr/>
          <p:nvPr/>
        </p:nvSpPr>
        <p:spPr>
          <a:xfrm>
            <a:off x="3496574" y="2109159"/>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b="1">
              <a:latin typeface="Meiryo"/>
              <a:ea typeface="Meiryo"/>
            </a:endParaRPr>
          </a:p>
        </p:txBody>
      </p:sp>
      <p:sp>
        <p:nvSpPr>
          <p:cNvPr id="34" name="Rectangle: Rounded Corners 33">
            <a:extLst>
              <a:ext uri="{FF2B5EF4-FFF2-40B4-BE49-F238E27FC236}">
                <a16:creationId xmlns:a16="http://schemas.microsoft.com/office/drawing/2014/main" id="{F8184F03-2840-68C2-7411-F27DCFD05D6E}"/>
              </a:ext>
            </a:extLst>
          </p:cNvPr>
          <p:cNvSpPr/>
          <p:nvPr/>
        </p:nvSpPr>
        <p:spPr>
          <a:xfrm>
            <a:off x="3496573" y="2971800"/>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a:ea typeface="Meiryo"/>
              <a:cs typeface="Calibri"/>
            </a:endParaRPr>
          </a:p>
        </p:txBody>
      </p:sp>
      <p:pic>
        <p:nvPicPr>
          <p:cNvPr id="2" name="Picture 16">
            <a:extLst>
              <a:ext uri="{FF2B5EF4-FFF2-40B4-BE49-F238E27FC236}">
                <a16:creationId xmlns:a16="http://schemas.microsoft.com/office/drawing/2014/main" id="{1FC27C5F-801C-A165-9D53-CBCC154C280C}"/>
              </a:ext>
            </a:extLst>
          </p:cNvPr>
          <p:cNvPicPr>
            <a:picLocks noChangeAspect="1"/>
          </p:cNvPicPr>
          <p:nvPr/>
        </p:nvPicPr>
        <p:blipFill>
          <a:blip r:embed="rId2"/>
          <a:stretch>
            <a:fillRect/>
          </a:stretch>
        </p:blipFill>
        <p:spPr>
          <a:xfrm>
            <a:off x="669984" y="2673"/>
            <a:ext cx="1621768" cy="512238"/>
          </a:xfrm>
          <a:prstGeom prst="rect">
            <a:avLst/>
          </a:prstGeom>
        </p:spPr>
      </p:pic>
      <p:sp>
        <p:nvSpPr>
          <p:cNvPr id="9" name="Rectangle: Rounded Corners 8">
            <a:extLst>
              <a:ext uri="{FF2B5EF4-FFF2-40B4-BE49-F238E27FC236}">
                <a16:creationId xmlns:a16="http://schemas.microsoft.com/office/drawing/2014/main" id="{D32CA154-1B8D-0E98-1600-F44730173577}"/>
              </a:ext>
            </a:extLst>
          </p:cNvPr>
          <p:cNvSpPr/>
          <p:nvPr/>
        </p:nvSpPr>
        <p:spPr>
          <a:xfrm>
            <a:off x="3137141" y="10064"/>
            <a:ext cx="5305244" cy="20990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a:p>
            <a:r>
              <a:rPr lang="ja-JP" altLang="en-US" b="1">
                <a:solidFill>
                  <a:schemeClr val="tx1"/>
                </a:solidFill>
                <a:latin typeface="Meiryo"/>
                <a:ea typeface="Meiryo"/>
                <a:cs typeface="Calibri"/>
              </a:rPr>
              <a:t>保存できませんでした</a:t>
            </a:r>
          </a:p>
          <a:p>
            <a:endParaRPr lang="ja-JP" altLang="en-US" b="1">
              <a:solidFill>
                <a:schemeClr val="tx1"/>
              </a:solidFill>
              <a:latin typeface="Meiryo"/>
              <a:ea typeface="Meiryo"/>
              <a:cs typeface="Calibri"/>
            </a:endParaRPr>
          </a:p>
          <a:p>
            <a:endParaRPr lang="ja-JP" altLang="en-US" b="1">
              <a:solidFill>
                <a:schemeClr val="tx1"/>
              </a:solidFill>
              <a:latin typeface="Meiryo"/>
              <a:ea typeface="Meiryo"/>
              <a:cs typeface="Calibri"/>
            </a:endParaRPr>
          </a:p>
        </p:txBody>
      </p:sp>
      <p:sp>
        <p:nvSpPr>
          <p:cNvPr id="18" name="Rectangle: Rounded Corners 17">
            <a:extLst>
              <a:ext uri="{FF2B5EF4-FFF2-40B4-BE49-F238E27FC236}">
                <a16:creationId xmlns:a16="http://schemas.microsoft.com/office/drawing/2014/main" id="{B28F12D5-6A08-AC1F-0E86-31FD24E43F07}"/>
              </a:ext>
            </a:extLst>
          </p:cNvPr>
          <p:cNvSpPr/>
          <p:nvPr/>
        </p:nvSpPr>
        <p:spPr>
          <a:xfrm>
            <a:off x="6932763" y="1318403"/>
            <a:ext cx="1150187"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700" b="1">
                <a:latin typeface="Meiryo"/>
                <a:ea typeface="Meiryo"/>
                <a:cs typeface="Calibri"/>
              </a:rPr>
              <a:t>ok</a:t>
            </a:r>
          </a:p>
        </p:txBody>
      </p:sp>
      <p:sp>
        <p:nvSpPr>
          <p:cNvPr id="28" name="TextBox 27">
            <a:extLst>
              <a:ext uri="{FF2B5EF4-FFF2-40B4-BE49-F238E27FC236}">
                <a16:creationId xmlns:a16="http://schemas.microsoft.com/office/drawing/2014/main" id="{2A3BC536-D85E-2E20-ED8C-DDA1697CAD50}"/>
              </a:ext>
            </a:extLst>
          </p:cNvPr>
          <p:cNvSpPr txBox="1"/>
          <p:nvPr/>
        </p:nvSpPr>
        <p:spPr>
          <a:xfrm>
            <a:off x="3338420" y="161025"/>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93915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E44AE5C-662A-564C-6B6A-3569CD878275}"/>
              </a:ext>
            </a:extLst>
          </p:cNvPr>
          <p:cNvGrpSpPr/>
          <p:nvPr/>
        </p:nvGrpSpPr>
        <p:grpSpPr>
          <a:xfrm>
            <a:off x="-32529" y="3413"/>
            <a:ext cx="12235131" cy="517584"/>
            <a:chOff x="298151" y="3080169"/>
            <a:chExt cx="12235131" cy="517584"/>
          </a:xfrm>
        </p:grpSpPr>
        <p:sp>
          <p:nvSpPr>
            <p:cNvPr id="12" name="Rectangle 11">
              <a:extLst>
                <a:ext uri="{FF2B5EF4-FFF2-40B4-BE49-F238E27FC236}">
                  <a16:creationId xmlns:a16="http://schemas.microsoft.com/office/drawing/2014/main" id="{B0A3125B-DCF5-681A-C4BF-3FB0326AB4DC}"/>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792FA5A-497C-37BE-AE0E-CAD576F24E83}"/>
                </a:ext>
              </a:extLst>
            </p:cNvPr>
            <p:cNvGrpSpPr/>
            <p:nvPr/>
          </p:nvGrpSpPr>
          <p:grpSpPr>
            <a:xfrm>
              <a:off x="389270" y="3142515"/>
              <a:ext cx="373816" cy="388184"/>
              <a:chOff x="6427756" y="4062681"/>
              <a:chExt cx="416949" cy="517581"/>
            </a:xfrm>
          </p:grpSpPr>
          <p:sp>
            <p:nvSpPr>
              <p:cNvPr id="15" name="Rectangle 14">
                <a:extLst>
                  <a:ext uri="{FF2B5EF4-FFF2-40B4-BE49-F238E27FC236}">
                    <a16:creationId xmlns:a16="http://schemas.microsoft.com/office/drawing/2014/main" id="{EC5DC5DE-72CC-E2B2-84F1-BFCC523C8DE2}"/>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EC06971-0D6A-5462-92F5-002CBCFB3EFD}"/>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D6BB3E4C-8278-3433-F475-DEF785426B0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96393581-F4C3-6F3D-12E3-756C81123548}"/>
              </a:ext>
            </a:extLst>
          </p:cNvPr>
          <p:cNvSpPr txBox="1"/>
          <p:nvPr/>
        </p:nvSpPr>
        <p:spPr>
          <a:xfrm>
            <a:off x="1042898" y="222184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rPr>
              <a:t>ユーザーネーム</a:t>
            </a:r>
          </a:p>
        </p:txBody>
      </p:sp>
      <p:sp>
        <p:nvSpPr>
          <p:cNvPr id="11" name="TextBox 10">
            <a:extLst>
              <a:ext uri="{FF2B5EF4-FFF2-40B4-BE49-F238E27FC236}">
                <a16:creationId xmlns:a16="http://schemas.microsoft.com/office/drawing/2014/main" id="{3A7ACD1E-7A08-AB2B-B720-C991E5356F39}"/>
              </a:ext>
            </a:extLst>
          </p:cNvPr>
          <p:cNvSpPr txBox="1"/>
          <p:nvPr/>
        </p:nvSpPr>
        <p:spPr>
          <a:xfrm>
            <a:off x="1042897" y="2969464"/>
            <a:ext cx="159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latin typeface="Meiryo"/>
                <a:ea typeface="Meiryo"/>
                <a:cs typeface="Calibri"/>
              </a:rPr>
              <a:t>パスワード</a:t>
            </a:r>
          </a:p>
        </p:txBody>
      </p:sp>
      <p:sp>
        <p:nvSpPr>
          <p:cNvPr id="14" name="TextBox 13">
            <a:extLst>
              <a:ext uri="{FF2B5EF4-FFF2-40B4-BE49-F238E27FC236}">
                <a16:creationId xmlns:a16="http://schemas.microsoft.com/office/drawing/2014/main" id="{C6D02438-7ABC-E30F-4207-2D49D3967FB3}"/>
              </a:ext>
            </a:extLst>
          </p:cNvPr>
          <p:cNvSpPr txBox="1"/>
          <p:nvPr/>
        </p:nvSpPr>
        <p:spPr>
          <a:xfrm>
            <a:off x="411192" y="-595222"/>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ユーザー情報変更画面</a:t>
            </a:r>
          </a:p>
        </p:txBody>
      </p:sp>
      <p:sp>
        <p:nvSpPr>
          <p:cNvPr id="3" name="Rectangle: Rounded Corners 2">
            <a:extLst>
              <a:ext uri="{FF2B5EF4-FFF2-40B4-BE49-F238E27FC236}">
                <a16:creationId xmlns:a16="http://schemas.microsoft.com/office/drawing/2014/main" id="{52FB4741-3311-DBAD-20E6-ED8586CDEBB3}"/>
              </a:ext>
            </a:extLst>
          </p:cNvPr>
          <p:cNvSpPr/>
          <p:nvPr/>
        </p:nvSpPr>
        <p:spPr>
          <a:xfrm>
            <a:off x="7162801" y="5473461"/>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保存</a:t>
            </a:r>
          </a:p>
        </p:txBody>
      </p:sp>
      <p:sp>
        <p:nvSpPr>
          <p:cNvPr id="5" name="Rectangle: Rounded Corners 4">
            <a:extLst>
              <a:ext uri="{FF2B5EF4-FFF2-40B4-BE49-F238E27FC236}">
                <a16:creationId xmlns:a16="http://schemas.microsoft.com/office/drawing/2014/main" id="{850BA715-9261-5D04-ED28-75EA3A7B0787}"/>
              </a:ext>
            </a:extLst>
          </p:cNvPr>
          <p:cNvSpPr/>
          <p:nvPr/>
        </p:nvSpPr>
        <p:spPr>
          <a:xfrm>
            <a:off x="9615578" y="5424578"/>
            <a:ext cx="1940942" cy="61822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sz="2400" b="1">
                <a:latin typeface="Meiryo"/>
                <a:ea typeface="Meiryo"/>
                <a:cs typeface="Calibri"/>
              </a:rPr>
              <a:t>戻る</a:t>
            </a:r>
          </a:p>
        </p:txBody>
      </p:sp>
      <p:sp>
        <p:nvSpPr>
          <p:cNvPr id="10" name="Rectangle: Rounded Corners 9">
            <a:extLst>
              <a:ext uri="{FF2B5EF4-FFF2-40B4-BE49-F238E27FC236}">
                <a16:creationId xmlns:a16="http://schemas.microsoft.com/office/drawing/2014/main" id="{789CC2B8-6F29-1D25-8007-D11B6A56FCC3}"/>
              </a:ext>
            </a:extLst>
          </p:cNvPr>
          <p:cNvSpPr/>
          <p:nvPr/>
        </p:nvSpPr>
        <p:spPr>
          <a:xfrm>
            <a:off x="9621328" y="2066027"/>
            <a:ext cx="1940941" cy="618225"/>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altLang="ja-JP">
                <a:latin typeface="Calibri"/>
                <a:ea typeface="Meiryo"/>
                <a:cs typeface="Calibri"/>
              </a:rPr>
              <a:t> </a:t>
            </a:r>
            <a:r>
              <a:rPr lang="ja-JP" altLang="en-US" b="1">
                <a:latin typeface="Meiryo"/>
                <a:ea typeface="Meiryo"/>
                <a:cs typeface="Calibri"/>
              </a:rPr>
              <a:t>アカウント削除</a:t>
            </a:r>
            <a:endParaRPr lang="en-US" sz="2000" b="1">
              <a:latin typeface="Meiryo"/>
              <a:ea typeface="Meiryo"/>
              <a:cs typeface="Calibri"/>
            </a:endParaRPr>
          </a:p>
        </p:txBody>
      </p:sp>
      <p:sp>
        <p:nvSpPr>
          <p:cNvPr id="30" name="Rectangle: Rounded Corners 29">
            <a:extLst>
              <a:ext uri="{FF2B5EF4-FFF2-40B4-BE49-F238E27FC236}">
                <a16:creationId xmlns:a16="http://schemas.microsoft.com/office/drawing/2014/main" id="{381A1FD5-3CD7-5903-EA02-C50682D0190F}"/>
              </a:ext>
            </a:extLst>
          </p:cNvPr>
          <p:cNvSpPr/>
          <p:nvPr/>
        </p:nvSpPr>
        <p:spPr>
          <a:xfrm>
            <a:off x="3496574" y="2109159"/>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b="1">
              <a:latin typeface="Meiryo"/>
              <a:ea typeface="Meiryo"/>
            </a:endParaRPr>
          </a:p>
        </p:txBody>
      </p:sp>
      <p:sp>
        <p:nvSpPr>
          <p:cNvPr id="34" name="Rectangle: Rounded Corners 33">
            <a:extLst>
              <a:ext uri="{FF2B5EF4-FFF2-40B4-BE49-F238E27FC236}">
                <a16:creationId xmlns:a16="http://schemas.microsoft.com/office/drawing/2014/main" id="{F8184F03-2840-68C2-7411-F27DCFD05D6E}"/>
              </a:ext>
            </a:extLst>
          </p:cNvPr>
          <p:cNvSpPr/>
          <p:nvPr/>
        </p:nvSpPr>
        <p:spPr>
          <a:xfrm>
            <a:off x="3496573" y="2971800"/>
            <a:ext cx="2372263" cy="517584"/>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endParaRPr lang="en-US">
              <a:ea typeface="Meiryo"/>
              <a:cs typeface="Calibri"/>
            </a:endParaRPr>
          </a:p>
        </p:txBody>
      </p:sp>
      <p:pic>
        <p:nvPicPr>
          <p:cNvPr id="2" name="Picture 16">
            <a:extLst>
              <a:ext uri="{FF2B5EF4-FFF2-40B4-BE49-F238E27FC236}">
                <a16:creationId xmlns:a16="http://schemas.microsoft.com/office/drawing/2014/main" id="{1FC27C5F-801C-A165-9D53-CBCC154C280C}"/>
              </a:ext>
            </a:extLst>
          </p:cNvPr>
          <p:cNvPicPr>
            <a:picLocks noChangeAspect="1"/>
          </p:cNvPicPr>
          <p:nvPr/>
        </p:nvPicPr>
        <p:blipFill>
          <a:blip r:embed="rId2"/>
          <a:stretch>
            <a:fillRect/>
          </a:stretch>
        </p:blipFill>
        <p:spPr>
          <a:xfrm>
            <a:off x="669984" y="2673"/>
            <a:ext cx="1621768" cy="512238"/>
          </a:xfrm>
          <a:prstGeom prst="rect">
            <a:avLst/>
          </a:prstGeom>
        </p:spPr>
      </p:pic>
      <p:sp>
        <p:nvSpPr>
          <p:cNvPr id="20" name="TextBox 19">
            <a:extLst>
              <a:ext uri="{FF2B5EF4-FFF2-40B4-BE49-F238E27FC236}">
                <a16:creationId xmlns:a16="http://schemas.microsoft.com/office/drawing/2014/main" id="{94B6C228-A1F6-8C07-F5E0-2D67DEF3F846}"/>
              </a:ext>
            </a:extLst>
          </p:cNvPr>
          <p:cNvSpPr txBox="1"/>
          <p:nvPr/>
        </p:nvSpPr>
        <p:spPr>
          <a:xfrm>
            <a:off x="3588588" y="2682816"/>
            <a:ext cx="4123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ユーザーネームを入力してください</a:t>
            </a:r>
          </a:p>
        </p:txBody>
      </p:sp>
      <p:sp>
        <p:nvSpPr>
          <p:cNvPr id="24" name="TextBox 23">
            <a:extLst>
              <a:ext uri="{FF2B5EF4-FFF2-40B4-BE49-F238E27FC236}">
                <a16:creationId xmlns:a16="http://schemas.microsoft.com/office/drawing/2014/main" id="{BF360A09-F1A2-0782-916B-51D6639C0419}"/>
              </a:ext>
            </a:extLst>
          </p:cNvPr>
          <p:cNvSpPr txBox="1"/>
          <p:nvPr/>
        </p:nvSpPr>
        <p:spPr>
          <a:xfrm>
            <a:off x="3502324" y="3631721"/>
            <a:ext cx="4123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パスワードを入力してください</a:t>
            </a:r>
          </a:p>
        </p:txBody>
      </p:sp>
      <p:sp>
        <p:nvSpPr>
          <p:cNvPr id="7" name="TextBox 6">
            <a:extLst>
              <a:ext uri="{FF2B5EF4-FFF2-40B4-BE49-F238E27FC236}">
                <a16:creationId xmlns:a16="http://schemas.microsoft.com/office/drawing/2014/main" id="{D8A7962D-7D4F-9D32-1101-4DBE16B1554D}"/>
              </a:ext>
            </a:extLst>
          </p:cNvPr>
          <p:cNvSpPr txBox="1"/>
          <p:nvPr/>
        </p:nvSpPr>
        <p:spPr>
          <a:xfrm>
            <a:off x="2797831" y="2452776"/>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3212751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6B9BD40-5A04-E3F5-92BD-651FCBD33090}"/>
              </a:ext>
            </a:extLst>
          </p:cNvPr>
          <p:cNvGrpSpPr/>
          <p:nvPr/>
        </p:nvGrpSpPr>
        <p:grpSpPr>
          <a:xfrm>
            <a:off x="-32529" y="3413"/>
            <a:ext cx="12235131" cy="517584"/>
            <a:chOff x="298151" y="3080169"/>
            <a:chExt cx="12235131" cy="517584"/>
          </a:xfrm>
        </p:grpSpPr>
        <p:sp>
          <p:nvSpPr>
            <p:cNvPr id="3" name="Rectangle 2">
              <a:extLst>
                <a:ext uri="{FF2B5EF4-FFF2-40B4-BE49-F238E27FC236}">
                  <a16:creationId xmlns:a16="http://schemas.microsoft.com/office/drawing/2014/main" id="{CB18798A-BF85-A550-AE25-EA5A53FAB9DF}"/>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F84AFA4-202D-F765-58EF-2E4A4A109FB2}"/>
                </a:ext>
              </a:extLst>
            </p:cNvPr>
            <p:cNvGrpSpPr/>
            <p:nvPr/>
          </p:nvGrpSpPr>
          <p:grpSpPr>
            <a:xfrm>
              <a:off x="389270" y="3142515"/>
              <a:ext cx="373816" cy="388184"/>
              <a:chOff x="6427756" y="4062681"/>
              <a:chExt cx="416949" cy="517581"/>
            </a:xfrm>
          </p:grpSpPr>
          <p:sp>
            <p:nvSpPr>
              <p:cNvPr id="12" name="Rectangle 11">
                <a:extLst>
                  <a:ext uri="{FF2B5EF4-FFF2-40B4-BE49-F238E27FC236}">
                    <a16:creationId xmlns:a16="http://schemas.microsoft.com/office/drawing/2014/main" id="{5D0237D5-7B40-1A6B-A2F1-89862ED8625A}"/>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BA946550-5BC3-CBD9-FBD3-538E3F9F078D}"/>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C1D28F57-1D3E-3436-59D0-61E70D3A37E3}"/>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11" name="TextBox 10">
            <a:extLst>
              <a:ext uri="{FF2B5EF4-FFF2-40B4-BE49-F238E27FC236}">
                <a16:creationId xmlns:a16="http://schemas.microsoft.com/office/drawing/2014/main" id="{3A7ACD1E-7A08-AB2B-B720-C991E5356F39}"/>
              </a:ext>
            </a:extLst>
          </p:cNvPr>
          <p:cNvSpPr txBox="1"/>
          <p:nvPr/>
        </p:nvSpPr>
        <p:spPr>
          <a:xfrm>
            <a:off x="1114784" y="1603615"/>
            <a:ext cx="609312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400">
                <a:latin typeface="Meiryo"/>
                <a:ea typeface="Meiryo"/>
                <a:cs typeface="Calibri"/>
              </a:rPr>
              <a:t>警告</a:t>
            </a:r>
          </a:p>
          <a:p>
            <a:r>
              <a:rPr lang="ja-JP" altLang="en-US" sz="3200">
                <a:latin typeface="Meiryo"/>
                <a:ea typeface="Meiryo"/>
                <a:cs typeface="Calibri"/>
              </a:rPr>
              <a:t>アカウントの復元はできません。</a:t>
            </a:r>
          </a:p>
          <a:p>
            <a:endParaRPr lang="ja-JP" altLang="en-US" sz="3200">
              <a:latin typeface="Meiryo"/>
              <a:ea typeface="Meiryo"/>
              <a:cs typeface="Calibri"/>
            </a:endParaRPr>
          </a:p>
          <a:p>
            <a:r>
              <a:rPr lang="ja-JP" altLang="en-US" sz="3200">
                <a:latin typeface="Meiryo"/>
                <a:ea typeface="Meiryo"/>
                <a:cs typeface="Calibri"/>
              </a:rPr>
              <a:t>本当に削除しますか？</a:t>
            </a:r>
          </a:p>
        </p:txBody>
      </p:sp>
      <p:sp>
        <p:nvSpPr>
          <p:cNvPr id="15" name="TextBox 14">
            <a:extLst>
              <a:ext uri="{FF2B5EF4-FFF2-40B4-BE49-F238E27FC236}">
                <a16:creationId xmlns:a16="http://schemas.microsoft.com/office/drawing/2014/main" id="{8DBF55A9-AD5D-CE07-B7C1-720DA22DBB9C}"/>
              </a:ext>
            </a:extLst>
          </p:cNvPr>
          <p:cNvSpPr txBox="1"/>
          <p:nvPr/>
        </p:nvSpPr>
        <p:spPr>
          <a:xfrm>
            <a:off x="439947" y="-580845"/>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警告画面</a:t>
            </a:r>
          </a:p>
        </p:txBody>
      </p:sp>
      <p:pic>
        <p:nvPicPr>
          <p:cNvPr id="2" name="Picture 16">
            <a:extLst>
              <a:ext uri="{FF2B5EF4-FFF2-40B4-BE49-F238E27FC236}">
                <a16:creationId xmlns:a16="http://schemas.microsoft.com/office/drawing/2014/main" id="{63BFB5A1-38EB-33C5-CFDC-96C0176127FB}"/>
              </a:ext>
            </a:extLst>
          </p:cNvPr>
          <p:cNvPicPr>
            <a:picLocks noChangeAspect="1"/>
          </p:cNvPicPr>
          <p:nvPr/>
        </p:nvPicPr>
        <p:blipFill>
          <a:blip r:embed="rId2"/>
          <a:stretch>
            <a:fillRect/>
          </a:stretch>
        </p:blipFill>
        <p:spPr>
          <a:xfrm>
            <a:off x="669984" y="2673"/>
            <a:ext cx="1621768" cy="512238"/>
          </a:xfrm>
          <a:prstGeom prst="rect">
            <a:avLst/>
          </a:prstGeom>
        </p:spPr>
      </p:pic>
      <p:sp>
        <p:nvSpPr>
          <p:cNvPr id="5" name="Rectangle: Rounded Corners 4">
            <a:extLst>
              <a:ext uri="{FF2B5EF4-FFF2-40B4-BE49-F238E27FC236}">
                <a16:creationId xmlns:a16="http://schemas.microsoft.com/office/drawing/2014/main" id="{F9F17346-43A8-6F3F-EBE5-D158198DEDF8}"/>
              </a:ext>
            </a:extLst>
          </p:cNvPr>
          <p:cNvSpPr/>
          <p:nvPr/>
        </p:nvSpPr>
        <p:spPr>
          <a:xfrm>
            <a:off x="1555631" y="4826480"/>
            <a:ext cx="3694979" cy="1049547"/>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sz="2800" b="1">
                <a:latin typeface="Meiryo"/>
                <a:ea typeface="Meiryo"/>
                <a:cs typeface="Calibri"/>
              </a:rPr>
              <a:t>いいえ</a:t>
            </a:r>
            <a:endParaRPr lang="en-US" altLang="ja-JP" sz="2800" b="1">
              <a:latin typeface="Meiryo"/>
              <a:ea typeface="Meiryo"/>
            </a:endParaRPr>
          </a:p>
        </p:txBody>
      </p:sp>
      <p:sp>
        <p:nvSpPr>
          <p:cNvPr id="18" name="Rectangle: Rounded Corners 17">
            <a:extLst>
              <a:ext uri="{FF2B5EF4-FFF2-40B4-BE49-F238E27FC236}">
                <a16:creationId xmlns:a16="http://schemas.microsoft.com/office/drawing/2014/main" id="{726E19F4-5A50-F013-5151-10E1B0FF1DF2}"/>
              </a:ext>
            </a:extLst>
          </p:cNvPr>
          <p:cNvSpPr/>
          <p:nvPr/>
        </p:nvSpPr>
        <p:spPr>
          <a:xfrm>
            <a:off x="7004649" y="4826479"/>
            <a:ext cx="3694979" cy="1049547"/>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altLang="ja-JP" sz="4400" err="1">
                <a:ea typeface="ＭＳ Ｐゴシック"/>
                <a:cs typeface="Calibri"/>
              </a:rPr>
              <a:t>削除する</a:t>
            </a:r>
          </a:p>
        </p:txBody>
      </p:sp>
      <p:sp>
        <p:nvSpPr>
          <p:cNvPr id="7" name="TextBox 6">
            <a:extLst>
              <a:ext uri="{FF2B5EF4-FFF2-40B4-BE49-F238E27FC236}">
                <a16:creationId xmlns:a16="http://schemas.microsoft.com/office/drawing/2014/main" id="{78BB5379-663C-ED41-ED07-C58C3FABCF3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C18DA4B2-D010-1035-600F-0F0061E3039D}"/>
              </a:ext>
            </a:extLst>
          </p:cNvPr>
          <p:cNvSpPr txBox="1"/>
          <p:nvPr/>
        </p:nvSpPr>
        <p:spPr>
          <a:xfrm>
            <a:off x="6650963" y="4293078"/>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1</a:t>
            </a:r>
          </a:p>
        </p:txBody>
      </p:sp>
      <p:sp>
        <p:nvSpPr>
          <p:cNvPr id="10" name="TextBox 9">
            <a:extLst>
              <a:ext uri="{FF2B5EF4-FFF2-40B4-BE49-F238E27FC236}">
                <a16:creationId xmlns:a16="http://schemas.microsoft.com/office/drawing/2014/main" id="{C714B91E-59C5-9C98-8C77-7C80A2C394F4}"/>
              </a:ext>
            </a:extLst>
          </p:cNvPr>
          <p:cNvSpPr txBox="1"/>
          <p:nvPr/>
        </p:nvSpPr>
        <p:spPr>
          <a:xfrm>
            <a:off x="1302586" y="4293078"/>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2</a:t>
            </a:r>
          </a:p>
        </p:txBody>
      </p:sp>
      <p:sp>
        <p:nvSpPr>
          <p:cNvPr id="22" name="TextBox 21">
            <a:extLst>
              <a:ext uri="{FF2B5EF4-FFF2-40B4-BE49-F238E27FC236}">
                <a16:creationId xmlns:a16="http://schemas.microsoft.com/office/drawing/2014/main" id="{36AAEA94-5930-C7EA-17DD-A1DB1D7B87AC}"/>
              </a:ext>
            </a:extLst>
          </p:cNvPr>
          <p:cNvSpPr txBox="1"/>
          <p:nvPr/>
        </p:nvSpPr>
        <p:spPr>
          <a:xfrm>
            <a:off x="152397" y="339304"/>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32854566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1250-A4EC-20AB-452F-58BA35FDA43A}"/>
              </a:ext>
            </a:extLst>
          </p:cNvPr>
          <p:cNvSpPr>
            <a:spLocks noGrp="1"/>
          </p:cNvSpPr>
          <p:nvPr>
            <p:ph type="title"/>
          </p:nvPr>
        </p:nvSpPr>
        <p:spPr>
          <a:xfrm>
            <a:off x="550653" y="2047276"/>
            <a:ext cx="11752052" cy="2964581"/>
          </a:xfrm>
        </p:spPr>
        <p:txBody>
          <a:bodyPr>
            <a:noAutofit/>
          </a:bodyPr>
          <a:lstStyle/>
          <a:p>
            <a:r>
              <a:rPr lang="ja-JP" altLang="en-US" sz="9600" b="1">
                <a:highlight>
                  <a:srgbClr val="FFFF00"/>
                </a:highlight>
                <a:ea typeface="ＭＳ Ｐゴシック"/>
                <a:cs typeface="Calibri Light"/>
              </a:rPr>
              <a:t>以下は一時保管用（使わない可能性高）</a:t>
            </a:r>
            <a:endParaRPr lang="en-US" sz="9600" b="1">
              <a:highlight>
                <a:srgbClr val="FFFF00"/>
              </a:highlight>
              <a:cs typeface="Calibri Light" panose="020F0302020204030204"/>
            </a:endParaRPr>
          </a:p>
        </p:txBody>
      </p:sp>
    </p:spTree>
    <p:extLst>
      <p:ext uri="{BB962C8B-B14F-4D97-AF65-F5344CB8AC3E}">
        <p14:creationId xmlns:p14="http://schemas.microsoft.com/office/powerpoint/2010/main" val="194157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26F057-2C76-D116-B467-A15DF722CDFE}"/>
              </a:ext>
            </a:extLst>
          </p:cNvPr>
          <p:cNvSpPr txBox="1"/>
          <p:nvPr/>
        </p:nvSpPr>
        <p:spPr>
          <a:xfrm>
            <a:off x="-5751" y="123645"/>
            <a:ext cx="2944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ログイン画面​</a:t>
            </a:r>
          </a:p>
        </p:txBody>
      </p:sp>
      <p:sp>
        <p:nvSpPr>
          <p:cNvPr id="4" name="Rectangle: Rounded Corners 3">
            <a:extLst>
              <a:ext uri="{FF2B5EF4-FFF2-40B4-BE49-F238E27FC236}">
                <a16:creationId xmlns:a16="http://schemas.microsoft.com/office/drawing/2014/main" id="{BC0CFAD6-5083-7382-CA08-8551816FBD06}"/>
              </a:ext>
            </a:extLst>
          </p:cNvPr>
          <p:cNvSpPr/>
          <p:nvPr/>
        </p:nvSpPr>
        <p:spPr>
          <a:xfrm>
            <a:off x="4373592" y="4711460"/>
            <a:ext cx="3450565" cy="74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grpSp>
        <p:nvGrpSpPr>
          <p:cNvPr id="8" name="Group 7">
            <a:extLst>
              <a:ext uri="{FF2B5EF4-FFF2-40B4-BE49-F238E27FC236}">
                <a16:creationId xmlns:a16="http://schemas.microsoft.com/office/drawing/2014/main" id="{E6FFCC51-9E4B-07CC-585E-CE25F88EF004}"/>
              </a:ext>
            </a:extLst>
          </p:cNvPr>
          <p:cNvGrpSpPr/>
          <p:nvPr/>
        </p:nvGrpSpPr>
        <p:grpSpPr>
          <a:xfrm>
            <a:off x="3890514" y="839333"/>
            <a:ext cx="4655389" cy="3640956"/>
            <a:chOff x="3890514" y="839333"/>
            <a:chExt cx="4655389" cy="3640956"/>
          </a:xfrm>
        </p:grpSpPr>
        <p:grpSp>
          <p:nvGrpSpPr>
            <p:cNvPr id="7" name="Group 6">
              <a:extLst>
                <a:ext uri="{FF2B5EF4-FFF2-40B4-BE49-F238E27FC236}">
                  <a16:creationId xmlns:a16="http://schemas.microsoft.com/office/drawing/2014/main" id="{37C5B02A-DEF3-32E4-F5F4-29FF510B83EC}"/>
                </a:ext>
              </a:extLst>
            </p:cNvPr>
            <p:cNvGrpSpPr/>
            <p:nvPr/>
          </p:nvGrpSpPr>
          <p:grpSpPr>
            <a:xfrm>
              <a:off x="3890514" y="839333"/>
              <a:ext cx="4655389" cy="3640956"/>
              <a:chOff x="3890514" y="839333"/>
              <a:chExt cx="4655389" cy="3640956"/>
            </a:xfrm>
          </p:grpSpPr>
          <p:pic>
            <p:nvPicPr>
              <p:cNvPr id="6" name="Picture 6">
                <a:extLst>
                  <a:ext uri="{FF2B5EF4-FFF2-40B4-BE49-F238E27FC236}">
                    <a16:creationId xmlns:a16="http://schemas.microsoft.com/office/drawing/2014/main" id="{49B811A8-CE8B-1A68-0D14-E1CE5C0CAE43}"/>
                  </a:ext>
                </a:extLst>
              </p:cNvPr>
              <p:cNvPicPr>
                <a:picLocks noChangeAspect="1"/>
              </p:cNvPicPr>
              <p:nvPr/>
            </p:nvPicPr>
            <p:blipFill>
              <a:blip r:embed="rId2"/>
              <a:stretch>
                <a:fillRect/>
              </a:stretch>
            </p:blipFill>
            <p:spPr>
              <a:xfrm>
                <a:off x="3890514" y="839333"/>
                <a:ext cx="4655389" cy="3640956"/>
              </a:xfrm>
              <a:prstGeom prst="rect">
                <a:avLst/>
              </a:prstGeom>
            </p:spPr>
          </p:pic>
          <p:sp>
            <p:nvSpPr>
              <p:cNvPr id="5" name="Rectangle: Rounded Corners 4">
                <a:extLst>
                  <a:ext uri="{FF2B5EF4-FFF2-40B4-BE49-F238E27FC236}">
                    <a16:creationId xmlns:a16="http://schemas.microsoft.com/office/drawing/2014/main" id="{CB0523A2-D7F9-8EF5-F610-12B3E576FA8E}"/>
                  </a:ext>
                </a:extLst>
              </p:cNvPr>
              <p:cNvSpPr/>
              <p:nvPr/>
            </p:nvSpPr>
            <p:spPr>
              <a:xfrm>
                <a:off x="4172311" y="3115574"/>
                <a:ext cx="406879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ログイン</a:t>
                </a:r>
                <a:endParaRPr lang="en-US"/>
              </a:p>
            </p:txBody>
          </p:sp>
        </p:grpSp>
        <p:sp>
          <p:nvSpPr>
            <p:cNvPr id="2" name="Rectangle: Rounded Corners 1">
              <a:extLst>
                <a:ext uri="{FF2B5EF4-FFF2-40B4-BE49-F238E27FC236}">
                  <a16:creationId xmlns:a16="http://schemas.microsoft.com/office/drawing/2014/main" id="{3A6C89D3-6D20-01EC-2282-CDDEF546A57B}"/>
                </a:ext>
              </a:extLst>
            </p:cNvPr>
            <p:cNvSpPr/>
            <p:nvPr/>
          </p:nvSpPr>
          <p:spPr>
            <a:xfrm>
              <a:off x="4157932" y="2756140"/>
              <a:ext cx="3393055" cy="2300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7">
            <a:extLst>
              <a:ext uri="{FF2B5EF4-FFF2-40B4-BE49-F238E27FC236}">
                <a16:creationId xmlns:a16="http://schemas.microsoft.com/office/drawing/2014/main" id="{E070528F-34FB-2059-72DE-C867B7E2E416}"/>
              </a:ext>
            </a:extLst>
          </p:cNvPr>
          <p:cNvSpPr txBox="1"/>
          <p:nvPr/>
        </p:nvSpPr>
        <p:spPr>
          <a:xfrm>
            <a:off x="4157932" y="1015208"/>
            <a:ext cx="1564257" cy="3837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9" name="TextBox 8">
            <a:extLst>
              <a:ext uri="{FF2B5EF4-FFF2-40B4-BE49-F238E27FC236}">
                <a16:creationId xmlns:a16="http://schemas.microsoft.com/office/drawing/2014/main" id="{FA073076-A11D-AF5B-6659-555FD48CB3CD}"/>
              </a:ext>
            </a:extLst>
          </p:cNvPr>
          <p:cNvSpPr txBox="1"/>
          <p:nvPr/>
        </p:nvSpPr>
        <p:spPr>
          <a:xfrm>
            <a:off x="4019909" y="1288212"/>
            <a:ext cx="6872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12" name="TextBox 11">
            <a:extLst>
              <a:ext uri="{FF2B5EF4-FFF2-40B4-BE49-F238E27FC236}">
                <a16:creationId xmlns:a16="http://schemas.microsoft.com/office/drawing/2014/main" id="{0D9A7BE8-23CE-FA59-D42F-D2D2075F8839}"/>
              </a:ext>
            </a:extLst>
          </p:cNvPr>
          <p:cNvSpPr txBox="1"/>
          <p:nvPr/>
        </p:nvSpPr>
        <p:spPr>
          <a:xfrm>
            <a:off x="4019909" y="2265872"/>
            <a:ext cx="6872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14" name="Rectangle: Rounded Corners 13">
            <a:extLst>
              <a:ext uri="{FF2B5EF4-FFF2-40B4-BE49-F238E27FC236}">
                <a16:creationId xmlns:a16="http://schemas.microsoft.com/office/drawing/2014/main" id="{D7803073-CCEA-94F3-6A2B-F1923926051A}"/>
              </a:ext>
            </a:extLst>
          </p:cNvPr>
          <p:cNvSpPr/>
          <p:nvPr/>
        </p:nvSpPr>
        <p:spPr>
          <a:xfrm>
            <a:off x="4229819" y="3733800"/>
            <a:ext cx="3968150" cy="3881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BF7018F-5F06-DE00-3FBB-27B9CE48CA15}"/>
              </a:ext>
            </a:extLst>
          </p:cNvPr>
          <p:cNvSpPr txBox="1"/>
          <p:nvPr/>
        </p:nvSpPr>
        <p:spPr>
          <a:xfrm>
            <a:off x="4019907" y="3071004"/>
            <a:ext cx="6872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
        <p:nvSpPr>
          <p:cNvPr id="17" name="TextBox 16">
            <a:extLst>
              <a:ext uri="{FF2B5EF4-FFF2-40B4-BE49-F238E27FC236}">
                <a16:creationId xmlns:a16="http://schemas.microsoft.com/office/drawing/2014/main" id="{8964AA48-4A18-58D1-ECFF-FDEEB8A55401}"/>
              </a:ext>
            </a:extLst>
          </p:cNvPr>
          <p:cNvSpPr txBox="1"/>
          <p:nvPr/>
        </p:nvSpPr>
        <p:spPr>
          <a:xfrm>
            <a:off x="4163680" y="4753154"/>
            <a:ext cx="6872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21283802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31AAF2-2899-398F-12CA-84133A623649}"/>
              </a:ext>
            </a:extLst>
          </p:cNvPr>
          <p:cNvSpPr/>
          <p:nvPr/>
        </p:nvSpPr>
        <p:spPr>
          <a:xfrm>
            <a:off x="405443" y="1620330"/>
            <a:ext cx="2918602" cy="4471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2D1AEABE-66A0-DB45-BF1A-B579D6B5510A}"/>
              </a:ext>
            </a:extLst>
          </p:cNvPr>
          <p:cNvSpPr/>
          <p:nvPr/>
        </p:nvSpPr>
        <p:spPr>
          <a:xfrm>
            <a:off x="562694" y="2798373"/>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a:t>
            </a:r>
          </a:p>
        </p:txBody>
      </p:sp>
      <p:sp>
        <p:nvSpPr>
          <p:cNvPr id="4" name="Oval 3">
            <a:extLst>
              <a:ext uri="{FF2B5EF4-FFF2-40B4-BE49-F238E27FC236}">
                <a16:creationId xmlns:a16="http://schemas.microsoft.com/office/drawing/2014/main" id="{FBE41E0E-E39C-F227-9942-2702A7FAD106}"/>
              </a:ext>
            </a:extLst>
          </p:cNvPr>
          <p:cNvSpPr/>
          <p:nvPr/>
        </p:nvSpPr>
        <p:spPr>
          <a:xfrm>
            <a:off x="1540354" y="2798372"/>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a:t>
            </a:r>
            <a:endParaRPr lang="en-US"/>
          </a:p>
        </p:txBody>
      </p:sp>
      <p:sp>
        <p:nvSpPr>
          <p:cNvPr id="5" name="Oval 4">
            <a:extLst>
              <a:ext uri="{FF2B5EF4-FFF2-40B4-BE49-F238E27FC236}">
                <a16:creationId xmlns:a16="http://schemas.microsoft.com/office/drawing/2014/main" id="{1B06A933-C6DD-4832-E154-A784AAA5D334}"/>
              </a:ext>
            </a:extLst>
          </p:cNvPr>
          <p:cNvSpPr/>
          <p:nvPr/>
        </p:nvSpPr>
        <p:spPr>
          <a:xfrm>
            <a:off x="2402995" y="2798371"/>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3</a:t>
            </a:r>
            <a:endParaRPr lang="en-US"/>
          </a:p>
        </p:txBody>
      </p:sp>
      <p:sp>
        <p:nvSpPr>
          <p:cNvPr id="6" name="Oval 5">
            <a:extLst>
              <a:ext uri="{FF2B5EF4-FFF2-40B4-BE49-F238E27FC236}">
                <a16:creationId xmlns:a16="http://schemas.microsoft.com/office/drawing/2014/main" id="{6BCA4091-D7C6-0832-C5C3-761D6A3207F0}"/>
              </a:ext>
            </a:extLst>
          </p:cNvPr>
          <p:cNvSpPr/>
          <p:nvPr/>
        </p:nvSpPr>
        <p:spPr>
          <a:xfrm>
            <a:off x="562693" y="3689767"/>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endParaRPr lang="en-US"/>
          </a:p>
        </p:txBody>
      </p:sp>
      <p:sp>
        <p:nvSpPr>
          <p:cNvPr id="7" name="Oval 6">
            <a:extLst>
              <a:ext uri="{FF2B5EF4-FFF2-40B4-BE49-F238E27FC236}">
                <a16:creationId xmlns:a16="http://schemas.microsoft.com/office/drawing/2014/main" id="{C5678146-349C-8D7B-D2B5-B0E24C248D8A}"/>
              </a:ext>
            </a:extLst>
          </p:cNvPr>
          <p:cNvSpPr/>
          <p:nvPr/>
        </p:nvSpPr>
        <p:spPr>
          <a:xfrm>
            <a:off x="1540353" y="3689766"/>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5</a:t>
            </a:r>
            <a:endParaRPr lang="en-US"/>
          </a:p>
        </p:txBody>
      </p:sp>
      <p:sp>
        <p:nvSpPr>
          <p:cNvPr id="8" name="Oval 7">
            <a:extLst>
              <a:ext uri="{FF2B5EF4-FFF2-40B4-BE49-F238E27FC236}">
                <a16:creationId xmlns:a16="http://schemas.microsoft.com/office/drawing/2014/main" id="{1BF19D0A-3224-F4E7-98F6-F4F10DC5B6C3}"/>
              </a:ext>
            </a:extLst>
          </p:cNvPr>
          <p:cNvSpPr/>
          <p:nvPr/>
        </p:nvSpPr>
        <p:spPr>
          <a:xfrm>
            <a:off x="2402994" y="3689765"/>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6</a:t>
            </a:r>
            <a:endParaRPr lang="en-US"/>
          </a:p>
        </p:txBody>
      </p:sp>
      <p:sp>
        <p:nvSpPr>
          <p:cNvPr id="9" name="Oval 8">
            <a:extLst>
              <a:ext uri="{FF2B5EF4-FFF2-40B4-BE49-F238E27FC236}">
                <a16:creationId xmlns:a16="http://schemas.microsoft.com/office/drawing/2014/main" id="{79380EDA-5CDD-6C72-FBEE-A95A2BCE228C}"/>
              </a:ext>
            </a:extLst>
          </p:cNvPr>
          <p:cNvSpPr/>
          <p:nvPr/>
        </p:nvSpPr>
        <p:spPr>
          <a:xfrm>
            <a:off x="562692" y="4581161"/>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a:t>
            </a:r>
            <a:endParaRPr lang="en-US"/>
          </a:p>
        </p:txBody>
      </p:sp>
      <p:sp>
        <p:nvSpPr>
          <p:cNvPr id="10" name="Oval 9">
            <a:extLst>
              <a:ext uri="{FF2B5EF4-FFF2-40B4-BE49-F238E27FC236}">
                <a16:creationId xmlns:a16="http://schemas.microsoft.com/office/drawing/2014/main" id="{76499EB5-9E6F-1D85-2CBD-EDF1BF291AC1}"/>
              </a:ext>
            </a:extLst>
          </p:cNvPr>
          <p:cNvSpPr/>
          <p:nvPr/>
        </p:nvSpPr>
        <p:spPr>
          <a:xfrm>
            <a:off x="1540352" y="4581160"/>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8</a:t>
            </a:r>
            <a:endParaRPr lang="en-US"/>
          </a:p>
        </p:txBody>
      </p:sp>
      <p:sp>
        <p:nvSpPr>
          <p:cNvPr id="11" name="Oval 10">
            <a:extLst>
              <a:ext uri="{FF2B5EF4-FFF2-40B4-BE49-F238E27FC236}">
                <a16:creationId xmlns:a16="http://schemas.microsoft.com/office/drawing/2014/main" id="{BE557E43-7A74-B1D4-FFA7-C2EBD6529CDE}"/>
              </a:ext>
            </a:extLst>
          </p:cNvPr>
          <p:cNvSpPr/>
          <p:nvPr/>
        </p:nvSpPr>
        <p:spPr>
          <a:xfrm>
            <a:off x="2402993" y="4581159"/>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9</a:t>
            </a:r>
            <a:endParaRPr lang="en-US"/>
          </a:p>
        </p:txBody>
      </p:sp>
      <p:sp>
        <p:nvSpPr>
          <p:cNvPr id="12" name="TextBox 11">
            <a:extLst>
              <a:ext uri="{FF2B5EF4-FFF2-40B4-BE49-F238E27FC236}">
                <a16:creationId xmlns:a16="http://schemas.microsoft.com/office/drawing/2014/main" id="{613AFEE4-F70A-99F8-EDE8-0C57E687CCD2}"/>
              </a:ext>
            </a:extLst>
          </p:cNvPr>
          <p:cNvSpPr txBox="1"/>
          <p:nvPr/>
        </p:nvSpPr>
        <p:spPr>
          <a:xfrm>
            <a:off x="323132" y="1818376"/>
            <a:ext cx="3303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このカレンダーはロック中です</a:t>
            </a:r>
            <a:endParaRPr lang="ja-JP" altLang="en-US">
              <a:ea typeface="ＭＳ Ｐゴシック"/>
              <a:cs typeface="Calibri"/>
            </a:endParaRPr>
          </a:p>
        </p:txBody>
      </p:sp>
      <p:sp>
        <p:nvSpPr>
          <p:cNvPr id="13" name="Rectangle 12">
            <a:extLst>
              <a:ext uri="{FF2B5EF4-FFF2-40B4-BE49-F238E27FC236}">
                <a16:creationId xmlns:a16="http://schemas.microsoft.com/office/drawing/2014/main" id="{B00C85B4-7D87-D1BE-EE79-E06ADB2CB355}"/>
              </a:ext>
            </a:extLst>
          </p:cNvPr>
          <p:cNvSpPr/>
          <p:nvPr/>
        </p:nvSpPr>
        <p:spPr>
          <a:xfrm>
            <a:off x="5336876" y="1605952"/>
            <a:ext cx="2904225" cy="4485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5798F8C6-BF85-E90A-AB28-519EBE6760E8}"/>
              </a:ext>
            </a:extLst>
          </p:cNvPr>
          <p:cNvSpPr/>
          <p:nvPr/>
        </p:nvSpPr>
        <p:spPr>
          <a:xfrm>
            <a:off x="5494127" y="2769618"/>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ACF3873-0359-C392-3D49-0CEABBB78CEA}"/>
              </a:ext>
            </a:extLst>
          </p:cNvPr>
          <p:cNvSpPr/>
          <p:nvPr/>
        </p:nvSpPr>
        <p:spPr>
          <a:xfrm>
            <a:off x="6471787" y="2769617"/>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32DB1A-4A14-FD40-E479-716B3390228F}"/>
              </a:ext>
            </a:extLst>
          </p:cNvPr>
          <p:cNvSpPr/>
          <p:nvPr/>
        </p:nvSpPr>
        <p:spPr>
          <a:xfrm>
            <a:off x="7334428" y="2769616"/>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D6EE2B6-F285-5BB1-09A3-BAC533A17B40}"/>
              </a:ext>
            </a:extLst>
          </p:cNvPr>
          <p:cNvSpPr/>
          <p:nvPr/>
        </p:nvSpPr>
        <p:spPr>
          <a:xfrm>
            <a:off x="5494126" y="3661012"/>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0143C41-E709-76FD-0777-845E2589F757}"/>
              </a:ext>
            </a:extLst>
          </p:cNvPr>
          <p:cNvSpPr/>
          <p:nvPr/>
        </p:nvSpPr>
        <p:spPr>
          <a:xfrm>
            <a:off x="6471786" y="3661011"/>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693124E-85D2-6EBB-21C9-D84BF0E8F4DD}"/>
              </a:ext>
            </a:extLst>
          </p:cNvPr>
          <p:cNvSpPr/>
          <p:nvPr/>
        </p:nvSpPr>
        <p:spPr>
          <a:xfrm>
            <a:off x="7334427" y="3661010"/>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629165A-D385-9B9F-FD18-750421BC9E6B}"/>
              </a:ext>
            </a:extLst>
          </p:cNvPr>
          <p:cNvSpPr/>
          <p:nvPr/>
        </p:nvSpPr>
        <p:spPr>
          <a:xfrm>
            <a:off x="5494125" y="4552406"/>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D6182A1-B2C4-9F50-184B-EDE1859C95E4}"/>
              </a:ext>
            </a:extLst>
          </p:cNvPr>
          <p:cNvSpPr/>
          <p:nvPr/>
        </p:nvSpPr>
        <p:spPr>
          <a:xfrm>
            <a:off x="6471785" y="4552405"/>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8C5DBF4-E6EB-5A8D-EAAF-8104DC6248DA}"/>
              </a:ext>
            </a:extLst>
          </p:cNvPr>
          <p:cNvSpPr/>
          <p:nvPr/>
        </p:nvSpPr>
        <p:spPr>
          <a:xfrm>
            <a:off x="7334426" y="4552404"/>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08BE279-8F4D-C2DD-29C7-873CFECE588D}"/>
              </a:ext>
            </a:extLst>
          </p:cNvPr>
          <p:cNvSpPr txBox="1"/>
          <p:nvPr/>
        </p:nvSpPr>
        <p:spPr>
          <a:xfrm>
            <a:off x="5542112" y="1760866"/>
            <a:ext cx="3303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パスワードを入力</a:t>
            </a:r>
            <a:endParaRPr lang="en-US">
              <a:cs typeface="Calibri"/>
            </a:endParaRPr>
          </a:p>
        </p:txBody>
      </p:sp>
      <p:sp>
        <p:nvSpPr>
          <p:cNvPr id="25" name="Rectangle 24">
            <a:extLst>
              <a:ext uri="{FF2B5EF4-FFF2-40B4-BE49-F238E27FC236}">
                <a16:creationId xmlns:a16="http://schemas.microsoft.com/office/drawing/2014/main" id="{A0A11C4B-4C37-8FE6-AD65-8C07DA14FEC3}"/>
              </a:ext>
            </a:extLst>
          </p:cNvPr>
          <p:cNvSpPr/>
          <p:nvPr/>
        </p:nvSpPr>
        <p:spPr>
          <a:xfrm>
            <a:off x="8571781" y="1620328"/>
            <a:ext cx="2904225" cy="44857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6A874052-1368-A20C-D545-095C114D9671}"/>
              </a:ext>
            </a:extLst>
          </p:cNvPr>
          <p:cNvSpPr/>
          <p:nvPr/>
        </p:nvSpPr>
        <p:spPr>
          <a:xfrm>
            <a:off x="8729032" y="2755240"/>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5AF0B06-6F5B-0B3C-9478-0907433DFB51}"/>
              </a:ext>
            </a:extLst>
          </p:cNvPr>
          <p:cNvSpPr/>
          <p:nvPr/>
        </p:nvSpPr>
        <p:spPr>
          <a:xfrm>
            <a:off x="9706692" y="2755239"/>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AF98EA0-6BC3-A268-BC3F-E34E6B9FCFFE}"/>
              </a:ext>
            </a:extLst>
          </p:cNvPr>
          <p:cNvSpPr/>
          <p:nvPr/>
        </p:nvSpPr>
        <p:spPr>
          <a:xfrm>
            <a:off x="10569333" y="2755238"/>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E1E67E9-B3E2-0CEA-0B64-F8B8679D5EE4}"/>
              </a:ext>
            </a:extLst>
          </p:cNvPr>
          <p:cNvSpPr/>
          <p:nvPr/>
        </p:nvSpPr>
        <p:spPr>
          <a:xfrm>
            <a:off x="8729031" y="3646634"/>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B97FD89-404E-EF0D-ECBE-68D4FD0FF370}"/>
              </a:ext>
            </a:extLst>
          </p:cNvPr>
          <p:cNvSpPr/>
          <p:nvPr/>
        </p:nvSpPr>
        <p:spPr>
          <a:xfrm>
            <a:off x="9706691" y="3646633"/>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53BFA6-AE29-44AD-87FE-364F2599B12C}"/>
              </a:ext>
            </a:extLst>
          </p:cNvPr>
          <p:cNvSpPr/>
          <p:nvPr/>
        </p:nvSpPr>
        <p:spPr>
          <a:xfrm>
            <a:off x="10569332" y="3646632"/>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859DA35-C080-E112-F47C-8305585706A6}"/>
              </a:ext>
            </a:extLst>
          </p:cNvPr>
          <p:cNvSpPr/>
          <p:nvPr/>
        </p:nvSpPr>
        <p:spPr>
          <a:xfrm>
            <a:off x="8729030" y="4538028"/>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515DBAF-6B9E-8E35-2E03-AEB072FEFED9}"/>
              </a:ext>
            </a:extLst>
          </p:cNvPr>
          <p:cNvSpPr/>
          <p:nvPr/>
        </p:nvSpPr>
        <p:spPr>
          <a:xfrm>
            <a:off x="9706690" y="4538027"/>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E7589EB-4135-4CC5-4AEB-2578B870F338}"/>
              </a:ext>
            </a:extLst>
          </p:cNvPr>
          <p:cNvSpPr/>
          <p:nvPr/>
        </p:nvSpPr>
        <p:spPr>
          <a:xfrm>
            <a:off x="10569331" y="4538026"/>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E2424AF4-E125-EE28-C2E1-4168C5822163}"/>
              </a:ext>
            </a:extLst>
          </p:cNvPr>
          <p:cNvSpPr txBox="1"/>
          <p:nvPr/>
        </p:nvSpPr>
        <p:spPr>
          <a:xfrm>
            <a:off x="8777017" y="1746488"/>
            <a:ext cx="33039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rPr>
              <a:t>もう一度パスワードを入力</a:t>
            </a:r>
            <a:endParaRPr lang="en-US">
              <a:cs typeface="Calibri"/>
            </a:endParaRPr>
          </a:p>
        </p:txBody>
      </p:sp>
      <p:sp>
        <p:nvSpPr>
          <p:cNvPr id="36" name="TextBox 35">
            <a:extLst>
              <a:ext uri="{FF2B5EF4-FFF2-40B4-BE49-F238E27FC236}">
                <a16:creationId xmlns:a16="http://schemas.microsoft.com/office/drawing/2014/main" id="{06BCA277-EE48-41BF-F8FC-120A26685159}"/>
              </a:ext>
            </a:extLst>
          </p:cNvPr>
          <p:cNvSpPr txBox="1"/>
          <p:nvPr/>
        </p:nvSpPr>
        <p:spPr>
          <a:xfrm>
            <a:off x="756249" y="10437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ロック中カレンダー</a:t>
            </a:r>
          </a:p>
        </p:txBody>
      </p:sp>
      <p:sp>
        <p:nvSpPr>
          <p:cNvPr id="37" name="TextBox 36">
            <a:extLst>
              <a:ext uri="{FF2B5EF4-FFF2-40B4-BE49-F238E27FC236}">
                <a16:creationId xmlns:a16="http://schemas.microsoft.com/office/drawing/2014/main" id="{99D2B363-B83E-1107-F9DF-5869CE9AC828}"/>
              </a:ext>
            </a:extLst>
          </p:cNvPr>
          <p:cNvSpPr txBox="1"/>
          <p:nvPr/>
        </p:nvSpPr>
        <p:spPr>
          <a:xfrm>
            <a:off x="5630172" y="11731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ロック設定</a:t>
            </a:r>
          </a:p>
        </p:txBody>
      </p:sp>
      <p:sp>
        <p:nvSpPr>
          <p:cNvPr id="38" name="TextBox 37">
            <a:extLst>
              <a:ext uri="{FF2B5EF4-FFF2-40B4-BE49-F238E27FC236}">
                <a16:creationId xmlns:a16="http://schemas.microsoft.com/office/drawing/2014/main" id="{8C4D67C7-F3ED-BBBF-1416-FFA476DAC3A5}"/>
              </a:ext>
            </a:extLst>
          </p:cNvPr>
          <p:cNvSpPr txBox="1"/>
          <p:nvPr/>
        </p:nvSpPr>
        <p:spPr>
          <a:xfrm>
            <a:off x="9296398" y="117319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ロック設定確認</a:t>
            </a:r>
          </a:p>
        </p:txBody>
      </p:sp>
      <p:cxnSp>
        <p:nvCxnSpPr>
          <p:cNvPr id="40" name="Straight Arrow Connector 39">
            <a:extLst>
              <a:ext uri="{FF2B5EF4-FFF2-40B4-BE49-F238E27FC236}">
                <a16:creationId xmlns:a16="http://schemas.microsoft.com/office/drawing/2014/main" id="{EA9D6CE1-0374-8AE2-56F3-8095ADE80A2C}"/>
              </a:ext>
            </a:extLst>
          </p:cNvPr>
          <p:cNvCxnSpPr/>
          <p:nvPr/>
        </p:nvCxnSpPr>
        <p:spPr>
          <a:xfrm flipH="1">
            <a:off x="4055493" y="712757"/>
            <a:ext cx="43133" cy="5865961"/>
          </a:xfrm>
          <a:prstGeom prst="straightConnector1">
            <a:avLst/>
          </a:prstGeom>
          <a:ln w="57150"/>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2C942AD3-A64E-7048-39E2-4AE041470AB9}"/>
              </a:ext>
            </a:extLst>
          </p:cNvPr>
          <p:cNvSpPr/>
          <p:nvPr/>
        </p:nvSpPr>
        <p:spPr>
          <a:xfrm>
            <a:off x="2116347" y="5487838"/>
            <a:ext cx="1078300" cy="47445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a:ea typeface="ＭＳ Ｐゴシック"/>
                <a:cs typeface="Calibri"/>
              </a:rPr>
              <a:t>←戻る</a:t>
            </a:r>
          </a:p>
        </p:txBody>
      </p:sp>
      <p:sp>
        <p:nvSpPr>
          <p:cNvPr id="44" name="Rectangle 43">
            <a:extLst>
              <a:ext uri="{FF2B5EF4-FFF2-40B4-BE49-F238E27FC236}">
                <a16:creationId xmlns:a16="http://schemas.microsoft.com/office/drawing/2014/main" id="{87FCD12F-FC33-05A2-FD71-08B6286C186A}"/>
              </a:ext>
            </a:extLst>
          </p:cNvPr>
          <p:cNvSpPr/>
          <p:nvPr/>
        </p:nvSpPr>
        <p:spPr>
          <a:xfrm>
            <a:off x="6803366" y="5487837"/>
            <a:ext cx="1351469" cy="4744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45" name="Rectangle 44">
            <a:extLst>
              <a:ext uri="{FF2B5EF4-FFF2-40B4-BE49-F238E27FC236}">
                <a16:creationId xmlns:a16="http://schemas.microsoft.com/office/drawing/2014/main" id="{F512F5E4-00A8-DDDA-14F4-86FA347C0F0A}"/>
              </a:ext>
            </a:extLst>
          </p:cNvPr>
          <p:cNvSpPr/>
          <p:nvPr/>
        </p:nvSpPr>
        <p:spPr>
          <a:xfrm>
            <a:off x="9937629" y="5487836"/>
            <a:ext cx="1380224" cy="474452"/>
          </a:xfrm>
          <a:prstGeom prst="rect">
            <a:avLst/>
          </a:prstGeom>
        </p:spPr>
        <p:style>
          <a:lnRef idx="3">
            <a:schemeClr val="lt1"/>
          </a:lnRef>
          <a:fillRef idx="1">
            <a:schemeClr val="accent2"/>
          </a:fillRef>
          <a:effectRef idx="1">
            <a:schemeClr val="accent2"/>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24" name="TextBox 23">
            <a:extLst>
              <a:ext uri="{FF2B5EF4-FFF2-40B4-BE49-F238E27FC236}">
                <a16:creationId xmlns:a16="http://schemas.microsoft.com/office/drawing/2014/main" id="{EC1C7319-B853-09D6-21C6-8ACEBCC293E7}"/>
              </a:ext>
            </a:extLst>
          </p:cNvPr>
          <p:cNvSpPr txBox="1"/>
          <p:nvPr/>
        </p:nvSpPr>
        <p:spPr>
          <a:xfrm>
            <a:off x="253042" y="9489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Calibri"/>
                <a:cs typeface="Calibri"/>
              </a:rPr>
              <a:t>画面遷移した後に</a:t>
            </a:r>
            <a:endParaRPr lang="en-US" altLang="ja-JP">
              <a:ea typeface="Calibri"/>
              <a:cs typeface="Calibri"/>
            </a:endParaRPr>
          </a:p>
          <a:p>
            <a:pPr algn="l"/>
            <a:r>
              <a:rPr lang="ja-JP" altLang="en-US">
                <a:ea typeface="Calibri"/>
                <a:cs typeface="Calibri"/>
              </a:rPr>
              <a:t>3のスライド中央に表示</a:t>
            </a:r>
          </a:p>
        </p:txBody>
      </p:sp>
    </p:spTree>
    <p:extLst>
      <p:ext uri="{BB962C8B-B14F-4D97-AF65-F5344CB8AC3E}">
        <p14:creationId xmlns:p14="http://schemas.microsoft.com/office/powerpoint/2010/main" val="2093251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DB451-153C-7173-916B-EFA40F41B435}"/>
              </a:ext>
            </a:extLst>
          </p:cNvPr>
          <p:cNvSpPr/>
          <p:nvPr/>
        </p:nvSpPr>
        <p:spPr>
          <a:xfrm>
            <a:off x="4359215" y="3949460"/>
            <a:ext cx="3450565" cy="74762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sp>
        <p:nvSpPr>
          <p:cNvPr id="3" name="Rectangle: Rounded Corners 2">
            <a:extLst>
              <a:ext uri="{FF2B5EF4-FFF2-40B4-BE49-F238E27FC236}">
                <a16:creationId xmlns:a16="http://schemas.microsoft.com/office/drawing/2014/main" id="{EBA72969-E700-AC29-4A60-CDC49E46D405}"/>
              </a:ext>
            </a:extLst>
          </p:cNvPr>
          <p:cNvSpPr/>
          <p:nvPr/>
        </p:nvSpPr>
        <p:spPr>
          <a:xfrm>
            <a:off x="4359214" y="5286554"/>
            <a:ext cx="3450565" cy="747623"/>
          </a:xfrm>
          <a:prstGeom prst="round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a:ea typeface="ＭＳ Ｐゴシック"/>
                <a:cs typeface="Calibri"/>
              </a:rPr>
              <a:t>ログイン画面へ</a:t>
            </a:r>
          </a:p>
        </p:txBody>
      </p:sp>
      <p:sp>
        <p:nvSpPr>
          <p:cNvPr id="4" name="TextBox 3">
            <a:extLst>
              <a:ext uri="{FF2B5EF4-FFF2-40B4-BE49-F238E27FC236}">
                <a16:creationId xmlns:a16="http://schemas.microsoft.com/office/drawing/2014/main" id="{2EC3A338-0764-F8F0-7D8C-B9817BE488EC}"/>
              </a:ext>
            </a:extLst>
          </p:cNvPr>
          <p:cNvSpPr txBox="1"/>
          <p:nvPr/>
        </p:nvSpPr>
        <p:spPr>
          <a:xfrm>
            <a:off x="3472672" y="1833653"/>
            <a:ext cx="554678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cs typeface="Calibri"/>
              </a:rPr>
              <a:t>カレンダ管理君（仮）</a:t>
            </a:r>
          </a:p>
        </p:txBody>
      </p:sp>
      <p:sp>
        <p:nvSpPr>
          <p:cNvPr id="5" name="TextBox 4">
            <a:extLst>
              <a:ext uri="{FF2B5EF4-FFF2-40B4-BE49-F238E27FC236}">
                <a16:creationId xmlns:a16="http://schemas.microsoft.com/office/drawing/2014/main" id="{CAB7D71C-910D-B44E-8B94-B21BFDB5A644}"/>
              </a:ext>
            </a:extLst>
          </p:cNvPr>
          <p:cNvSpPr txBox="1"/>
          <p:nvPr/>
        </p:nvSpPr>
        <p:spPr>
          <a:xfrm>
            <a:off x="-5751" y="12364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トップページ</a:t>
            </a:r>
          </a:p>
        </p:txBody>
      </p:sp>
    </p:spTree>
    <p:extLst>
      <p:ext uri="{BB962C8B-B14F-4D97-AF65-F5344CB8AC3E}">
        <p14:creationId xmlns:p14="http://schemas.microsoft.com/office/powerpoint/2010/main" val="3523937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DB451-153C-7173-916B-EFA40F41B435}"/>
              </a:ext>
            </a:extLst>
          </p:cNvPr>
          <p:cNvSpPr/>
          <p:nvPr/>
        </p:nvSpPr>
        <p:spPr>
          <a:xfrm>
            <a:off x="4359215" y="3949460"/>
            <a:ext cx="3450565" cy="7476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sp>
        <p:nvSpPr>
          <p:cNvPr id="4" name="TextBox 3">
            <a:extLst>
              <a:ext uri="{FF2B5EF4-FFF2-40B4-BE49-F238E27FC236}">
                <a16:creationId xmlns:a16="http://schemas.microsoft.com/office/drawing/2014/main" id="{2EC3A338-0764-F8F0-7D8C-B9817BE488EC}"/>
              </a:ext>
            </a:extLst>
          </p:cNvPr>
          <p:cNvSpPr txBox="1"/>
          <p:nvPr/>
        </p:nvSpPr>
        <p:spPr>
          <a:xfrm>
            <a:off x="4364068" y="1301691"/>
            <a:ext cx="49285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アカウント作成</a:t>
            </a:r>
          </a:p>
        </p:txBody>
      </p:sp>
      <p:sp>
        <p:nvSpPr>
          <p:cNvPr id="7" name="TextBox 6">
            <a:extLst>
              <a:ext uri="{FF2B5EF4-FFF2-40B4-BE49-F238E27FC236}">
                <a16:creationId xmlns:a16="http://schemas.microsoft.com/office/drawing/2014/main" id="{AEF809A3-AC45-B504-8DF9-6286258B0AD3}"/>
              </a:ext>
            </a:extLst>
          </p:cNvPr>
          <p:cNvSpPr txBox="1"/>
          <p:nvPr/>
        </p:nvSpPr>
        <p:spPr>
          <a:xfrm>
            <a:off x="-5751" y="123645"/>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アカウント作成トップ画面</a:t>
            </a:r>
          </a:p>
        </p:txBody>
      </p:sp>
    </p:spTree>
    <p:extLst>
      <p:ext uri="{BB962C8B-B14F-4D97-AF65-F5344CB8AC3E}">
        <p14:creationId xmlns:p14="http://schemas.microsoft.com/office/powerpoint/2010/main" val="41210717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DF31392-4ABE-745F-158F-DA05E3DE27C6}"/>
              </a:ext>
            </a:extLst>
          </p:cNvPr>
          <p:cNvGrpSpPr/>
          <p:nvPr/>
        </p:nvGrpSpPr>
        <p:grpSpPr>
          <a:xfrm>
            <a:off x="1977" y="-5212"/>
            <a:ext cx="12235131" cy="517584"/>
            <a:chOff x="1977" y="-5212"/>
            <a:chExt cx="12235131" cy="517584"/>
          </a:xfrm>
        </p:grpSpPr>
        <p:sp>
          <p:nvSpPr>
            <p:cNvPr id="5" name="Rectangle 4">
              <a:extLst>
                <a:ext uri="{FF2B5EF4-FFF2-40B4-BE49-F238E27FC236}">
                  <a16:creationId xmlns:a16="http://schemas.microsoft.com/office/drawing/2014/main" id="{D02EFA58-3748-727F-AFD4-B6EF90AA18FF}"/>
                </a:ext>
              </a:extLst>
            </p:cNvPr>
            <p:cNvSpPr/>
            <p:nvPr/>
          </p:nvSpPr>
          <p:spPr>
            <a:xfrm>
              <a:off x="1977" y="-5212"/>
              <a:ext cx="12235131" cy="517584"/>
            </a:xfrm>
            <a:prstGeom prst="rect">
              <a:avLst/>
            </a:prstGeom>
            <a:solidFill>
              <a:schemeClr val="accent1">
                <a:lumMod val="40000"/>
                <a:lumOff val="6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2E3703-2431-E875-684E-E064249C2AD8}"/>
                </a:ext>
              </a:extLst>
            </p:cNvPr>
            <p:cNvGrpSpPr/>
            <p:nvPr/>
          </p:nvGrpSpPr>
          <p:grpSpPr>
            <a:xfrm>
              <a:off x="72965" y="65760"/>
              <a:ext cx="373813" cy="388186"/>
              <a:chOff x="6427755" y="4062681"/>
              <a:chExt cx="416945" cy="517584"/>
            </a:xfrm>
          </p:grpSpPr>
          <p:sp>
            <p:nvSpPr>
              <p:cNvPr id="7" name="Rectangle 6">
                <a:extLst>
                  <a:ext uri="{FF2B5EF4-FFF2-40B4-BE49-F238E27FC236}">
                    <a16:creationId xmlns:a16="http://schemas.microsoft.com/office/drawing/2014/main" id="{30DA2D56-6510-A236-90A4-684FFEAD95FA}"/>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4F4BAE42-3E60-381F-E5BA-BE03146542B0}"/>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82FE6C83-D345-B8A1-E080-F92A488732C9}"/>
                  </a:ext>
                </a:extLst>
              </p:cNvPr>
              <p:cNvSpPr/>
              <p:nvPr/>
            </p:nvSpPr>
            <p:spPr>
              <a:xfrm>
                <a:off x="6427755" y="446524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 name="TextBox 1">
            <a:extLst>
              <a:ext uri="{FF2B5EF4-FFF2-40B4-BE49-F238E27FC236}">
                <a16:creationId xmlns:a16="http://schemas.microsoft.com/office/drawing/2014/main" id="{26C1B9DF-44DC-D81C-163C-92216E9C44FD}"/>
              </a:ext>
            </a:extLst>
          </p:cNvPr>
          <p:cNvSpPr txBox="1"/>
          <p:nvPr/>
        </p:nvSpPr>
        <p:spPr>
          <a:xfrm>
            <a:off x="368060" y="-796506"/>
            <a:ext cx="11067689" cy="705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ハンバーガー開く前のページ（マス目カレンダー）</a:t>
            </a:r>
          </a:p>
        </p:txBody>
      </p:sp>
      <p:sp>
        <p:nvSpPr>
          <p:cNvPr id="23" name="Rectangle 22">
            <a:extLst>
              <a:ext uri="{FF2B5EF4-FFF2-40B4-BE49-F238E27FC236}">
                <a16:creationId xmlns:a16="http://schemas.microsoft.com/office/drawing/2014/main" id="{651FB469-7E28-970B-A8F2-AA9F377406AE}"/>
              </a:ext>
            </a:extLst>
          </p:cNvPr>
          <p:cNvSpPr/>
          <p:nvPr/>
        </p:nvSpPr>
        <p:spPr>
          <a:xfrm>
            <a:off x="5221858" y="1634707"/>
            <a:ext cx="3522451" cy="20847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6C671C45-7677-86BA-A825-D0C28DA509A1}"/>
              </a:ext>
            </a:extLst>
          </p:cNvPr>
          <p:cNvSpPr txBox="1"/>
          <p:nvPr/>
        </p:nvSpPr>
        <p:spPr>
          <a:xfrm>
            <a:off x="5572664" y="1058174"/>
            <a:ext cx="1938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仕事用カレンダー</a:t>
            </a:r>
          </a:p>
        </p:txBody>
      </p:sp>
      <p:sp>
        <p:nvSpPr>
          <p:cNvPr id="50" name="TextBox 49">
            <a:extLst>
              <a:ext uri="{FF2B5EF4-FFF2-40B4-BE49-F238E27FC236}">
                <a16:creationId xmlns:a16="http://schemas.microsoft.com/office/drawing/2014/main" id="{A8BE6707-F14B-60AE-C64F-58E2039249ED}"/>
              </a:ext>
            </a:extLst>
          </p:cNvPr>
          <p:cNvSpPr txBox="1"/>
          <p:nvPr/>
        </p:nvSpPr>
        <p:spPr>
          <a:xfrm>
            <a:off x="5529533" y="308538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ロック解除に失敗しました</a:t>
            </a:r>
            <a:endParaRPr lang="en-US">
              <a:solidFill>
                <a:srgbClr val="FF0000"/>
              </a:solidFill>
              <a:cs typeface="Calibri"/>
            </a:endParaRPr>
          </a:p>
        </p:txBody>
      </p:sp>
      <p:sp>
        <p:nvSpPr>
          <p:cNvPr id="52" name="TextBox 51">
            <a:extLst>
              <a:ext uri="{FF2B5EF4-FFF2-40B4-BE49-F238E27FC236}">
                <a16:creationId xmlns:a16="http://schemas.microsoft.com/office/drawing/2014/main" id="{0C3EEB13-69A1-E235-9403-0FCCC8DACBA2}"/>
              </a:ext>
            </a:extLst>
          </p:cNvPr>
          <p:cNvSpPr txBox="1"/>
          <p:nvPr/>
        </p:nvSpPr>
        <p:spPr>
          <a:xfrm>
            <a:off x="5486400" y="2725946"/>
            <a:ext cx="3160143" cy="369332"/>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input</a:t>
            </a:r>
          </a:p>
        </p:txBody>
      </p:sp>
      <p:sp>
        <p:nvSpPr>
          <p:cNvPr id="53" name="Rectangle 52">
            <a:extLst>
              <a:ext uri="{FF2B5EF4-FFF2-40B4-BE49-F238E27FC236}">
                <a16:creationId xmlns:a16="http://schemas.microsoft.com/office/drawing/2014/main" id="{7B65E671-1806-A280-F99E-931F516E2D83}"/>
              </a:ext>
            </a:extLst>
          </p:cNvPr>
          <p:cNvSpPr/>
          <p:nvPr/>
        </p:nvSpPr>
        <p:spPr>
          <a:xfrm>
            <a:off x="1584386" y="1548442"/>
            <a:ext cx="2918602" cy="44713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7D5DEB-1A02-73A8-A3B0-A38061862800}"/>
              </a:ext>
            </a:extLst>
          </p:cNvPr>
          <p:cNvSpPr/>
          <p:nvPr/>
        </p:nvSpPr>
        <p:spPr>
          <a:xfrm>
            <a:off x="1741637" y="2726485"/>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1</a:t>
            </a:r>
          </a:p>
        </p:txBody>
      </p:sp>
      <p:sp>
        <p:nvSpPr>
          <p:cNvPr id="55" name="Oval 54">
            <a:extLst>
              <a:ext uri="{FF2B5EF4-FFF2-40B4-BE49-F238E27FC236}">
                <a16:creationId xmlns:a16="http://schemas.microsoft.com/office/drawing/2014/main" id="{34DE0070-3B44-9A7E-0E08-5D52200AF004}"/>
              </a:ext>
            </a:extLst>
          </p:cNvPr>
          <p:cNvSpPr/>
          <p:nvPr/>
        </p:nvSpPr>
        <p:spPr>
          <a:xfrm>
            <a:off x="2719297" y="2726484"/>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2</a:t>
            </a:r>
            <a:endParaRPr lang="en-US"/>
          </a:p>
        </p:txBody>
      </p:sp>
      <p:sp>
        <p:nvSpPr>
          <p:cNvPr id="56" name="Oval 55">
            <a:extLst>
              <a:ext uri="{FF2B5EF4-FFF2-40B4-BE49-F238E27FC236}">
                <a16:creationId xmlns:a16="http://schemas.microsoft.com/office/drawing/2014/main" id="{C584CB1B-2631-5E6C-49C6-2C8256A3580F}"/>
              </a:ext>
            </a:extLst>
          </p:cNvPr>
          <p:cNvSpPr/>
          <p:nvPr/>
        </p:nvSpPr>
        <p:spPr>
          <a:xfrm>
            <a:off x="3581938" y="2726483"/>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3</a:t>
            </a:r>
            <a:endParaRPr lang="en-US"/>
          </a:p>
        </p:txBody>
      </p:sp>
      <p:sp>
        <p:nvSpPr>
          <p:cNvPr id="57" name="Oval 56">
            <a:extLst>
              <a:ext uri="{FF2B5EF4-FFF2-40B4-BE49-F238E27FC236}">
                <a16:creationId xmlns:a16="http://schemas.microsoft.com/office/drawing/2014/main" id="{B649DC34-BD1C-4EC8-4DED-3080CD87FAF7}"/>
              </a:ext>
            </a:extLst>
          </p:cNvPr>
          <p:cNvSpPr/>
          <p:nvPr/>
        </p:nvSpPr>
        <p:spPr>
          <a:xfrm>
            <a:off x="1741636" y="3617879"/>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4</a:t>
            </a:r>
            <a:endParaRPr lang="en-US"/>
          </a:p>
        </p:txBody>
      </p:sp>
      <p:sp>
        <p:nvSpPr>
          <p:cNvPr id="58" name="Oval 57">
            <a:extLst>
              <a:ext uri="{FF2B5EF4-FFF2-40B4-BE49-F238E27FC236}">
                <a16:creationId xmlns:a16="http://schemas.microsoft.com/office/drawing/2014/main" id="{B670B56C-2FFD-3A28-D165-FDD5C3523E68}"/>
              </a:ext>
            </a:extLst>
          </p:cNvPr>
          <p:cNvSpPr/>
          <p:nvPr/>
        </p:nvSpPr>
        <p:spPr>
          <a:xfrm>
            <a:off x="2719296" y="3617878"/>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5</a:t>
            </a:r>
            <a:endParaRPr lang="en-US"/>
          </a:p>
        </p:txBody>
      </p:sp>
      <p:sp>
        <p:nvSpPr>
          <p:cNvPr id="59" name="Oval 58">
            <a:extLst>
              <a:ext uri="{FF2B5EF4-FFF2-40B4-BE49-F238E27FC236}">
                <a16:creationId xmlns:a16="http://schemas.microsoft.com/office/drawing/2014/main" id="{CCD4BF9F-28E0-0D44-8D88-935D5774D044}"/>
              </a:ext>
            </a:extLst>
          </p:cNvPr>
          <p:cNvSpPr/>
          <p:nvPr/>
        </p:nvSpPr>
        <p:spPr>
          <a:xfrm>
            <a:off x="3581937" y="3617877"/>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6</a:t>
            </a:r>
            <a:endParaRPr lang="en-US"/>
          </a:p>
        </p:txBody>
      </p:sp>
      <p:sp>
        <p:nvSpPr>
          <p:cNvPr id="60" name="Oval 59">
            <a:extLst>
              <a:ext uri="{FF2B5EF4-FFF2-40B4-BE49-F238E27FC236}">
                <a16:creationId xmlns:a16="http://schemas.microsoft.com/office/drawing/2014/main" id="{F8D59232-48E5-AE43-EE9F-B598B27E611E}"/>
              </a:ext>
            </a:extLst>
          </p:cNvPr>
          <p:cNvSpPr/>
          <p:nvPr/>
        </p:nvSpPr>
        <p:spPr>
          <a:xfrm>
            <a:off x="1741635" y="4509273"/>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7</a:t>
            </a:r>
            <a:endParaRPr lang="en-US"/>
          </a:p>
        </p:txBody>
      </p:sp>
      <p:sp>
        <p:nvSpPr>
          <p:cNvPr id="61" name="Oval 60">
            <a:extLst>
              <a:ext uri="{FF2B5EF4-FFF2-40B4-BE49-F238E27FC236}">
                <a16:creationId xmlns:a16="http://schemas.microsoft.com/office/drawing/2014/main" id="{6AFF52CA-D7B0-B08C-9BD2-91F9FE29747E}"/>
              </a:ext>
            </a:extLst>
          </p:cNvPr>
          <p:cNvSpPr/>
          <p:nvPr/>
        </p:nvSpPr>
        <p:spPr>
          <a:xfrm>
            <a:off x="2719295" y="4509272"/>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8</a:t>
            </a:r>
            <a:endParaRPr lang="en-US"/>
          </a:p>
        </p:txBody>
      </p:sp>
      <p:sp>
        <p:nvSpPr>
          <p:cNvPr id="62" name="Oval 61">
            <a:extLst>
              <a:ext uri="{FF2B5EF4-FFF2-40B4-BE49-F238E27FC236}">
                <a16:creationId xmlns:a16="http://schemas.microsoft.com/office/drawing/2014/main" id="{18F4A424-1A77-BC79-D391-6EC86EE836EA}"/>
              </a:ext>
            </a:extLst>
          </p:cNvPr>
          <p:cNvSpPr/>
          <p:nvPr/>
        </p:nvSpPr>
        <p:spPr>
          <a:xfrm>
            <a:off x="3581936" y="4509271"/>
            <a:ext cx="675735" cy="6469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Calibri"/>
              </a:rPr>
              <a:t>9</a:t>
            </a:r>
            <a:endParaRPr lang="en-US"/>
          </a:p>
        </p:txBody>
      </p:sp>
      <p:sp>
        <p:nvSpPr>
          <p:cNvPr id="63" name="TextBox 62">
            <a:extLst>
              <a:ext uri="{FF2B5EF4-FFF2-40B4-BE49-F238E27FC236}">
                <a16:creationId xmlns:a16="http://schemas.microsoft.com/office/drawing/2014/main" id="{D68F5E77-8E61-F22A-28A5-7D4FC69BEB4C}"/>
              </a:ext>
            </a:extLst>
          </p:cNvPr>
          <p:cNvSpPr txBox="1"/>
          <p:nvPr/>
        </p:nvSpPr>
        <p:spPr>
          <a:xfrm>
            <a:off x="1748287" y="163326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ロック解除に失敗しました</a:t>
            </a:r>
            <a:endParaRPr lang="en-US">
              <a:cs typeface="Calibri"/>
            </a:endParaRPr>
          </a:p>
        </p:txBody>
      </p:sp>
      <p:sp>
        <p:nvSpPr>
          <p:cNvPr id="65" name="TextBox 64">
            <a:extLst>
              <a:ext uri="{FF2B5EF4-FFF2-40B4-BE49-F238E27FC236}">
                <a16:creationId xmlns:a16="http://schemas.microsoft.com/office/drawing/2014/main" id="{05C13969-B615-357B-284A-D21C17F42F76}"/>
              </a:ext>
            </a:extLst>
          </p:cNvPr>
          <p:cNvSpPr txBox="1"/>
          <p:nvPr/>
        </p:nvSpPr>
        <p:spPr>
          <a:xfrm>
            <a:off x="5385758" y="1820174"/>
            <a:ext cx="3260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このカレンダーロックされてます</a:t>
            </a:r>
          </a:p>
        </p:txBody>
      </p:sp>
    </p:spTree>
    <p:extLst>
      <p:ext uri="{BB962C8B-B14F-4D97-AF65-F5344CB8AC3E}">
        <p14:creationId xmlns:p14="http://schemas.microsoft.com/office/powerpoint/2010/main" val="3242884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512F5-EA93-78A3-C64C-07339E80440E}"/>
              </a:ext>
            </a:extLst>
          </p:cNvPr>
          <p:cNvSpPr txBox="1"/>
          <p:nvPr/>
        </p:nvSpPr>
        <p:spPr>
          <a:xfrm>
            <a:off x="2193986" y="1345722"/>
            <a:ext cx="787591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5400" b="1">
                <a:latin typeface="Meiryo"/>
                <a:ea typeface="Meiryo"/>
              </a:rPr>
              <a:t>追加選択メニュー画面（真っ黒い奴）</a:t>
            </a:r>
            <a:endParaRPr lang="en-US" sz="5400" b="1">
              <a:latin typeface="Meiryo"/>
              <a:ea typeface="Meiryo"/>
            </a:endParaRPr>
          </a:p>
        </p:txBody>
      </p:sp>
      <p:grpSp>
        <p:nvGrpSpPr>
          <p:cNvPr id="16" name="Group 15">
            <a:extLst>
              <a:ext uri="{FF2B5EF4-FFF2-40B4-BE49-F238E27FC236}">
                <a16:creationId xmlns:a16="http://schemas.microsoft.com/office/drawing/2014/main" id="{8E1E2410-2958-7829-C6BD-6753319F1CCD}"/>
              </a:ext>
            </a:extLst>
          </p:cNvPr>
          <p:cNvGrpSpPr/>
          <p:nvPr/>
        </p:nvGrpSpPr>
        <p:grpSpPr>
          <a:xfrm>
            <a:off x="-3774" y="3413"/>
            <a:ext cx="12235131" cy="517584"/>
            <a:chOff x="298151" y="3080169"/>
            <a:chExt cx="12235131" cy="517584"/>
          </a:xfrm>
        </p:grpSpPr>
        <p:sp>
          <p:nvSpPr>
            <p:cNvPr id="11" name="Rectangle 10">
              <a:extLst>
                <a:ext uri="{FF2B5EF4-FFF2-40B4-BE49-F238E27FC236}">
                  <a16:creationId xmlns:a16="http://schemas.microsoft.com/office/drawing/2014/main" id="{B693D358-D976-EADA-AC8C-4CC521ECC3E4}"/>
                </a:ext>
              </a:extLst>
            </p:cNvPr>
            <p:cNvSpPr/>
            <p:nvPr/>
          </p:nvSpPr>
          <p:spPr>
            <a:xfrm>
              <a:off x="298151" y="3080169"/>
              <a:ext cx="12235131" cy="51758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6CC993D-5F24-2091-D3BE-3543BDDABE89}"/>
                </a:ext>
              </a:extLst>
            </p:cNvPr>
            <p:cNvGrpSpPr/>
            <p:nvPr/>
          </p:nvGrpSpPr>
          <p:grpSpPr>
            <a:xfrm>
              <a:off x="389270" y="3142515"/>
              <a:ext cx="373816" cy="388184"/>
              <a:chOff x="6427756" y="4062681"/>
              <a:chExt cx="416949" cy="517581"/>
            </a:xfrm>
          </p:grpSpPr>
          <p:sp>
            <p:nvSpPr>
              <p:cNvPr id="13" name="Rectangle 12">
                <a:extLst>
                  <a:ext uri="{FF2B5EF4-FFF2-40B4-BE49-F238E27FC236}">
                    <a16:creationId xmlns:a16="http://schemas.microsoft.com/office/drawing/2014/main" id="{5EAFE8A8-9BED-56D8-A6C7-81D6DDD51B0C}"/>
                  </a:ext>
                </a:extLst>
              </p:cNvPr>
              <p:cNvSpPr/>
              <p:nvPr/>
            </p:nvSpPr>
            <p:spPr>
              <a:xfrm>
                <a:off x="6427757" y="4062681"/>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74779E73-6BCB-546D-C984-691E4BE3DA5F}"/>
                  </a:ext>
                </a:extLst>
              </p:cNvPr>
              <p:cNvSpPr/>
              <p:nvPr/>
            </p:nvSpPr>
            <p:spPr>
              <a:xfrm>
                <a:off x="6427756" y="4249586"/>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750CEE5C-C203-C2CD-0925-C44239FF5902}"/>
                  </a:ext>
                </a:extLst>
              </p:cNvPr>
              <p:cNvSpPr/>
              <p:nvPr/>
            </p:nvSpPr>
            <p:spPr>
              <a:xfrm>
                <a:off x="6427762" y="4465243"/>
                <a:ext cx="416943" cy="115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6" name="TextBox 5">
            <a:extLst>
              <a:ext uri="{FF2B5EF4-FFF2-40B4-BE49-F238E27FC236}">
                <a16:creationId xmlns:a16="http://schemas.microsoft.com/office/drawing/2014/main" id="{4AEC3589-E083-1A92-C192-652AD76D355E}"/>
              </a:ext>
            </a:extLst>
          </p:cNvPr>
          <p:cNvSpPr txBox="1"/>
          <p:nvPr/>
        </p:nvSpPr>
        <p:spPr>
          <a:xfrm>
            <a:off x="756249" y="-5750"/>
            <a:ext cx="711391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ea typeface="ＭＳ Ｐゴシック"/>
                <a:cs typeface="Calibri"/>
              </a:rPr>
              <a:t>プラスボタン押した後のページ</a:t>
            </a:r>
            <a:endParaRPr lang="en-US" sz="4000" b="1">
              <a:cs typeface="Calibri"/>
            </a:endParaRPr>
          </a:p>
        </p:txBody>
      </p:sp>
      <p:sp>
        <p:nvSpPr>
          <p:cNvPr id="2" name="Rectangle 1">
            <a:extLst>
              <a:ext uri="{FF2B5EF4-FFF2-40B4-BE49-F238E27FC236}">
                <a16:creationId xmlns:a16="http://schemas.microsoft.com/office/drawing/2014/main" id="{AFBE5888-E24E-5157-2954-1B820202414E}"/>
              </a:ext>
            </a:extLst>
          </p:cNvPr>
          <p:cNvSpPr/>
          <p:nvPr/>
        </p:nvSpPr>
        <p:spPr>
          <a:xfrm>
            <a:off x="2875" y="10066"/>
            <a:ext cx="12191999" cy="6872375"/>
          </a:xfrm>
          <a:prstGeom prst="rect">
            <a:avLst/>
          </a:prstGeom>
          <a:solidFill>
            <a:srgbClr val="000000">
              <a:alpha val="68000"/>
            </a:srgb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68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26F057-2C76-D116-B467-A15DF722CDFE}"/>
              </a:ext>
            </a:extLst>
          </p:cNvPr>
          <p:cNvSpPr txBox="1"/>
          <p:nvPr/>
        </p:nvSpPr>
        <p:spPr>
          <a:xfrm>
            <a:off x="-5751" y="123645"/>
            <a:ext cx="41378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ログイン画面​　（失敗時）</a:t>
            </a:r>
          </a:p>
        </p:txBody>
      </p:sp>
      <p:sp>
        <p:nvSpPr>
          <p:cNvPr id="4" name="Rectangle: Rounded Corners 3">
            <a:extLst>
              <a:ext uri="{FF2B5EF4-FFF2-40B4-BE49-F238E27FC236}">
                <a16:creationId xmlns:a16="http://schemas.microsoft.com/office/drawing/2014/main" id="{BC0CFAD6-5083-7382-CA08-8551816FBD06}"/>
              </a:ext>
            </a:extLst>
          </p:cNvPr>
          <p:cNvSpPr/>
          <p:nvPr/>
        </p:nvSpPr>
        <p:spPr>
          <a:xfrm>
            <a:off x="4373592" y="4711460"/>
            <a:ext cx="3450565" cy="747623"/>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grpSp>
        <p:nvGrpSpPr>
          <p:cNvPr id="13" name="Group 12">
            <a:extLst>
              <a:ext uri="{FF2B5EF4-FFF2-40B4-BE49-F238E27FC236}">
                <a16:creationId xmlns:a16="http://schemas.microsoft.com/office/drawing/2014/main" id="{11B856C1-AB67-71BA-C8D2-06EC304E83A0}"/>
              </a:ext>
            </a:extLst>
          </p:cNvPr>
          <p:cNvGrpSpPr/>
          <p:nvPr/>
        </p:nvGrpSpPr>
        <p:grpSpPr>
          <a:xfrm>
            <a:off x="3775495" y="868088"/>
            <a:ext cx="4655389" cy="3640956"/>
            <a:chOff x="3775495" y="868088"/>
            <a:chExt cx="4655389" cy="3640956"/>
          </a:xfrm>
        </p:grpSpPr>
        <p:grpSp>
          <p:nvGrpSpPr>
            <p:cNvPr id="12" name="Group 11">
              <a:extLst>
                <a:ext uri="{FF2B5EF4-FFF2-40B4-BE49-F238E27FC236}">
                  <a16:creationId xmlns:a16="http://schemas.microsoft.com/office/drawing/2014/main" id="{705E6616-642C-C97C-E590-35F40D4787D8}"/>
                </a:ext>
              </a:extLst>
            </p:cNvPr>
            <p:cNvGrpSpPr/>
            <p:nvPr/>
          </p:nvGrpSpPr>
          <p:grpSpPr>
            <a:xfrm>
              <a:off x="3775495" y="868088"/>
              <a:ext cx="4655389" cy="3640956"/>
              <a:chOff x="3890514" y="839333"/>
              <a:chExt cx="4655389" cy="3640956"/>
            </a:xfrm>
          </p:grpSpPr>
          <p:grpSp>
            <p:nvGrpSpPr>
              <p:cNvPr id="7" name="Group 6">
                <a:extLst>
                  <a:ext uri="{FF2B5EF4-FFF2-40B4-BE49-F238E27FC236}">
                    <a16:creationId xmlns:a16="http://schemas.microsoft.com/office/drawing/2014/main" id="{37C5B02A-DEF3-32E4-F5F4-29FF510B83EC}"/>
                  </a:ext>
                </a:extLst>
              </p:cNvPr>
              <p:cNvGrpSpPr/>
              <p:nvPr/>
            </p:nvGrpSpPr>
            <p:grpSpPr>
              <a:xfrm>
                <a:off x="3890514" y="839333"/>
                <a:ext cx="4655389" cy="3640956"/>
                <a:chOff x="3890514" y="839333"/>
                <a:chExt cx="4655389" cy="3640956"/>
              </a:xfrm>
            </p:grpSpPr>
            <p:pic>
              <p:nvPicPr>
                <p:cNvPr id="6" name="Picture 6">
                  <a:extLst>
                    <a:ext uri="{FF2B5EF4-FFF2-40B4-BE49-F238E27FC236}">
                      <a16:creationId xmlns:a16="http://schemas.microsoft.com/office/drawing/2014/main" id="{49B811A8-CE8B-1A68-0D14-E1CE5C0CAE43}"/>
                    </a:ext>
                  </a:extLst>
                </p:cNvPr>
                <p:cNvPicPr>
                  <a:picLocks noChangeAspect="1"/>
                </p:cNvPicPr>
                <p:nvPr/>
              </p:nvPicPr>
              <p:blipFill>
                <a:blip r:embed="rId2"/>
                <a:stretch>
                  <a:fillRect/>
                </a:stretch>
              </p:blipFill>
              <p:spPr>
                <a:xfrm>
                  <a:off x="3890514" y="839333"/>
                  <a:ext cx="4655389" cy="3640956"/>
                </a:xfrm>
                <a:prstGeom prst="rect">
                  <a:avLst/>
                </a:prstGeom>
              </p:spPr>
            </p:pic>
            <p:sp>
              <p:nvSpPr>
                <p:cNvPr id="5" name="Rectangle: Rounded Corners 4">
                  <a:extLst>
                    <a:ext uri="{FF2B5EF4-FFF2-40B4-BE49-F238E27FC236}">
                      <a16:creationId xmlns:a16="http://schemas.microsoft.com/office/drawing/2014/main" id="{CB0523A2-D7F9-8EF5-F610-12B3E576FA8E}"/>
                    </a:ext>
                  </a:extLst>
                </p:cNvPr>
                <p:cNvSpPr/>
                <p:nvPr/>
              </p:nvSpPr>
              <p:spPr>
                <a:xfrm>
                  <a:off x="4172311" y="3115574"/>
                  <a:ext cx="406879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ログイン</a:t>
                  </a:r>
                  <a:endParaRPr lang="en-US"/>
                </a:p>
              </p:txBody>
            </p:sp>
          </p:grpSp>
          <p:sp>
            <p:nvSpPr>
              <p:cNvPr id="11" name="TextBox 10">
                <a:extLst>
                  <a:ext uri="{FF2B5EF4-FFF2-40B4-BE49-F238E27FC236}">
                    <a16:creationId xmlns:a16="http://schemas.microsoft.com/office/drawing/2014/main" id="{EF48EEFA-6DEA-7AF8-93E2-514548A48CFE}"/>
                  </a:ext>
                </a:extLst>
              </p:cNvPr>
              <p:cNvSpPr txBox="1"/>
              <p:nvPr/>
            </p:nvSpPr>
            <p:spPr>
              <a:xfrm>
                <a:off x="4206815" y="1820174"/>
                <a:ext cx="4123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未入力です</a:t>
                </a:r>
              </a:p>
            </p:txBody>
          </p:sp>
        </p:grpSp>
        <p:sp>
          <p:nvSpPr>
            <p:cNvPr id="8" name="TextBox 7">
              <a:extLst>
                <a:ext uri="{FF2B5EF4-FFF2-40B4-BE49-F238E27FC236}">
                  <a16:creationId xmlns:a16="http://schemas.microsoft.com/office/drawing/2014/main" id="{DE9964D4-932B-C9C8-FF40-CE252BD501D3}"/>
                </a:ext>
              </a:extLst>
            </p:cNvPr>
            <p:cNvSpPr txBox="1"/>
            <p:nvPr/>
          </p:nvSpPr>
          <p:spPr>
            <a:xfrm>
              <a:off x="4045788" y="1092696"/>
              <a:ext cx="1564257" cy="3837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grpSp>
      <p:sp>
        <p:nvSpPr>
          <p:cNvPr id="10" name="TextBox 9">
            <a:extLst>
              <a:ext uri="{FF2B5EF4-FFF2-40B4-BE49-F238E27FC236}">
                <a16:creationId xmlns:a16="http://schemas.microsoft.com/office/drawing/2014/main" id="{021FA7AE-75F7-15AB-004D-8833E197996E}"/>
              </a:ext>
            </a:extLst>
          </p:cNvPr>
          <p:cNvSpPr txBox="1"/>
          <p:nvPr/>
        </p:nvSpPr>
        <p:spPr>
          <a:xfrm>
            <a:off x="3674851" y="171953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
        <p:nvSpPr>
          <p:cNvPr id="17" name="Rectangle: Rounded Corners 16">
            <a:extLst>
              <a:ext uri="{FF2B5EF4-FFF2-40B4-BE49-F238E27FC236}">
                <a16:creationId xmlns:a16="http://schemas.microsoft.com/office/drawing/2014/main" id="{356A5722-B2B5-7964-0472-4D145E60F86C}"/>
              </a:ext>
            </a:extLst>
          </p:cNvPr>
          <p:cNvSpPr/>
          <p:nvPr/>
        </p:nvSpPr>
        <p:spPr>
          <a:xfrm>
            <a:off x="4114800" y="3748177"/>
            <a:ext cx="3968150" cy="3881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517CC38-5D6C-DCEC-6359-07928E10C57E}"/>
              </a:ext>
            </a:extLst>
          </p:cNvPr>
          <p:cNvSpPr txBox="1"/>
          <p:nvPr/>
        </p:nvSpPr>
        <p:spPr>
          <a:xfrm>
            <a:off x="3674850" y="2639681"/>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5</a:t>
            </a:r>
          </a:p>
        </p:txBody>
      </p:sp>
    </p:spTree>
    <p:extLst>
      <p:ext uri="{BB962C8B-B14F-4D97-AF65-F5344CB8AC3E}">
        <p14:creationId xmlns:p14="http://schemas.microsoft.com/office/powerpoint/2010/main" val="184681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26F057-2C76-D116-B467-A15DF722CDFE}"/>
              </a:ext>
            </a:extLst>
          </p:cNvPr>
          <p:cNvSpPr txBox="1"/>
          <p:nvPr/>
        </p:nvSpPr>
        <p:spPr>
          <a:xfrm>
            <a:off x="-5751" y="123645"/>
            <a:ext cx="29444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cs typeface="Calibri"/>
              </a:rPr>
              <a:t>ログイン画面​</a:t>
            </a:r>
          </a:p>
        </p:txBody>
      </p:sp>
      <p:sp>
        <p:nvSpPr>
          <p:cNvPr id="4" name="Rectangle: Rounded Corners 3">
            <a:extLst>
              <a:ext uri="{FF2B5EF4-FFF2-40B4-BE49-F238E27FC236}">
                <a16:creationId xmlns:a16="http://schemas.microsoft.com/office/drawing/2014/main" id="{BC0CFAD6-5083-7382-CA08-8551816FBD06}"/>
              </a:ext>
            </a:extLst>
          </p:cNvPr>
          <p:cNvSpPr/>
          <p:nvPr/>
        </p:nvSpPr>
        <p:spPr>
          <a:xfrm>
            <a:off x="4373592" y="4711460"/>
            <a:ext cx="3450565" cy="747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ea typeface="ＭＳ Ｐゴシック"/>
                <a:cs typeface="Calibri"/>
              </a:rPr>
              <a:t>新しくアカウントを作成</a:t>
            </a:r>
            <a:endParaRPr lang="en-US">
              <a:ea typeface="ＭＳ Ｐゴシック"/>
            </a:endParaRPr>
          </a:p>
        </p:txBody>
      </p:sp>
      <p:grpSp>
        <p:nvGrpSpPr>
          <p:cNvPr id="8" name="Group 7">
            <a:extLst>
              <a:ext uri="{FF2B5EF4-FFF2-40B4-BE49-F238E27FC236}">
                <a16:creationId xmlns:a16="http://schemas.microsoft.com/office/drawing/2014/main" id="{E6FFCC51-9E4B-07CC-585E-CE25F88EF004}"/>
              </a:ext>
            </a:extLst>
          </p:cNvPr>
          <p:cNvGrpSpPr/>
          <p:nvPr/>
        </p:nvGrpSpPr>
        <p:grpSpPr>
          <a:xfrm>
            <a:off x="3890514" y="839333"/>
            <a:ext cx="4655389" cy="3640956"/>
            <a:chOff x="3890514" y="839333"/>
            <a:chExt cx="4655389" cy="3640956"/>
          </a:xfrm>
        </p:grpSpPr>
        <p:grpSp>
          <p:nvGrpSpPr>
            <p:cNvPr id="7" name="Group 6">
              <a:extLst>
                <a:ext uri="{FF2B5EF4-FFF2-40B4-BE49-F238E27FC236}">
                  <a16:creationId xmlns:a16="http://schemas.microsoft.com/office/drawing/2014/main" id="{37C5B02A-DEF3-32E4-F5F4-29FF510B83EC}"/>
                </a:ext>
              </a:extLst>
            </p:cNvPr>
            <p:cNvGrpSpPr/>
            <p:nvPr/>
          </p:nvGrpSpPr>
          <p:grpSpPr>
            <a:xfrm>
              <a:off x="3890514" y="839333"/>
              <a:ext cx="4655389" cy="3640956"/>
              <a:chOff x="3890514" y="839333"/>
              <a:chExt cx="4655389" cy="3640956"/>
            </a:xfrm>
          </p:grpSpPr>
          <p:pic>
            <p:nvPicPr>
              <p:cNvPr id="6" name="Picture 6">
                <a:extLst>
                  <a:ext uri="{FF2B5EF4-FFF2-40B4-BE49-F238E27FC236}">
                    <a16:creationId xmlns:a16="http://schemas.microsoft.com/office/drawing/2014/main" id="{49B811A8-CE8B-1A68-0D14-E1CE5C0CAE43}"/>
                  </a:ext>
                </a:extLst>
              </p:cNvPr>
              <p:cNvPicPr>
                <a:picLocks noChangeAspect="1"/>
              </p:cNvPicPr>
              <p:nvPr/>
            </p:nvPicPr>
            <p:blipFill>
              <a:blip r:embed="rId2"/>
              <a:stretch>
                <a:fillRect/>
              </a:stretch>
            </p:blipFill>
            <p:spPr>
              <a:xfrm>
                <a:off x="3890514" y="839333"/>
                <a:ext cx="4655389" cy="3640956"/>
              </a:xfrm>
              <a:prstGeom prst="rect">
                <a:avLst/>
              </a:prstGeom>
            </p:spPr>
          </p:pic>
          <p:sp>
            <p:nvSpPr>
              <p:cNvPr id="5" name="Rectangle: Rounded Corners 4">
                <a:extLst>
                  <a:ext uri="{FF2B5EF4-FFF2-40B4-BE49-F238E27FC236}">
                    <a16:creationId xmlns:a16="http://schemas.microsoft.com/office/drawing/2014/main" id="{CB0523A2-D7F9-8EF5-F610-12B3E576FA8E}"/>
                  </a:ext>
                </a:extLst>
              </p:cNvPr>
              <p:cNvSpPr/>
              <p:nvPr/>
            </p:nvSpPr>
            <p:spPr>
              <a:xfrm>
                <a:off x="4172311" y="3115574"/>
                <a:ext cx="406879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cs typeface="Calibri"/>
                  </a:rPr>
                  <a:t>ログイン</a:t>
                </a:r>
                <a:endParaRPr lang="en-US"/>
              </a:p>
            </p:txBody>
          </p:sp>
        </p:grpSp>
        <p:sp>
          <p:nvSpPr>
            <p:cNvPr id="2" name="Rectangle: Rounded Corners 1">
              <a:extLst>
                <a:ext uri="{FF2B5EF4-FFF2-40B4-BE49-F238E27FC236}">
                  <a16:creationId xmlns:a16="http://schemas.microsoft.com/office/drawing/2014/main" id="{3A6C89D3-6D20-01EC-2282-CDDEF546A57B}"/>
                </a:ext>
              </a:extLst>
            </p:cNvPr>
            <p:cNvSpPr/>
            <p:nvPr/>
          </p:nvSpPr>
          <p:spPr>
            <a:xfrm>
              <a:off x="4157932" y="2756140"/>
              <a:ext cx="3393055" cy="230036"/>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7">
            <a:extLst>
              <a:ext uri="{FF2B5EF4-FFF2-40B4-BE49-F238E27FC236}">
                <a16:creationId xmlns:a16="http://schemas.microsoft.com/office/drawing/2014/main" id="{E070528F-34FB-2059-72DE-C867B7E2E416}"/>
              </a:ext>
            </a:extLst>
          </p:cNvPr>
          <p:cNvSpPr txBox="1"/>
          <p:nvPr/>
        </p:nvSpPr>
        <p:spPr>
          <a:xfrm>
            <a:off x="4157932" y="1015208"/>
            <a:ext cx="1564257" cy="38370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14" name="Rectangle: Rounded Corners 13">
            <a:extLst>
              <a:ext uri="{FF2B5EF4-FFF2-40B4-BE49-F238E27FC236}">
                <a16:creationId xmlns:a16="http://schemas.microsoft.com/office/drawing/2014/main" id="{D7803073-CCEA-94F3-6A2B-F1923926051A}"/>
              </a:ext>
            </a:extLst>
          </p:cNvPr>
          <p:cNvSpPr/>
          <p:nvPr/>
        </p:nvSpPr>
        <p:spPr>
          <a:xfrm>
            <a:off x="4229819" y="3733800"/>
            <a:ext cx="3968150" cy="388188"/>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44B93FD-E81C-812F-0175-068667B41D2C}"/>
              </a:ext>
            </a:extLst>
          </p:cNvPr>
          <p:cNvSpPr/>
          <p:nvPr/>
        </p:nvSpPr>
        <p:spPr>
          <a:xfrm>
            <a:off x="3784120" y="-4313"/>
            <a:ext cx="4586376" cy="191218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b="1">
                <a:solidFill>
                  <a:schemeClr val="tx1"/>
                </a:solidFill>
                <a:latin typeface="Meiryo"/>
                <a:ea typeface="Meiryo"/>
                <a:cs typeface="Calibri"/>
              </a:rPr>
              <a:t>入力内容が間違っています</a:t>
            </a:r>
          </a:p>
        </p:txBody>
      </p:sp>
      <p:sp>
        <p:nvSpPr>
          <p:cNvPr id="13" name="Rectangle: Rounded Corners 12">
            <a:extLst>
              <a:ext uri="{FF2B5EF4-FFF2-40B4-BE49-F238E27FC236}">
                <a16:creationId xmlns:a16="http://schemas.microsoft.com/office/drawing/2014/main" id="{45DD631E-EDFA-1938-5078-C09DCE13F40B}"/>
              </a:ext>
            </a:extLst>
          </p:cNvPr>
          <p:cNvSpPr/>
          <p:nvPr/>
        </p:nvSpPr>
        <p:spPr>
          <a:xfrm>
            <a:off x="6904008" y="1189007"/>
            <a:ext cx="920150" cy="460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ok</a:t>
            </a:r>
          </a:p>
        </p:txBody>
      </p:sp>
      <p:sp>
        <p:nvSpPr>
          <p:cNvPr id="18" name="TextBox 1">
            <a:extLst>
              <a:ext uri="{FF2B5EF4-FFF2-40B4-BE49-F238E27FC236}">
                <a16:creationId xmlns:a16="http://schemas.microsoft.com/office/drawing/2014/main" id="{D3FF4FA0-1603-C44E-3F64-7FF3FB4977A4}"/>
              </a:ext>
            </a:extLst>
          </p:cNvPr>
          <p:cNvSpPr txBox="1"/>
          <p:nvPr/>
        </p:nvSpPr>
        <p:spPr>
          <a:xfrm>
            <a:off x="4019910" y="382437"/>
            <a:ext cx="715992"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sz="4000" b="1">
                <a:solidFill>
                  <a:srgbClr val="FF0000"/>
                </a:solidFill>
                <a:latin typeface="Meiryo"/>
                <a:ea typeface="Meiryo"/>
                <a:cs typeface="Calibri"/>
              </a:rPr>
              <a:t>6</a:t>
            </a:r>
          </a:p>
        </p:txBody>
      </p:sp>
    </p:spTree>
    <p:extLst>
      <p:ext uri="{BB962C8B-B14F-4D97-AF65-F5344CB8AC3E}">
        <p14:creationId xmlns:p14="http://schemas.microsoft.com/office/powerpoint/2010/main" val="3648235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DB451-153C-7173-916B-EFA40F41B435}"/>
              </a:ext>
            </a:extLst>
          </p:cNvPr>
          <p:cNvSpPr/>
          <p:nvPr/>
        </p:nvSpPr>
        <p:spPr>
          <a:xfrm>
            <a:off x="9635704" y="5387196"/>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次へ</a:t>
            </a:r>
          </a:p>
        </p:txBody>
      </p:sp>
      <p:sp>
        <p:nvSpPr>
          <p:cNvPr id="4" name="TextBox 3">
            <a:extLst>
              <a:ext uri="{FF2B5EF4-FFF2-40B4-BE49-F238E27FC236}">
                <a16:creationId xmlns:a16="http://schemas.microsoft.com/office/drawing/2014/main" id="{2EC3A338-0764-F8F0-7D8C-B9817BE488EC}"/>
              </a:ext>
            </a:extLst>
          </p:cNvPr>
          <p:cNvSpPr txBox="1"/>
          <p:nvPr/>
        </p:nvSpPr>
        <p:spPr>
          <a:xfrm>
            <a:off x="3947125" y="1014144"/>
            <a:ext cx="38790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cs typeface="Calibri"/>
              </a:rPr>
              <a:t>アカウント作成</a:t>
            </a:r>
          </a:p>
        </p:txBody>
      </p:sp>
      <p:sp>
        <p:nvSpPr>
          <p:cNvPr id="5" name="Rectangle 4">
            <a:extLst>
              <a:ext uri="{FF2B5EF4-FFF2-40B4-BE49-F238E27FC236}">
                <a16:creationId xmlns:a16="http://schemas.microsoft.com/office/drawing/2014/main" id="{3D4B6B83-D480-00BF-A59D-2177E7E26841}"/>
              </a:ext>
            </a:extLst>
          </p:cNvPr>
          <p:cNvSpPr/>
          <p:nvPr/>
        </p:nvSpPr>
        <p:spPr>
          <a:xfrm>
            <a:off x="4689895" y="2569234"/>
            <a:ext cx="2372263" cy="41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2840068" y="2681916"/>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10" name="TextBox 9">
            <a:extLst>
              <a:ext uri="{FF2B5EF4-FFF2-40B4-BE49-F238E27FC236}">
                <a16:creationId xmlns:a16="http://schemas.microsoft.com/office/drawing/2014/main" id="{EB6EB9F6-AEA3-F777-52BA-5B1A27BF93D7}"/>
              </a:ext>
            </a:extLst>
          </p:cNvPr>
          <p:cNvSpPr txBox="1"/>
          <p:nvPr/>
        </p:nvSpPr>
        <p:spPr>
          <a:xfrm>
            <a:off x="2863072" y="3481298"/>
            <a:ext cx="1823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パスワード</a:t>
            </a:r>
          </a:p>
        </p:txBody>
      </p:sp>
      <p:sp>
        <p:nvSpPr>
          <p:cNvPr id="14" name="Rectangle 13">
            <a:extLst>
              <a:ext uri="{FF2B5EF4-FFF2-40B4-BE49-F238E27FC236}">
                <a16:creationId xmlns:a16="http://schemas.microsoft.com/office/drawing/2014/main" id="{D8E1607D-8974-220E-C0C7-D4D2A003BA25}"/>
              </a:ext>
            </a:extLst>
          </p:cNvPr>
          <p:cNvSpPr/>
          <p:nvPr/>
        </p:nvSpPr>
        <p:spPr>
          <a:xfrm>
            <a:off x="4689893" y="343187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a:cs typeface="Calibri"/>
              </a:rPr>
              <a:t>●</a:t>
            </a:r>
            <a:r>
              <a:rPr lang="en-US">
                <a:ea typeface="+mn-lt"/>
                <a:cs typeface="+mn-lt"/>
              </a:rPr>
              <a:t>●●●●●●●●●●●</a:t>
            </a:r>
            <a:endParaRPr lang="en-US"/>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アカウント作成画面</a:t>
            </a:r>
          </a:p>
        </p:txBody>
      </p:sp>
      <p:sp>
        <p:nvSpPr>
          <p:cNvPr id="17" name="Rectangle: Rounded Corners 16">
            <a:extLst>
              <a:ext uri="{FF2B5EF4-FFF2-40B4-BE49-F238E27FC236}">
                <a16:creationId xmlns:a16="http://schemas.microsoft.com/office/drawing/2014/main" id="{0F3BE6A1-3338-E61D-2B1D-E1F08CA3DA84}"/>
              </a:ext>
            </a:extLst>
          </p:cNvPr>
          <p:cNvSpPr/>
          <p:nvPr/>
        </p:nvSpPr>
        <p:spPr>
          <a:xfrm>
            <a:off x="7522231" y="5387196"/>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3" name="TextBox 2">
            <a:extLst>
              <a:ext uri="{FF2B5EF4-FFF2-40B4-BE49-F238E27FC236}">
                <a16:creationId xmlns:a16="http://schemas.microsoft.com/office/drawing/2014/main" id="{08CF77C6-C9EC-081A-D3EA-B41849DC9979}"/>
              </a:ext>
            </a:extLst>
          </p:cNvPr>
          <p:cNvSpPr txBox="1"/>
          <p:nvPr/>
        </p:nvSpPr>
        <p:spPr>
          <a:xfrm>
            <a:off x="4393718" y="2352135"/>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1</a:t>
            </a:r>
          </a:p>
        </p:txBody>
      </p:sp>
      <p:sp>
        <p:nvSpPr>
          <p:cNvPr id="6" name="TextBox 5">
            <a:extLst>
              <a:ext uri="{FF2B5EF4-FFF2-40B4-BE49-F238E27FC236}">
                <a16:creationId xmlns:a16="http://schemas.microsoft.com/office/drawing/2014/main" id="{ECF0A473-F412-4124-9B2D-2EE7549F5084}"/>
              </a:ext>
            </a:extLst>
          </p:cNvPr>
          <p:cNvSpPr txBox="1"/>
          <p:nvPr/>
        </p:nvSpPr>
        <p:spPr>
          <a:xfrm>
            <a:off x="4393719" y="3315418"/>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2</a:t>
            </a:r>
          </a:p>
        </p:txBody>
      </p:sp>
      <p:sp>
        <p:nvSpPr>
          <p:cNvPr id="7" name="TextBox 6">
            <a:extLst>
              <a:ext uri="{FF2B5EF4-FFF2-40B4-BE49-F238E27FC236}">
                <a16:creationId xmlns:a16="http://schemas.microsoft.com/office/drawing/2014/main" id="{A31696EA-AD0B-1759-054C-F71F14EB68CD}"/>
              </a:ext>
            </a:extLst>
          </p:cNvPr>
          <p:cNvSpPr txBox="1"/>
          <p:nvPr/>
        </p:nvSpPr>
        <p:spPr>
          <a:xfrm>
            <a:off x="9583945" y="5083833"/>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3</a:t>
            </a:r>
          </a:p>
        </p:txBody>
      </p:sp>
    </p:spTree>
    <p:extLst>
      <p:ext uri="{BB962C8B-B14F-4D97-AF65-F5344CB8AC3E}">
        <p14:creationId xmlns:p14="http://schemas.microsoft.com/office/powerpoint/2010/main" val="4252397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C3A338-0764-F8F0-7D8C-B9817BE488EC}"/>
              </a:ext>
            </a:extLst>
          </p:cNvPr>
          <p:cNvSpPr txBox="1"/>
          <p:nvPr/>
        </p:nvSpPr>
        <p:spPr>
          <a:xfrm>
            <a:off x="3947125" y="1014144"/>
            <a:ext cx="38790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b="1">
                <a:latin typeface="Meiryo"/>
                <a:ea typeface="Meiryo"/>
                <a:cs typeface="Calibri"/>
              </a:rPr>
              <a:t>アカウント作成</a:t>
            </a:r>
          </a:p>
        </p:txBody>
      </p:sp>
      <p:sp>
        <p:nvSpPr>
          <p:cNvPr id="5" name="Rectangle 4">
            <a:extLst>
              <a:ext uri="{FF2B5EF4-FFF2-40B4-BE49-F238E27FC236}">
                <a16:creationId xmlns:a16="http://schemas.microsoft.com/office/drawing/2014/main" id="{3D4B6B83-D480-00BF-A59D-2177E7E26841}"/>
              </a:ext>
            </a:extLst>
          </p:cNvPr>
          <p:cNvSpPr/>
          <p:nvPr/>
        </p:nvSpPr>
        <p:spPr>
          <a:xfrm>
            <a:off x="4689895" y="2569234"/>
            <a:ext cx="2372263" cy="4169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B531E319-F857-64F1-A742-E9045D817BA2}"/>
              </a:ext>
            </a:extLst>
          </p:cNvPr>
          <p:cNvSpPr txBox="1"/>
          <p:nvPr/>
        </p:nvSpPr>
        <p:spPr>
          <a:xfrm>
            <a:off x="2840068" y="2681916"/>
            <a:ext cx="1564257" cy="383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rPr>
              <a:t>ユーザネーム</a:t>
            </a:r>
          </a:p>
        </p:txBody>
      </p:sp>
      <p:sp>
        <p:nvSpPr>
          <p:cNvPr id="10" name="TextBox 9">
            <a:extLst>
              <a:ext uri="{FF2B5EF4-FFF2-40B4-BE49-F238E27FC236}">
                <a16:creationId xmlns:a16="http://schemas.microsoft.com/office/drawing/2014/main" id="{EB6EB9F6-AEA3-F777-52BA-5B1A27BF93D7}"/>
              </a:ext>
            </a:extLst>
          </p:cNvPr>
          <p:cNvSpPr txBox="1"/>
          <p:nvPr/>
        </p:nvSpPr>
        <p:spPr>
          <a:xfrm>
            <a:off x="2863072" y="3481298"/>
            <a:ext cx="1823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latin typeface="Meiryo"/>
                <a:ea typeface="Meiryo"/>
                <a:cs typeface="Calibri"/>
              </a:rPr>
              <a:t>パスワード</a:t>
            </a:r>
          </a:p>
        </p:txBody>
      </p:sp>
      <p:sp>
        <p:nvSpPr>
          <p:cNvPr id="14" name="Rectangle 13">
            <a:extLst>
              <a:ext uri="{FF2B5EF4-FFF2-40B4-BE49-F238E27FC236}">
                <a16:creationId xmlns:a16="http://schemas.microsoft.com/office/drawing/2014/main" id="{D8E1607D-8974-220E-C0C7-D4D2A003BA25}"/>
              </a:ext>
            </a:extLst>
          </p:cNvPr>
          <p:cNvSpPr/>
          <p:nvPr/>
        </p:nvSpPr>
        <p:spPr>
          <a:xfrm>
            <a:off x="4646761" y="3431874"/>
            <a:ext cx="2372263" cy="41694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endParaRPr lang="en-US">
              <a:cs typeface="Calibri"/>
            </a:endParaRPr>
          </a:p>
        </p:txBody>
      </p:sp>
      <p:sp>
        <p:nvSpPr>
          <p:cNvPr id="16" name="TextBox 15">
            <a:extLst>
              <a:ext uri="{FF2B5EF4-FFF2-40B4-BE49-F238E27FC236}">
                <a16:creationId xmlns:a16="http://schemas.microsoft.com/office/drawing/2014/main" id="{71F64667-376F-B816-8EA3-DA987BD78C8E}"/>
              </a:ext>
            </a:extLst>
          </p:cNvPr>
          <p:cNvSpPr txBox="1"/>
          <p:nvPr/>
        </p:nvSpPr>
        <p:spPr>
          <a:xfrm>
            <a:off x="37381" y="181154"/>
            <a:ext cx="359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ＭＳ Ｐゴシック"/>
                <a:cs typeface="Calibri"/>
              </a:rPr>
              <a:t>アカウント作成画面（赤字付き）</a:t>
            </a:r>
          </a:p>
        </p:txBody>
      </p:sp>
      <p:sp>
        <p:nvSpPr>
          <p:cNvPr id="6" name="TextBox 5">
            <a:extLst>
              <a:ext uri="{FF2B5EF4-FFF2-40B4-BE49-F238E27FC236}">
                <a16:creationId xmlns:a16="http://schemas.microsoft.com/office/drawing/2014/main" id="{7063339A-6DAD-0EF9-A221-D32F584D0C05}"/>
              </a:ext>
            </a:extLst>
          </p:cNvPr>
          <p:cNvSpPr txBox="1"/>
          <p:nvPr/>
        </p:nvSpPr>
        <p:spPr>
          <a:xfrm>
            <a:off x="4638138" y="4091797"/>
            <a:ext cx="32751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パスワードを入力してください</a:t>
            </a:r>
          </a:p>
          <a:p>
            <a:endParaRPr lang="ja-JP" altLang="en-US">
              <a:solidFill>
                <a:srgbClr val="FF0000"/>
              </a:solidFill>
              <a:ea typeface="ＭＳ Ｐゴシック"/>
              <a:cs typeface="Calibri"/>
            </a:endParaRPr>
          </a:p>
        </p:txBody>
      </p:sp>
      <p:sp>
        <p:nvSpPr>
          <p:cNvPr id="3" name="Rectangle: Rounded Corners 2">
            <a:extLst>
              <a:ext uri="{FF2B5EF4-FFF2-40B4-BE49-F238E27FC236}">
                <a16:creationId xmlns:a16="http://schemas.microsoft.com/office/drawing/2014/main" id="{364D8460-A9A3-A43A-DC2D-55E6567F22C7}"/>
              </a:ext>
            </a:extLst>
          </p:cNvPr>
          <p:cNvSpPr/>
          <p:nvPr/>
        </p:nvSpPr>
        <p:spPr>
          <a:xfrm>
            <a:off x="9635704" y="5387196"/>
            <a:ext cx="1567133"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次へ</a:t>
            </a:r>
          </a:p>
        </p:txBody>
      </p:sp>
      <p:sp>
        <p:nvSpPr>
          <p:cNvPr id="7" name="Rectangle: Rounded Corners 6">
            <a:extLst>
              <a:ext uri="{FF2B5EF4-FFF2-40B4-BE49-F238E27FC236}">
                <a16:creationId xmlns:a16="http://schemas.microsoft.com/office/drawing/2014/main" id="{7F49057C-6D22-262A-F13C-9824834DAE52}"/>
              </a:ext>
            </a:extLst>
          </p:cNvPr>
          <p:cNvSpPr/>
          <p:nvPr/>
        </p:nvSpPr>
        <p:spPr>
          <a:xfrm>
            <a:off x="7522231" y="5387196"/>
            <a:ext cx="1653397" cy="60385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ea typeface="ＭＳ Ｐゴシック"/>
                <a:cs typeface="Calibri"/>
              </a:rPr>
              <a:t>キャンセル</a:t>
            </a:r>
          </a:p>
        </p:txBody>
      </p:sp>
      <p:sp>
        <p:nvSpPr>
          <p:cNvPr id="18" name="TextBox 17">
            <a:extLst>
              <a:ext uri="{FF2B5EF4-FFF2-40B4-BE49-F238E27FC236}">
                <a16:creationId xmlns:a16="http://schemas.microsoft.com/office/drawing/2014/main" id="{483508CB-2337-AFEC-5B7E-4C4E77C0B6C5}"/>
              </a:ext>
            </a:extLst>
          </p:cNvPr>
          <p:cNvSpPr txBox="1"/>
          <p:nvPr/>
        </p:nvSpPr>
        <p:spPr>
          <a:xfrm>
            <a:off x="4638137" y="3056627"/>
            <a:ext cx="372085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solidFill>
                  <a:srgbClr val="FF0000"/>
                </a:solidFill>
                <a:ea typeface="ＭＳ Ｐゴシック"/>
                <a:cs typeface="Calibri"/>
              </a:rPr>
              <a:t>ユーザーネームを入力してください</a:t>
            </a:r>
          </a:p>
          <a:p>
            <a:endParaRPr lang="ja-JP" altLang="en-US">
              <a:solidFill>
                <a:srgbClr val="FF0000"/>
              </a:solidFill>
              <a:ea typeface="ＭＳ Ｐゴシック"/>
              <a:cs typeface="Calibri"/>
            </a:endParaRPr>
          </a:p>
        </p:txBody>
      </p:sp>
      <p:sp>
        <p:nvSpPr>
          <p:cNvPr id="20" name="TextBox 19">
            <a:extLst>
              <a:ext uri="{FF2B5EF4-FFF2-40B4-BE49-F238E27FC236}">
                <a16:creationId xmlns:a16="http://schemas.microsoft.com/office/drawing/2014/main" id="{F1EFA389-5EFD-22AE-5D3E-B88D0F2E9346}"/>
              </a:ext>
            </a:extLst>
          </p:cNvPr>
          <p:cNvSpPr txBox="1"/>
          <p:nvPr/>
        </p:nvSpPr>
        <p:spPr>
          <a:xfrm>
            <a:off x="3948020" y="2869719"/>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
        <p:nvSpPr>
          <p:cNvPr id="21" name="TextBox 20">
            <a:extLst>
              <a:ext uri="{FF2B5EF4-FFF2-40B4-BE49-F238E27FC236}">
                <a16:creationId xmlns:a16="http://schemas.microsoft.com/office/drawing/2014/main" id="{4CC71015-0B11-519E-25B7-21926D7B083D}"/>
              </a:ext>
            </a:extLst>
          </p:cNvPr>
          <p:cNvSpPr txBox="1"/>
          <p:nvPr/>
        </p:nvSpPr>
        <p:spPr>
          <a:xfrm>
            <a:off x="3933642" y="4034284"/>
            <a:ext cx="71599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0000"/>
                </a:solidFill>
                <a:latin typeface="Meiryo"/>
                <a:ea typeface="Meiryo"/>
                <a:cs typeface="Calibri"/>
              </a:rPr>
              <a:t>4</a:t>
            </a:r>
          </a:p>
        </p:txBody>
      </p:sp>
    </p:spTree>
    <p:extLst>
      <p:ext uri="{BB962C8B-B14F-4D97-AF65-F5344CB8AC3E}">
        <p14:creationId xmlns:p14="http://schemas.microsoft.com/office/powerpoint/2010/main" val="39222628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54</Slides>
  <Notes>0</Notes>
  <HiddenSlides>0</HiddenSlide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テーマ</vt:lpstr>
      <vt:lpstr>これから決めること</vt:lpstr>
      <vt:lpstr>島津のやること</vt:lpstr>
      <vt:lpstr>画像変更リスト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以下は一時保管用（使わない可能性高）</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2022-06-06T04:19:05Z</dcterms:created>
  <dcterms:modified xsi:type="dcterms:W3CDTF">2022-06-10T00:54:00Z</dcterms:modified>
</cp:coreProperties>
</file>