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 roundtripDataSignature="AMtx7mj7gVXM+iO9NQo1VAp9bvDgrJVf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1" name="Shape 11"/>
        <p:cNvGrpSpPr/>
        <p:nvPr/>
      </p:nvGrpSpPr>
      <p:grpSpPr>
        <a:xfrm>
          <a:off x="0" y="0"/>
          <a:ext cx="0" cy="0"/>
          <a:chOff x="0" y="0"/>
          <a:chExt cx="0" cy="0"/>
        </a:xfrm>
      </p:grpSpPr>
      <p:sp>
        <p:nvSpPr>
          <p:cNvPr id="12" name="Google Shape;12;p6"/>
          <p:cNvSpPr/>
          <p:nvPr/>
        </p:nvSpPr>
        <p:spPr>
          <a:xfrm>
            <a:off x="0" y="0"/>
            <a:ext cx="12192000" cy="3429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6"/>
          <p:cNvSpPr txBox="1"/>
          <p:nvPr>
            <p:ph type="ctrTitle"/>
          </p:nvPr>
        </p:nvSpPr>
        <p:spPr>
          <a:xfrm>
            <a:off x="939337" y="1537927"/>
            <a:ext cx="10414463" cy="110544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accent6"/>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6"/>
          <p:cNvSpPr txBox="1"/>
          <p:nvPr>
            <p:ph idx="1" type="subTitle"/>
          </p:nvPr>
        </p:nvSpPr>
        <p:spPr>
          <a:xfrm>
            <a:off x="1524000" y="4528358"/>
            <a:ext cx="9144000" cy="5486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accent6"/>
              </a:buClr>
              <a:buSzPts val="2400"/>
              <a:buNone/>
              <a:defRPr b="1" sz="2400">
                <a:latin typeface="Arial"/>
                <a:ea typeface="Arial"/>
                <a:cs typeface="Arial"/>
                <a:sym typeface="Arial"/>
              </a:defRPr>
            </a:lvl1pPr>
            <a:lvl2pPr lvl="1" algn="ctr">
              <a:lnSpc>
                <a:spcPct val="90000"/>
              </a:lnSpc>
              <a:spcBef>
                <a:spcPts val="500"/>
              </a:spcBef>
              <a:spcAft>
                <a:spcPts val="0"/>
              </a:spcAft>
              <a:buClr>
                <a:schemeClr val="accent6"/>
              </a:buClr>
              <a:buSzPts val="2000"/>
              <a:buNone/>
              <a:defRPr sz="2000"/>
            </a:lvl2pPr>
            <a:lvl3pPr lvl="2" algn="ctr">
              <a:lnSpc>
                <a:spcPct val="90000"/>
              </a:lnSpc>
              <a:spcBef>
                <a:spcPts val="500"/>
              </a:spcBef>
              <a:spcAft>
                <a:spcPts val="0"/>
              </a:spcAft>
              <a:buClr>
                <a:schemeClr val="accent6"/>
              </a:buClr>
              <a:buSzPts val="1800"/>
              <a:buNone/>
              <a:defRPr sz="1800"/>
            </a:lvl3pPr>
            <a:lvl4pPr lvl="3" algn="ctr">
              <a:lnSpc>
                <a:spcPct val="90000"/>
              </a:lnSpc>
              <a:spcBef>
                <a:spcPts val="500"/>
              </a:spcBef>
              <a:spcAft>
                <a:spcPts val="0"/>
              </a:spcAft>
              <a:buClr>
                <a:schemeClr val="accent6"/>
              </a:buClr>
              <a:buSzPts val="1600"/>
              <a:buNone/>
              <a:defRPr sz="1600"/>
            </a:lvl4pPr>
            <a:lvl5pPr lvl="4" algn="ctr">
              <a:lnSpc>
                <a:spcPct val="90000"/>
              </a:lnSpc>
              <a:spcBef>
                <a:spcPts val="50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83" name="Shape 83"/>
        <p:cNvGrpSpPr/>
        <p:nvPr/>
      </p:nvGrpSpPr>
      <p:grpSpPr>
        <a:xfrm>
          <a:off x="0" y="0"/>
          <a:ext cx="0" cy="0"/>
          <a:chOff x="0" y="0"/>
          <a:chExt cx="0" cy="0"/>
        </a:xfrm>
      </p:grpSpPr>
      <p:sp>
        <p:nvSpPr>
          <p:cNvPr id="84" name="Google Shape;8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87" name="Shape 87"/>
        <p:cNvGrpSpPr/>
        <p:nvPr/>
      </p:nvGrpSpPr>
      <p:grpSpPr>
        <a:xfrm>
          <a:off x="0" y="0"/>
          <a:ext cx="0" cy="0"/>
          <a:chOff x="0" y="0"/>
          <a:chExt cx="0" cy="0"/>
        </a:xfrm>
      </p:grpSpPr>
      <p:sp>
        <p:nvSpPr>
          <p:cNvPr id="88" name="Google Shape;88;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accent6"/>
              </a:buClr>
              <a:buSzPts val="3200"/>
              <a:buChar char="•"/>
              <a:defRPr sz="3200"/>
            </a:lvl1pPr>
            <a:lvl2pPr indent="-406400" lvl="1" marL="914400" algn="l">
              <a:lnSpc>
                <a:spcPct val="90000"/>
              </a:lnSpc>
              <a:spcBef>
                <a:spcPts val="500"/>
              </a:spcBef>
              <a:spcAft>
                <a:spcPts val="0"/>
              </a:spcAft>
              <a:buClr>
                <a:schemeClr val="accent6"/>
              </a:buClr>
              <a:buSzPts val="2800"/>
              <a:buChar char="•"/>
              <a:defRPr sz="2800"/>
            </a:lvl2pPr>
            <a:lvl3pPr indent="-381000" lvl="2" marL="1371600" algn="l">
              <a:lnSpc>
                <a:spcPct val="90000"/>
              </a:lnSpc>
              <a:spcBef>
                <a:spcPts val="500"/>
              </a:spcBef>
              <a:spcAft>
                <a:spcPts val="0"/>
              </a:spcAft>
              <a:buClr>
                <a:schemeClr val="accent6"/>
              </a:buClr>
              <a:buSzPts val="2400"/>
              <a:buChar char="•"/>
              <a:defRPr sz="2400"/>
            </a:lvl3pPr>
            <a:lvl4pPr indent="-355600" lvl="3" marL="1828800" algn="l">
              <a:lnSpc>
                <a:spcPct val="90000"/>
              </a:lnSpc>
              <a:spcBef>
                <a:spcPts val="500"/>
              </a:spcBef>
              <a:spcAft>
                <a:spcPts val="0"/>
              </a:spcAft>
              <a:buClr>
                <a:schemeClr val="accent6"/>
              </a:buClr>
              <a:buSzPts val="2000"/>
              <a:buChar char="•"/>
              <a:defRPr sz="2000"/>
            </a:lvl4pPr>
            <a:lvl5pPr indent="-355600" lvl="4" marL="2286000" algn="l">
              <a:lnSpc>
                <a:spcPct val="90000"/>
              </a:lnSpc>
              <a:spcBef>
                <a:spcPts val="50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0" name="Google Shape;90;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1600"/>
              <a:buNone/>
              <a:defRPr sz="1600"/>
            </a:lvl1pPr>
            <a:lvl2pPr indent="-228600" lvl="1" marL="914400" algn="l">
              <a:lnSpc>
                <a:spcPct val="90000"/>
              </a:lnSpc>
              <a:spcBef>
                <a:spcPts val="500"/>
              </a:spcBef>
              <a:spcAft>
                <a:spcPts val="0"/>
              </a:spcAft>
              <a:buClr>
                <a:schemeClr val="accent6"/>
              </a:buClr>
              <a:buSzPts val="1400"/>
              <a:buNone/>
              <a:defRPr sz="1400"/>
            </a:lvl2pPr>
            <a:lvl3pPr indent="-228600" lvl="2" marL="1371600" algn="l">
              <a:lnSpc>
                <a:spcPct val="90000"/>
              </a:lnSpc>
              <a:spcBef>
                <a:spcPts val="500"/>
              </a:spcBef>
              <a:spcAft>
                <a:spcPts val="0"/>
              </a:spcAft>
              <a:buClr>
                <a:schemeClr val="accent6"/>
              </a:buClr>
              <a:buSzPts val="1200"/>
              <a:buNone/>
              <a:defRPr sz="1200"/>
            </a:lvl3pPr>
            <a:lvl4pPr indent="-228600" lvl="3" marL="1828800" algn="l">
              <a:lnSpc>
                <a:spcPct val="90000"/>
              </a:lnSpc>
              <a:spcBef>
                <a:spcPts val="500"/>
              </a:spcBef>
              <a:spcAft>
                <a:spcPts val="0"/>
              </a:spcAft>
              <a:buClr>
                <a:schemeClr val="accent6"/>
              </a:buClr>
              <a:buSzPts val="1000"/>
              <a:buNone/>
              <a:defRPr sz="1000"/>
            </a:lvl4pPr>
            <a:lvl5pPr indent="-228600" lvl="4" marL="2286000" algn="l">
              <a:lnSpc>
                <a:spcPct val="90000"/>
              </a:lnSpc>
              <a:spcBef>
                <a:spcPts val="50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94" name="Shape 94"/>
        <p:cNvGrpSpPr/>
        <p:nvPr/>
      </p:nvGrpSpPr>
      <p:grpSpPr>
        <a:xfrm>
          <a:off x="0" y="0"/>
          <a:ext cx="0" cy="0"/>
          <a:chOff x="0" y="0"/>
          <a:chExt cx="0" cy="0"/>
        </a:xfrm>
      </p:grpSpPr>
      <p:sp>
        <p:nvSpPr>
          <p:cNvPr id="95" name="Google Shape;9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7"/>
          <p:cNvSpPr/>
          <p:nvPr>
            <p:ph idx="2" type="pic"/>
          </p:nvPr>
        </p:nvSpPr>
        <p:spPr>
          <a:xfrm>
            <a:off x="5183188" y="987425"/>
            <a:ext cx="6172200" cy="4873625"/>
          </a:xfrm>
          <a:prstGeom prst="rect">
            <a:avLst/>
          </a:prstGeom>
          <a:noFill/>
          <a:ln>
            <a:noFill/>
          </a:ln>
        </p:spPr>
      </p:sp>
      <p:sp>
        <p:nvSpPr>
          <p:cNvPr id="97" name="Google Shape;97;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1600"/>
              <a:buNone/>
              <a:defRPr sz="1600"/>
            </a:lvl1pPr>
            <a:lvl2pPr indent="-228600" lvl="1" marL="914400" algn="l">
              <a:lnSpc>
                <a:spcPct val="90000"/>
              </a:lnSpc>
              <a:spcBef>
                <a:spcPts val="500"/>
              </a:spcBef>
              <a:spcAft>
                <a:spcPts val="0"/>
              </a:spcAft>
              <a:buClr>
                <a:schemeClr val="accent6"/>
              </a:buClr>
              <a:buSzPts val="1400"/>
              <a:buNone/>
              <a:defRPr sz="1400"/>
            </a:lvl2pPr>
            <a:lvl3pPr indent="-228600" lvl="2" marL="1371600" algn="l">
              <a:lnSpc>
                <a:spcPct val="90000"/>
              </a:lnSpc>
              <a:spcBef>
                <a:spcPts val="500"/>
              </a:spcBef>
              <a:spcAft>
                <a:spcPts val="0"/>
              </a:spcAft>
              <a:buClr>
                <a:schemeClr val="accent6"/>
              </a:buClr>
              <a:buSzPts val="1200"/>
              <a:buNone/>
              <a:defRPr sz="1200"/>
            </a:lvl3pPr>
            <a:lvl4pPr indent="-228600" lvl="3" marL="1828800" algn="l">
              <a:lnSpc>
                <a:spcPct val="90000"/>
              </a:lnSpc>
              <a:spcBef>
                <a:spcPts val="500"/>
              </a:spcBef>
              <a:spcAft>
                <a:spcPts val="0"/>
              </a:spcAft>
              <a:buClr>
                <a:schemeClr val="accent6"/>
              </a:buClr>
              <a:buSzPts val="1000"/>
              <a:buNone/>
              <a:defRPr sz="1000"/>
            </a:lvl4pPr>
            <a:lvl5pPr indent="-228600" lvl="4" marL="2286000" algn="l">
              <a:lnSpc>
                <a:spcPct val="90000"/>
              </a:lnSpc>
              <a:spcBef>
                <a:spcPts val="50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101" name="Shape 101"/>
        <p:cNvGrpSpPr/>
        <p:nvPr/>
      </p:nvGrpSpPr>
      <p:grpSpPr>
        <a:xfrm>
          <a:off x="0" y="0"/>
          <a:ext cx="0" cy="0"/>
          <a:chOff x="0" y="0"/>
          <a:chExt cx="0" cy="0"/>
        </a:xfrm>
      </p:grpSpPr>
      <p:sp>
        <p:nvSpPr>
          <p:cNvPr id="102" name="Google Shape;10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107" name="Shape 107"/>
        <p:cNvGrpSpPr/>
        <p:nvPr/>
      </p:nvGrpSpPr>
      <p:grpSpPr>
        <a:xfrm>
          <a:off x="0" y="0"/>
          <a:ext cx="0" cy="0"/>
          <a:chOff x="0" y="0"/>
          <a:chExt cx="0" cy="0"/>
        </a:xfrm>
      </p:grpSpPr>
      <p:sp>
        <p:nvSpPr>
          <p:cNvPr id="108" name="Google Shape;108;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ペルソナ設定">
  <p:cSld name="ペルソナ設定">
    <p:spTree>
      <p:nvGrpSpPr>
        <p:cNvPr id="18" name="Shape 18"/>
        <p:cNvGrpSpPr/>
        <p:nvPr/>
      </p:nvGrpSpPr>
      <p:grpSpPr>
        <a:xfrm>
          <a:off x="0" y="0"/>
          <a:ext cx="0" cy="0"/>
          <a:chOff x="0" y="0"/>
          <a:chExt cx="0" cy="0"/>
        </a:xfrm>
      </p:grpSpPr>
      <p:sp>
        <p:nvSpPr>
          <p:cNvPr id="19" name="Google Shape;19;p7"/>
          <p:cNvSpPr/>
          <p:nvPr/>
        </p:nvSpPr>
        <p:spPr>
          <a:xfrm>
            <a:off x="0" y="6721475"/>
            <a:ext cx="12192000" cy="1365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7"/>
          <p:cNvSpPr/>
          <p:nvPr/>
        </p:nvSpPr>
        <p:spPr>
          <a:xfrm>
            <a:off x="0" y="0"/>
            <a:ext cx="12192000" cy="4239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7"/>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7"/>
          <p:cNvSpPr txBox="1"/>
          <p:nvPr>
            <p:ph idx="1" type="body"/>
          </p:nvPr>
        </p:nvSpPr>
        <p:spPr>
          <a:xfrm>
            <a:off x="3882043" y="1130531"/>
            <a:ext cx="7922029" cy="182042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7"/>
          <p:cNvSpPr txBox="1"/>
          <p:nvPr>
            <p:ph idx="10" type="dt"/>
          </p:nvPr>
        </p:nvSpPr>
        <p:spPr>
          <a:xfrm>
            <a:off x="515185" y="6356350"/>
            <a:ext cx="31257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1" type="ftr"/>
          </p:nvPr>
        </p:nvSpPr>
        <p:spPr>
          <a:xfrm>
            <a:off x="3876499" y="6356350"/>
            <a:ext cx="487680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2" type="sldNum"/>
          </p:nvPr>
        </p:nvSpPr>
        <p:spPr>
          <a:xfrm>
            <a:off x="8944493" y="6356350"/>
            <a:ext cx="28595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26" name="Google Shape;26;p7"/>
          <p:cNvSpPr/>
          <p:nvPr>
            <p:ph idx="2" type="pic"/>
          </p:nvPr>
        </p:nvSpPr>
        <p:spPr>
          <a:xfrm>
            <a:off x="515185" y="789072"/>
            <a:ext cx="3125788" cy="2161886"/>
          </a:xfrm>
          <a:prstGeom prst="rect">
            <a:avLst/>
          </a:prstGeom>
          <a:noFill/>
          <a:ln>
            <a:noFill/>
          </a:ln>
        </p:spPr>
      </p:sp>
      <p:sp>
        <p:nvSpPr>
          <p:cNvPr id="27" name="Google Shape;27;p7"/>
          <p:cNvSpPr txBox="1"/>
          <p:nvPr>
            <p:ph idx="3" type="body"/>
          </p:nvPr>
        </p:nvSpPr>
        <p:spPr>
          <a:xfrm>
            <a:off x="515186" y="3452606"/>
            <a:ext cx="3125788" cy="27672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7"/>
          <p:cNvSpPr txBox="1"/>
          <p:nvPr>
            <p:ph idx="4" type="body"/>
          </p:nvPr>
        </p:nvSpPr>
        <p:spPr>
          <a:xfrm>
            <a:off x="8944494" y="3452606"/>
            <a:ext cx="2859577" cy="27672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7"/>
          <p:cNvSpPr txBox="1"/>
          <p:nvPr>
            <p:ph idx="5" type="body"/>
          </p:nvPr>
        </p:nvSpPr>
        <p:spPr>
          <a:xfrm>
            <a:off x="3876500" y="3452606"/>
            <a:ext cx="4876801" cy="27672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7"/>
          <p:cNvSpPr txBox="1"/>
          <p:nvPr/>
        </p:nvSpPr>
        <p:spPr>
          <a:xfrm>
            <a:off x="3876500" y="763303"/>
            <a:ext cx="34163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ja-JP" sz="1800" u="none" cap="none" strike="noStrike">
                <a:solidFill>
                  <a:schemeClr val="dk1"/>
                </a:solidFill>
                <a:latin typeface="Arial"/>
                <a:ea typeface="Arial"/>
                <a:cs typeface="Arial"/>
                <a:sym typeface="Arial"/>
              </a:rPr>
              <a:t>エピソード（生い立ち・近年）</a:t>
            </a:r>
            <a:endParaRPr/>
          </a:p>
        </p:txBody>
      </p:sp>
      <p:sp>
        <p:nvSpPr>
          <p:cNvPr id="31" name="Google Shape;31;p7"/>
          <p:cNvSpPr txBox="1"/>
          <p:nvPr/>
        </p:nvSpPr>
        <p:spPr>
          <a:xfrm>
            <a:off x="515185" y="3083273"/>
            <a:ext cx="1569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プロフィール</a:t>
            </a:r>
            <a:endParaRPr/>
          </a:p>
        </p:txBody>
      </p:sp>
      <p:sp>
        <p:nvSpPr>
          <p:cNvPr id="32" name="Google Shape;32;p7"/>
          <p:cNvSpPr txBox="1"/>
          <p:nvPr/>
        </p:nvSpPr>
        <p:spPr>
          <a:xfrm>
            <a:off x="3876500" y="3077095"/>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欲求</a:t>
            </a:r>
            <a:endParaRPr/>
          </a:p>
        </p:txBody>
      </p:sp>
      <p:sp>
        <p:nvSpPr>
          <p:cNvPr id="33" name="Google Shape;33;p7"/>
          <p:cNvSpPr txBox="1"/>
          <p:nvPr/>
        </p:nvSpPr>
        <p:spPr>
          <a:xfrm>
            <a:off x="8944494" y="3085378"/>
            <a:ext cx="11079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SNSなど</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特徴">
  <p:cSld name="特徴">
    <p:spTree>
      <p:nvGrpSpPr>
        <p:cNvPr id="34" name="Shape 34"/>
        <p:cNvGrpSpPr/>
        <p:nvPr/>
      </p:nvGrpSpPr>
      <p:grpSpPr>
        <a:xfrm>
          <a:off x="0" y="0"/>
          <a:ext cx="0" cy="0"/>
          <a:chOff x="0" y="0"/>
          <a:chExt cx="0" cy="0"/>
        </a:xfrm>
      </p:grpSpPr>
      <p:sp>
        <p:nvSpPr>
          <p:cNvPr id="35" name="Google Shape;35;p8"/>
          <p:cNvSpPr/>
          <p:nvPr/>
        </p:nvSpPr>
        <p:spPr>
          <a:xfrm>
            <a:off x="0" y="6721475"/>
            <a:ext cx="12192000" cy="1365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8"/>
          <p:cNvSpPr/>
          <p:nvPr/>
        </p:nvSpPr>
        <p:spPr>
          <a:xfrm>
            <a:off x="0" y="0"/>
            <a:ext cx="12192000" cy="4239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 name="Google Shape;37;p8"/>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515185" y="1130530"/>
            <a:ext cx="11288887" cy="508929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8"/>
          <p:cNvSpPr txBox="1"/>
          <p:nvPr>
            <p:ph idx="10" type="dt"/>
          </p:nvPr>
        </p:nvSpPr>
        <p:spPr>
          <a:xfrm>
            <a:off x="515185" y="6356350"/>
            <a:ext cx="31257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
          <p:cNvSpPr txBox="1"/>
          <p:nvPr>
            <p:ph idx="11" type="ftr"/>
          </p:nvPr>
        </p:nvSpPr>
        <p:spPr>
          <a:xfrm>
            <a:off x="3876499" y="6356350"/>
            <a:ext cx="487680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2" type="sldNum"/>
          </p:nvPr>
        </p:nvSpPr>
        <p:spPr>
          <a:xfrm>
            <a:off x="8944493" y="6356350"/>
            <a:ext cx="28595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42" name="Google Shape;42;p8"/>
          <p:cNvSpPr txBox="1"/>
          <p:nvPr/>
        </p:nvSpPr>
        <p:spPr>
          <a:xfrm>
            <a:off x="515185" y="763303"/>
            <a:ext cx="1569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その他の特徴</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43" name="Shape 43"/>
        <p:cNvGrpSpPr/>
        <p:nvPr/>
      </p:nvGrpSpPr>
      <p:grpSpPr>
        <a:xfrm>
          <a:off x="0" y="0"/>
          <a:ext cx="0" cy="0"/>
          <a:chOff x="0" y="0"/>
          <a:chExt cx="0" cy="0"/>
        </a:xfrm>
      </p:grpSpPr>
      <p:sp>
        <p:nvSpPr>
          <p:cNvPr id="44" name="Google Shape;44;p9"/>
          <p:cNvSpPr/>
          <p:nvPr/>
        </p:nvSpPr>
        <p:spPr>
          <a:xfrm>
            <a:off x="0" y="6721475"/>
            <a:ext cx="12192000" cy="1365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9"/>
          <p:cNvSpPr/>
          <p:nvPr/>
        </p:nvSpPr>
        <p:spPr>
          <a:xfrm>
            <a:off x="0" y="0"/>
            <a:ext cx="12192000" cy="4239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9"/>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5"/>
                </a:solidFill>
                <a:latin typeface="Arial"/>
                <a:ea typeface="Arial"/>
                <a:cs typeface="Arial"/>
                <a:sym typeface="Arial"/>
              </a:defRPr>
            </a:lvl1pPr>
            <a:lvl2pPr indent="0" lvl="1" marL="0" algn="r">
              <a:spcBef>
                <a:spcPts val="0"/>
              </a:spcBef>
              <a:buNone/>
              <a:defRPr sz="1200">
                <a:solidFill>
                  <a:schemeClr val="accent5"/>
                </a:solidFill>
                <a:latin typeface="Arial"/>
                <a:ea typeface="Arial"/>
                <a:cs typeface="Arial"/>
                <a:sym typeface="Arial"/>
              </a:defRPr>
            </a:lvl2pPr>
            <a:lvl3pPr indent="0" lvl="2" marL="0" algn="r">
              <a:spcBef>
                <a:spcPts val="0"/>
              </a:spcBef>
              <a:buNone/>
              <a:defRPr sz="1200">
                <a:solidFill>
                  <a:schemeClr val="accent5"/>
                </a:solidFill>
                <a:latin typeface="Arial"/>
                <a:ea typeface="Arial"/>
                <a:cs typeface="Arial"/>
                <a:sym typeface="Arial"/>
              </a:defRPr>
            </a:lvl3pPr>
            <a:lvl4pPr indent="0" lvl="3" marL="0" algn="r">
              <a:spcBef>
                <a:spcPts val="0"/>
              </a:spcBef>
              <a:buNone/>
              <a:defRPr sz="1200">
                <a:solidFill>
                  <a:schemeClr val="accent5"/>
                </a:solidFill>
                <a:latin typeface="Arial"/>
                <a:ea typeface="Arial"/>
                <a:cs typeface="Arial"/>
                <a:sym typeface="Arial"/>
              </a:defRPr>
            </a:lvl4pPr>
            <a:lvl5pPr indent="0" lvl="4" marL="0" algn="r">
              <a:spcBef>
                <a:spcPts val="0"/>
              </a:spcBef>
              <a:buNone/>
              <a:defRPr sz="1200">
                <a:solidFill>
                  <a:schemeClr val="accent5"/>
                </a:solidFill>
                <a:latin typeface="Arial"/>
                <a:ea typeface="Arial"/>
                <a:cs typeface="Arial"/>
                <a:sym typeface="Arial"/>
              </a:defRPr>
            </a:lvl5pPr>
            <a:lvl6pPr indent="0" lvl="5" marL="0" algn="r">
              <a:spcBef>
                <a:spcPts val="0"/>
              </a:spcBef>
              <a:buNone/>
              <a:defRPr sz="1200">
                <a:solidFill>
                  <a:schemeClr val="accent5"/>
                </a:solidFill>
                <a:latin typeface="Arial"/>
                <a:ea typeface="Arial"/>
                <a:cs typeface="Arial"/>
                <a:sym typeface="Arial"/>
              </a:defRPr>
            </a:lvl6pPr>
            <a:lvl7pPr indent="0" lvl="6" marL="0" algn="r">
              <a:spcBef>
                <a:spcPts val="0"/>
              </a:spcBef>
              <a:buNone/>
              <a:defRPr sz="1200">
                <a:solidFill>
                  <a:schemeClr val="accent5"/>
                </a:solidFill>
                <a:latin typeface="Arial"/>
                <a:ea typeface="Arial"/>
                <a:cs typeface="Arial"/>
                <a:sym typeface="Arial"/>
              </a:defRPr>
            </a:lvl7pPr>
            <a:lvl8pPr indent="0" lvl="7" marL="0" algn="r">
              <a:spcBef>
                <a:spcPts val="0"/>
              </a:spcBef>
              <a:buNone/>
              <a:defRPr sz="1200">
                <a:solidFill>
                  <a:schemeClr val="accent5"/>
                </a:solidFill>
                <a:latin typeface="Arial"/>
                <a:ea typeface="Arial"/>
                <a:cs typeface="Arial"/>
                <a:sym typeface="Arial"/>
              </a:defRPr>
            </a:lvl8pPr>
            <a:lvl9pPr indent="0" lvl="8" marL="0" algn="r">
              <a:spcBef>
                <a:spcPts val="0"/>
              </a:spcBef>
              <a:buNone/>
              <a:defRPr sz="1200">
                <a:solidFill>
                  <a:schemeClr val="accent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50" name="Shape 50"/>
        <p:cNvGrpSpPr/>
        <p:nvPr/>
      </p:nvGrpSpPr>
      <p:grpSpPr>
        <a:xfrm>
          <a:off x="0" y="0"/>
          <a:ext cx="0" cy="0"/>
          <a:chOff x="0" y="0"/>
          <a:chExt cx="0" cy="0"/>
        </a:xfrm>
      </p:grpSpPr>
      <p:sp>
        <p:nvSpPr>
          <p:cNvPr id="51" name="Google Shape;5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56" name="Shape 56"/>
        <p:cNvGrpSpPr/>
        <p:nvPr/>
      </p:nvGrpSpPr>
      <p:grpSpPr>
        <a:xfrm>
          <a:off x="0" y="0"/>
          <a:ext cx="0" cy="0"/>
          <a:chOff x="0" y="0"/>
          <a:chExt cx="0" cy="0"/>
        </a:xfrm>
      </p:grpSpPr>
      <p:sp>
        <p:nvSpPr>
          <p:cNvPr id="57" name="Google Shape;57;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6"/>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999298"/>
              </a:buClr>
              <a:buSzPts val="2400"/>
              <a:buNone/>
              <a:defRPr sz="2400">
                <a:solidFill>
                  <a:srgbClr val="999298"/>
                </a:solidFill>
              </a:defRPr>
            </a:lvl1pPr>
            <a:lvl2pPr indent="-228600" lvl="1" marL="914400" algn="l">
              <a:lnSpc>
                <a:spcPct val="90000"/>
              </a:lnSpc>
              <a:spcBef>
                <a:spcPts val="500"/>
              </a:spcBef>
              <a:spcAft>
                <a:spcPts val="0"/>
              </a:spcAft>
              <a:buClr>
                <a:srgbClr val="999298"/>
              </a:buClr>
              <a:buSzPts val="2000"/>
              <a:buNone/>
              <a:defRPr sz="2000">
                <a:solidFill>
                  <a:srgbClr val="999298"/>
                </a:solidFill>
              </a:defRPr>
            </a:lvl2pPr>
            <a:lvl3pPr indent="-228600" lvl="2" marL="1371600" algn="l">
              <a:lnSpc>
                <a:spcPct val="90000"/>
              </a:lnSpc>
              <a:spcBef>
                <a:spcPts val="500"/>
              </a:spcBef>
              <a:spcAft>
                <a:spcPts val="0"/>
              </a:spcAft>
              <a:buClr>
                <a:srgbClr val="999298"/>
              </a:buClr>
              <a:buSzPts val="1800"/>
              <a:buNone/>
              <a:defRPr sz="1800">
                <a:solidFill>
                  <a:srgbClr val="999298"/>
                </a:solidFill>
              </a:defRPr>
            </a:lvl3pPr>
            <a:lvl4pPr indent="-228600" lvl="3" marL="1828800" algn="l">
              <a:lnSpc>
                <a:spcPct val="90000"/>
              </a:lnSpc>
              <a:spcBef>
                <a:spcPts val="500"/>
              </a:spcBef>
              <a:spcAft>
                <a:spcPts val="0"/>
              </a:spcAft>
              <a:buClr>
                <a:srgbClr val="999298"/>
              </a:buClr>
              <a:buSzPts val="1600"/>
              <a:buNone/>
              <a:defRPr sz="1600">
                <a:solidFill>
                  <a:srgbClr val="999298"/>
                </a:solidFill>
              </a:defRPr>
            </a:lvl4pPr>
            <a:lvl5pPr indent="-228600" lvl="4" marL="2286000" algn="l">
              <a:lnSpc>
                <a:spcPct val="90000"/>
              </a:lnSpc>
              <a:spcBef>
                <a:spcPts val="500"/>
              </a:spcBef>
              <a:spcAft>
                <a:spcPts val="0"/>
              </a:spcAft>
              <a:buClr>
                <a:srgbClr val="999298"/>
              </a:buClr>
              <a:buSzPts val="1600"/>
              <a:buNone/>
              <a:defRPr sz="1600">
                <a:solidFill>
                  <a:srgbClr val="999298"/>
                </a:solidFill>
              </a:defRPr>
            </a:lvl5pPr>
            <a:lvl6pPr indent="-228600" lvl="5" marL="2743200" algn="l">
              <a:lnSpc>
                <a:spcPct val="90000"/>
              </a:lnSpc>
              <a:spcBef>
                <a:spcPts val="500"/>
              </a:spcBef>
              <a:spcAft>
                <a:spcPts val="0"/>
              </a:spcAft>
              <a:buClr>
                <a:srgbClr val="999298"/>
              </a:buClr>
              <a:buSzPts val="1600"/>
              <a:buNone/>
              <a:defRPr sz="1600">
                <a:solidFill>
                  <a:srgbClr val="999298"/>
                </a:solidFill>
              </a:defRPr>
            </a:lvl6pPr>
            <a:lvl7pPr indent="-228600" lvl="6" marL="3200400" algn="l">
              <a:lnSpc>
                <a:spcPct val="90000"/>
              </a:lnSpc>
              <a:spcBef>
                <a:spcPts val="500"/>
              </a:spcBef>
              <a:spcAft>
                <a:spcPts val="0"/>
              </a:spcAft>
              <a:buClr>
                <a:srgbClr val="999298"/>
              </a:buClr>
              <a:buSzPts val="1600"/>
              <a:buNone/>
              <a:defRPr sz="1600">
                <a:solidFill>
                  <a:srgbClr val="999298"/>
                </a:solidFill>
              </a:defRPr>
            </a:lvl7pPr>
            <a:lvl8pPr indent="-228600" lvl="7" marL="3657600" algn="l">
              <a:lnSpc>
                <a:spcPct val="90000"/>
              </a:lnSpc>
              <a:spcBef>
                <a:spcPts val="500"/>
              </a:spcBef>
              <a:spcAft>
                <a:spcPts val="0"/>
              </a:spcAft>
              <a:buClr>
                <a:srgbClr val="999298"/>
              </a:buClr>
              <a:buSzPts val="1600"/>
              <a:buNone/>
              <a:defRPr sz="1600">
                <a:solidFill>
                  <a:srgbClr val="999298"/>
                </a:solidFill>
              </a:defRPr>
            </a:lvl8pPr>
            <a:lvl9pPr indent="-228600" lvl="8" marL="4114800" algn="l">
              <a:lnSpc>
                <a:spcPct val="90000"/>
              </a:lnSpc>
              <a:spcBef>
                <a:spcPts val="500"/>
              </a:spcBef>
              <a:spcAft>
                <a:spcPts val="0"/>
              </a:spcAft>
              <a:buClr>
                <a:srgbClr val="999298"/>
              </a:buClr>
              <a:buSzPts val="1600"/>
              <a:buNone/>
              <a:defRPr sz="1600">
                <a:solidFill>
                  <a:srgbClr val="999298"/>
                </a:solidFill>
              </a:defRPr>
            </a:lvl9pPr>
          </a:lstStyle>
          <a:p/>
        </p:txBody>
      </p:sp>
      <p:sp>
        <p:nvSpPr>
          <p:cNvPr id="59" name="Google Shape;5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62" name="Shape 62"/>
        <p:cNvGrpSpPr/>
        <p:nvPr/>
      </p:nvGrpSpPr>
      <p:grpSpPr>
        <a:xfrm>
          <a:off x="0" y="0"/>
          <a:ext cx="0" cy="0"/>
          <a:chOff x="0" y="0"/>
          <a:chExt cx="0" cy="0"/>
        </a:xfrm>
      </p:grpSpPr>
      <p:sp>
        <p:nvSpPr>
          <p:cNvPr id="63" name="Google Shape;6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69" name="Shape 69"/>
        <p:cNvGrpSpPr/>
        <p:nvPr/>
      </p:nvGrpSpPr>
      <p:grpSpPr>
        <a:xfrm>
          <a:off x="0" y="0"/>
          <a:ext cx="0" cy="0"/>
          <a:chOff x="0" y="0"/>
          <a:chExt cx="0" cy="0"/>
        </a:xfrm>
      </p:grpSpPr>
      <p:sp>
        <p:nvSpPr>
          <p:cNvPr id="70" name="Google Shape;70;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2400"/>
              <a:buNone/>
              <a:defRPr b="1" sz="2400"/>
            </a:lvl1pPr>
            <a:lvl2pPr indent="-228600" lvl="1" marL="914400" algn="l">
              <a:lnSpc>
                <a:spcPct val="90000"/>
              </a:lnSpc>
              <a:spcBef>
                <a:spcPts val="500"/>
              </a:spcBef>
              <a:spcAft>
                <a:spcPts val="0"/>
              </a:spcAft>
              <a:buClr>
                <a:schemeClr val="accent6"/>
              </a:buClr>
              <a:buSzPts val="2000"/>
              <a:buNone/>
              <a:defRPr b="1" sz="2000"/>
            </a:lvl2pPr>
            <a:lvl3pPr indent="-228600" lvl="2" marL="1371600" algn="l">
              <a:lnSpc>
                <a:spcPct val="90000"/>
              </a:lnSpc>
              <a:spcBef>
                <a:spcPts val="500"/>
              </a:spcBef>
              <a:spcAft>
                <a:spcPts val="0"/>
              </a:spcAft>
              <a:buClr>
                <a:schemeClr val="accent6"/>
              </a:buClr>
              <a:buSzPts val="1800"/>
              <a:buNone/>
              <a:defRPr b="1" sz="1800"/>
            </a:lvl3pPr>
            <a:lvl4pPr indent="-228600" lvl="3" marL="1828800" algn="l">
              <a:lnSpc>
                <a:spcPct val="90000"/>
              </a:lnSpc>
              <a:spcBef>
                <a:spcPts val="500"/>
              </a:spcBef>
              <a:spcAft>
                <a:spcPts val="0"/>
              </a:spcAft>
              <a:buClr>
                <a:schemeClr val="accent6"/>
              </a:buClr>
              <a:buSzPts val="1600"/>
              <a:buNone/>
              <a:defRPr b="1" sz="1600"/>
            </a:lvl4pPr>
            <a:lvl5pPr indent="-228600" lvl="4" marL="2286000" algn="l">
              <a:lnSpc>
                <a:spcPct val="90000"/>
              </a:lnSpc>
              <a:spcBef>
                <a:spcPts val="50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2400"/>
              <a:buNone/>
              <a:defRPr b="1" sz="2400"/>
            </a:lvl1pPr>
            <a:lvl2pPr indent="-228600" lvl="1" marL="914400" algn="l">
              <a:lnSpc>
                <a:spcPct val="90000"/>
              </a:lnSpc>
              <a:spcBef>
                <a:spcPts val="500"/>
              </a:spcBef>
              <a:spcAft>
                <a:spcPts val="0"/>
              </a:spcAft>
              <a:buClr>
                <a:schemeClr val="accent6"/>
              </a:buClr>
              <a:buSzPts val="2000"/>
              <a:buNone/>
              <a:defRPr b="1" sz="2000"/>
            </a:lvl2pPr>
            <a:lvl3pPr indent="-228600" lvl="2" marL="1371600" algn="l">
              <a:lnSpc>
                <a:spcPct val="90000"/>
              </a:lnSpc>
              <a:spcBef>
                <a:spcPts val="500"/>
              </a:spcBef>
              <a:spcAft>
                <a:spcPts val="0"/>
              </a:spcAft>
              <a:buClr>
                <a:schemeClr val="accent6"/>
              </a:buClr>
              <a:buSzPts val="1800"/>
              <a:buNone/>
              <a:defRPr b="1" sz="1800"/>
            </a:lvl3pPr>
            <a:lvl4pPr indent="-228600" lvl="3" marL="1828800" algn="l">
              <a:lnSpc>
                <a:spcPct val="90000"/>
              </a:lnSpc>
              <a:spcBef>
                <a:spcPts val="500"/>
              </a:spcBef>
              <a:spcAft>
                <a:spcPts val="0"/>
              </a:spcAft>
              <a:buClr>
                <a:schemeClr val="accent6"/>
              </a:buClr>
              <a:buSzPts val="1600"/>
              <a:buNone/>
              <a:defRPr b="1" sz="1600"/>
            </a:lvl4pPr>
            <a:lvl5pPr indent="-228600" lvl="4" marL="2286000" algn="l">
              <a:lnSpc>
                <a:spcPct val="90000"/>
              </a:lnSpc>
              <a:spcBef>
                <a:spcPts val="50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4" name="Google Shape;74;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78" name="Shape 78"/>
        <p:cNvGrpSpPr/>
        <p:nvPr/>
      </p:nvGrpSpPr>
      <p:grpSpPr>
        <a:xfrm>
          <a:off x="0" y="0"/>
          <a:ext cx="0" cy="0"/>
          <a:chOff x="0" y="0"/>
          <a:chExt cx="0" cy="0"/>
        </a:xfrm>
      </p:grpSpPr>
      <p:sp>
        <p:nvSpPr>
          <p:cNvPr id="79" name="Google Shape;7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6"/>
              </a:buClr>
              <a:buSzPts val="4400"/>
              <a:buFont typeface="Arial"/>
              <a:buNone/>
              <a:defRPr b="0" i="0" sz="4400" u="none" cap="none" strike="noStrike">
                <a:solidFill>
                  <a:schemeClr val="accent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6"/>
              </a:buClr>
              <a:buSzPts val="2800"/>
              <a:buFont typeface="Arial"/>
              <a:buChar char="•"/>
              <a:defRPr b="0" i="0" sz="2800" u="none" cap="none" strike="noStrike">
                <a:solidFill>
                  <a:schemeClr val="accent6"/>
                </a:solidFill>
                <a:latin typeface="Arial"/>
                <a:ea typeface="Arial"/>
                <a:cs typeface="Arial"/>
                <a:sym typeface="Arial"/>
              </a:defRPr>
            </a:lvl1pPr>
            <a:lvl2pPr indent="-381000" lvl="1" marL="914400" marR="0" rtl="0" algn="l">
              <a:lnSpc>
                <a:spcPct val="90000"/>
              </a:lnSpc>
              <a:spcBef>
                <a:spcPts val="500"/>
              </a:spcBef>
              <a:spcAft>
                <a:spcPts val="0"/>
              </a:spcAft>
              <a:buClr>
                <a:schemeClr val="accent6"/>
              </a:buClr>
              <a:buSzPts val="2400"/>
              <a:buFont typeface="Arial"/>
              <a:buChar char="•"/>
              <a:defRPr b="0" i="0" sz="2400" u="none" cap="none" strike="noStrike">
                <a:solidFill>
                  <a:schemeClr val="accent6"/>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indent="-342900" lvl="3" marL="1828800" marR="0" rtl="0" algn="l">
              <a:lnSpc>
                <a:spcPct val="90000"/>
              </a:lnSpc>
              <a:spcBef>
                <a:spcPts val="500"/>
              </a:spcBef>
              <a:spcAft>
                <a:spcPts val="0"/>
              </a:spcAft>
              <a:buClr>
                <a:schemeClr val="accent6"/>
              </a:buClr>
              <a:buSzPts val="1800"/>
              <a:buFont typeface="Arial"/>
              <a:buChar char="•"/>
              <a:defRPr b="0" i="0" sz="1800" u="none" cap="none" strike="noStrike">
                <a:solidFill>
                  <a:schemeClr val="accent6"/>
                </a:solidFill>
                <a:latin typeface="Arial"/>
                <a:ea typeface="Arial"/>
                <a:cs typeface="Arial"/>
                <a:sym typeface="Arial"/>
              </a:defRPr>
            </a:lvl4pPr>
            <a:lvl5pPr indent="-342900" lvl="4" marL="2286000" marR="0" rtl="0" algn="l">
              <a:lnSpc>
                <a:spcPct val="90000"/>
              </a:lnSpc>
              <a:spcBef>
                <a:spcPts val="500"/>
              </a:spcBef>
              <a:spcAft>
                <a:spcPts val="0"/>
              </a:spcAft>
              <a:buClr>
                <a:schemeClr val="accent6"/>
              </a:buClr>
              <a:buSzPts val="1800"/>
              <a:buFont typeface="Arial"/>
              <a:buChar char="•"/>
              <a:defRPr b="0" i="0" sz="1800" u="none" cap="none" strike="noStrike">
                <a:solidFill>
                  <a:schemeClr val="accent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6"/>
                </a:solidFill>
                <a:latin typeface="Arial"/>
                <a:ea typeface="Arial"/>
                <a:cs typeface="Arial"/>
                <a:sym typeface="Arial"/>
              </a:defRPr>
            </a:lvl1pPr>
            <a:lvl2pPr indent="0" lvl="1" marL="0" marR="0" rtl="0" algn="r">
              <a:spcBef>
                <a:spcPts val="0"/>
              </a:spcBef>
              <a:buNone/>
              <a:defRPr b="0" i="0" sz="1200" u="none" cap="none" strike="noStrike">
                <a:solidFill>
                  <a:schemeClr val="accent6"/>
                </a:solidFill>
                <a:latin typeface="Arial"/>
                <a:ea typeface="Arial"/>
                <a:cs typeface="Arial"/>
                <a:sym typeface="Arial"/>
              </a:defRPr>
            </a:lvl2pPr>
            <a:lvl3pPr indent="0" lvl="2" marL="0" marR="0" rtl="0" algn="r">
              <a:spcBef>
                <a:spcPts val="0"/>
              </a:spcBef>
              <a:buNone/>
              <a:defRPr b="0" i="0" sz="1200" u="none" cap="none" strike="noStrike">
                <a:solidFill>
                  <a:schemeClr val="accent6"/>
                </a:solidFill>
                <a:latin typeface="Arial"/>
                <a:ea typeface="Arial"/>
                <a:cs typeface="Arial"/>
                <a:sym typeface="Arial"/>
              </a:defRPr>
            </a:lvl3pPr>
            <a:lvl4pPr indent="0" lvl="3" marL="0" marR="0" rtl="0" algn="r">
              <a:spcBef>
                <a:spcPts val="0"/>
              </a:spcBef>
              <a:buNone/>
              <a:defRPr b="0" i="0" sz="1200" u="none" cap="none" strike="noStrike">
                <a:solidFill>
                  <a:schemeClr val="accent6"/>
                </a:solidFill>
                <a:latin typeface="Arial"/>
                <a:ea typeface="Arial"/>
                <a:cs typeface="Arial"/>
                <a:sym typeface="Arial"/>
              </a:defRPr>
            </a:lvl4pPr>
            <a:lvl5pPr indent="0" lvl="4" marL="0" marR="0" rtl="0" algn="r">
              <a:spcBef>
                <a:spcPts val="0"/>
              </a:spcBef>
              <a:buNone/>
              <a:defRPr b="0" i="0" sz="1200" u="none" cap="none" strike="noStrike">
                <a:solidFill>
                  <a:schemeClr val="accent6"/>
                </a:solidFill>
                <a:latin typeface="Arial"/>
                <a:ea typeface="Arial"/>
                <a:cs typeface="Arial"/>
                <a:sym typeface="Arial"/>
              </a:defRPr>
            </a:lvl5pPr>
            <a:lvl6pPr indent="0" lvl="5" marL="0" marR="0" rtl="0" algn="r">
              <a:spcBef>
                <a:spcPts val="0"/>
              </a:spcBef>
              <a:buNone/>
              <a:defRPr b="0" i="0" sz="1200" u="none" cap="none" strike="noStrike">
                <a:solidFill>
                  <a:schemeClr val="accent6"/>
                </a:solidFill>
                <a:latin typeface="Arial"/>
                <a:ea typeface="Arial"/>
                <a:cs typeface="Arial"/>
                <a:sym typeface="Arial"/>
              </a:defRPr>
            </a:lvl6pPr>
            <a:lvl7pPr indent="0" lvl="6" marL="0" marR="0" rtl="0" algn="r">
              <a:spcBef>
                <a:spcPts val="0"/>
              </a:spcBef>
              <a:buNone/>
              <a:defRPr b="0" i="0" sz="1200" u="none" cap="none" strike="noStrike">
                <a:solidFill>
                  <a:schemeClr val="accent6"/>
                </a:solidFill>
                <a:latin typeface="Arial"/>
                <a:ea typeface="Arial"/>
                <a:cs typeface="Arial"/>
                <a:sym typeface="Arial"/>
              </a:defRPr>
            </a:lvl7pPr>
            <a:lvl8pPr indent="0" lvl="7" marL="0" marR="0" rtl="0" algn="r">
              <a:spcBef>
                <a:spcPts val="0"/>
              </a:spcBef>
              <a:buNone/>
              <a:defRPr b="0" i="0" sz="1200" u="none" cap="none" strike="noStrike">
                <a:solidFill>
                  <a:schemeClr val="accent6"/>
                </a:solidFill>
                <a:latin typeface="Arial"/>
                <a:ea typeface="Arial"/>
                <a:cs typeface="Arial"/>
                <a:sym typeface="Arial"/>
              </a:defRPr>
            </a:lvl8pPr>
            <a:lvl9pPr indent="0" lvl="8" marL="0" marR="0" rtl="0" algn="r">
              <a:spcBef>
                <a:spcPts val="0"/>
              </a:spcBef>
              <a:buNone/>
              <a:defRPr b="0" i="0" sz="12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
          <p:cNvSpPr txBox="1"/>
          <p:nvPr>
            <p:ph type="ctrTitle"/>
          </p:nvPr>
        </p:nvSpPr>
        <p:spPr>
          <a:xfrm>
            <a:off x="939337" y="1537927"/>
            <a:ext cx="10414463" cy="110544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accent6"/>
              </a:buClr>
              <a:buSzPts val="6000"/>
              <a:buFont typeface="Arial"/>
              <a:buNone/>
            </a:pPr>
            <a:r>
              <a:rPr lang="ja-JP"/>
              <a:t>ペルソナ設定</a:t>
            </a:r>
            <a:endParaRPr/>
          </a:p>
        </p:txBody>
      </p:sp>
      <p:sp>
        <p:nvSpPr>
          <p:cNvPr id="118" name="Google Shape;118;p1"/>
          <p:cNvSpPr txBox="1"/>
          <p:nvPr>
            <p:ph idx="1" type="subTitle"/>
          </p:nvPr>
        </p:nvSpPr>
        <p:spPr>
          <a:xfrm>
            <a:off x="1524000" y="4528358"/>
            <a:ext cx="9144000" cy="5486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accent6"/>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Font typeface="Arial"/>
              <a:buNone/>
            </a:pPr>
            <a:r>
              <a:t/>
            </a:r>
            <a:endParaRPr/>
          </a:p>
        </p:txBody>
      </p:sp>
      <p:sp>
        <p:nvSpPr>
          <p:cNvPr id="124" name="Google Shape;124;p2"/>
          <p:cNvSpPr txBox="1"/>
          <p:nvPr>
            <p:ph idx="1" type="body"/>
          </p:nvPr>
        </p:nvSpPr>
        <p:spPr>
          <a:xfrm>
            <a:off x="3964275" y="1097625"/>
            <a:ext cx="7922100" cy="249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高校時代はサッカー部のマネージャーをやっていたので、男女分け隔てなく話すことができる。</a:t>
            </a:r>
            <a:r>
              <a:rPr lang="ja-JP">
                <a:solidFill>
                  <a:schemeClr val="dk1"/>
                </a:solidFill>
              </a:rPr>
              <a:t>地元を離れたい欲から青山学院大学に進学。</a:t>
            </a:r>
            <a:r>
              <a:rPr lang="ja-JP"/>
              <a:t>大学時代は居酒屋でアルバイトをしていた。</a:t>
            </a:r>
            <a:endParaRPr/>
          </a:p>
          <a:p>
            <a:pPr indent="0" lvl="0" marL="0" rtl="0" algn="l">
              <a:lnSpc>
                <a:spcPct val="90000"/>
              </a:lnSpc>
              <a:spcBef>
                <a:spcPts val="0"/>
              </a:spcBef>
              <a:spcAft>
                <a:spcPts val="0"/>
              </a:spcAft>
              <a:buClr>
                <a:schemeClr val="accent6"/>
              </a:buClr>
              <a:buSzPts val="1200"/>
              <a:buNone/>
            </a:pPr>
            <a:r>
              <a:rPr lang="ja-JP"/>
              <a:t>コロナになる前は毎週のように飲みに行っていた。東京の大学にいておいしい食べ物や飲み物を見つけることに喜びを感じている。</a:t>
            </a:r>
            <a:endParaRPr/>
          </a:p>
          <a:p>
            <a:pPr indent="0" lvl="0" marL="0" rtl="0" algn="l">
              <a:lnSpc>
                <a:spcPct val="90000"/>
              </a:lnSpc>
              <a:spcBef>
                <a:spcPts val="600"/>
              </a:spcBef>
              <a:spcAft>
                <a:spcPts val="0"/>
              </a:spcAft>
              <a:buClr>
                <a:schemeClr val="accent6"/>
              </a:buClr>
              <a:buSzPts val="1200"/>
              <a:buNone/>
            </a:pPr>
            <a:r>
              <a:rPr lang="ja-JP">
                <a:solidFill>
                  <a:schemeClr val="dk1"/>
                </a:solidFill>
              </a:rPr>
              <a:t>新卒の社員が100人ぐらいいる企業に就職。</a:t>
            </a:r>
            <a:r>
              <a:rPr lang="ja-JP"/>
              <a:t>会社での新しい出会いを期待していたが、入社してみるとリモートワークと出社が半々くらい。入社前はもっとにぎやかな職場だと思っていたが、実際は</a:t>
            </a:r>
            <a:r>
              <a:rPr lang="ja-JP">
                <a:solidFill>
                  <a:schemeClr val="dk1"/>
                </a:solidFill>
              </a:rPr>
              <a:t>事務的な仕事が多く、個人作業になりがち。</a:t>
            </a:r>
            <a:endParaRPr/>
          </a:p>
          <a:p>
            <a:pPr indent="0" lvl="0" marL="0" rtl="0" algn="l">
              <a:lnSpc>
                <a:spcPct val="90000"/>
              </a:lnSpc>
              <a:spcBef>
                <a:spcPts val="600"/>
              </a:spcBef>
              <a:spcAft>
                <a:spcPts val="0"/>
              </a:spcAft>
              <a:buClr>
                <a:schemeClr val="accent6"/>
              </a:buClr>
              <a:buSzPts val="1200"/>
              <a:buNone/>
            </a:pPr>
            <a:r>
              <a:rPr lang="ja-JP"/>
              <a:t>まだコロナの影響もあり、会社での飲み会などもほとんどないことに不満を感じている。</a:t>
            </a:r>
            <a:endParaRPr/>
          </a:p>
          <a:p>
            <a:pPr indent="0" lvl="0" marL="0" rtl="0" algn="l">
              <a:spcBef>
                <a:spcPts val="600"/>
              </a:spcBef>
              <a:spcAft>
                <a:spcPts val="0"/>
              </a:spcAft>
              <a:buClr>
                <a:schemeClr val="dk1"/>
              </a:buClr>
              <a:buSzPts val="1200"/>
              <a:buNone/>
            </a:pPr>
            <a:r>
              <a:rPr lang="ja-JP">
                <a:solidFill>
                  <a:schemeClr val="dk1"/>
                </a:solidFill>
              </a:rPr>
              <a:t>自炊はあまりせず、最近の趣味はコンビニスイーツやウーバーイーツの新規発掘。</a:t>
            </a:r>
            <a:endParaRPr/>
          </a:p>
          <a:p>
            <a:pPr indent="0" lvl="0" marL="0" rtl="0" algn="l">
              <a:lnSpc>
                <a:spcPct val="90000"/>
              </a:lnSpc>
              <a:spcBef>
                <a:spcPts val="600"/>
              </a:spcBef>
              <a:spcAft>
                <a:spcPts val="0"/>
              </a:spcAft>
              <a:buClr>
                <a:schemeClr val="accent6"/>
              </a:buClr>
              <a:buSzPts val="1200"/>
              <a:buNone/>
            </a:pPr>
            <a:r>
              <a:rPr lang="ja-JP"/>
              <a:t>交友関係は広く浅くというタイプなので、社内でも幅広い人と仲良くなりたいと思っている。</a:t>
            </a:r>
            <a:endParaRPr/>
          </a:p>
          <a:p>
            <a:pPr indent="0" lvl="0" marL="0" rtl="0" algn="l">
              <a:lnSpc>
                <a:spcPct val="90000"/>
              </a:lnSpc>
              <a:spcBef>
                <a:spcPts val="600"/>
              </a:spcBef>
              <a:spcAft>
                <a:spcPts val="0"/>
              </a:spcAft>
              <a:buClr>
                <a:schemeClr val="accent6"/>
              </a:buClr>
              <a:buSzPts val="1200"/>
              <a:buNone/>
            </a:pPr>
            <a:r>
              <a:t/>
            </a:r>
            <a:endParaRPr/>
          </a:p>
        </p:txBody>
      </p:sp>
      <p:pic>
        <p:nvPicPr>
          <p:cNvPr id="125" name="Google Shape;125;p2"/>
          <p:cNvPicPr preferRelativeResize="0"/>
          <p:nvPr>
            <p:ph idx="2" type="pic"/>
          </p:nvPr>
        </p:nvPicPr>
        <p:blipFill rotWithShape="1">
          <a:blip r:embed="rId3">
            <a:alphaModFix/>
          </a:blip>
          <a:srcRect b="0" l="277" r="277" t="0"/>
          <a:stretch/>
        </p:blipFill>
        <p:spPr>
          <a:xfrm>
            <a:off x="515185" y="789072"/>
            <a:ext cx="3125788" cy="2161886"/>
          </a:xfrm>
          <a:prstGeom prst="rect">
            <a:avLst/>
          </a:prstGeom>
          <a:noFill/>
          <a:ln>
            <a:noFill/>
          </a:ln>
        </p:spPr>
      </p:pic>
      <p:sp>
        <p:nvSpPr>
          <p:cNvPr id="126" name="Google Shape;126;p2"/>
          <p:cNvSpPr txBox="1"/>
          <p:nvPr>
            <p:ph idx="3" type="body"/>
          </p:nvPr>
        </p:nvSpPr>
        <p:spPr>
          <a:xfrm>
            <a:off x="515175" y="3452600"/>
            <a:ext cx="3125700" cy="2981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accent6"/>
              </a:buClr>
              <a:buSzPts val="1200"/>
              <a:buNone/>
            </a:pPr>
            <a:r>
              <a:rPr lang="ja-JP"/>
              <a:t>氏名：根本 裕美（女性）</a:t>
            </a:r>
            <a:endParaRPr/>
          </a:p>
          <a:p>
            <a:pPr indent="0" lvl="0" marL="0" rtl="0" algn="l">
              <a:lnSpc>
                <a:spcPct val="90000"/>
              </a:lnSpc>
              <a:spcBef>
                <a:spcPts val="600"/>
              </a:spcBef>
              <a:spcAft>
                <a:spcPts val="0"/>
              </a:spcAft>
              <a:buClr>
                <a:schemeClr val="accent6"/>
              </a:buClr>
              <a:buSzPts val="1200"/>
              <a:buNone/>
            </a:pPr>
            <a:r>
              <a:rPr lang="ja-JP"/>
              <a:t>年齢：23歳</a:t>
            </a:r>
            <a:endParaRPr/>
          </a:p>
          <a:p>
            <a:pPr indent="0" lvl="0" marL="0" rtl="0" algn="l">
              <a:lnSpc>
                <a:spcPct val="90000"/>
              </a:lnSpc>
              <a:spcBef>
                <a:spcPts val="600"/>
              </a:spcBef>
              <a:spcAft>
                <a:spcPts val="0"/>
              </a:spcAft>
              <a:buClr>
                <a:schemeClr val="accent6"/>
              </a:buClr>
              <a:buSzPts val="1200"/>
              <a:buNone/>
            </a:pPr>
            <a:r>
              <a:rPr lang="ja-JP"/>
              <a:t>職業：商社（一般職）</a:t>
            </a:r>
            <a:endParaRPr/>
          </a:p>
          <a:p>
            <a:pPr indent="0" lvl="0" marL="0" rtl="0" algn="l">
              <a:lnSpc>
                <a:spcPct val="90000"/>
              </a:lnSpc>
              <a:spcBef>
                <a:spcPts val="600"/>
              </a:spcBef>
              <a:spcAft>
                <a:spcPts val="0"/>
              </a:spcAft>
              <a:buClr>
                <a:schemeClr val="accent6"/>
              </a:buClr>
              <a:buSzPts val="1200"/>
              <a:buNone/>
            </a:pPr>
            <a:r>
              <a:rPr lang="ja-JP"/>
              <a:t>収入：350万円</a:t>
            </a:r>
            <a:endParaRPr/>
          </a:p>
          <a:p>
            <a:pPr indent="0" lvl="0" marL="0" rtl="0" algn="l">
              <a:lnSpc>
                <a:spcPct val="90000"/>
              </a:lnSpc>
              <a:spcBef>
                <a:spcPts val="600"/>
              </a:spcBef>
              <a:spcAft>
                <a:spcPts val="0"/>
              </a:spcAft>
              <a:buClr>
                <a:schemeClr val="accent6"/>
              </a:buClr>
              <a:buSzPts val="1200"/>
              <a:buNone/>
            </a:pPr>
            <a:r>
              <a:rPr lang="ja-JP"/>
              <a:t>学歴：東京の私立4大卒</a:t>
            </a:r>
            <a:endParaRPr/>
          </a:p>
          <a:p>
            <a:pPr indent="0" lvl="0" marL="0" rtl="0" algn="l">
              <a:lnSpc>
                <a:spcPct val="90000"/>
              </a:lnSpc>
              <a:spcBef>
                <a:spcPts val="600"/>
              </a:spcBef>
              <a:spcAft>
                <a:spcPts val="0"/>
              </a:spcAft>
              <a:buClr>
                <a:schemeClr val="accent6"/>
              </a:buClr>
              <a:buSzPts val="1200"/>
              <a:buNone/>
            </a:pPr>
            <a:r>
              <a:rPr lang="ja-JP"/>
              <a:t>出生：福島</a:t>
            </a:r>
            <a:endParaRPr/>
          </a:p>
          <a:p>
            <a:pPr indent="0" lvl="0" marL="0" rtl="0" algn="l">
              <a:lnSpc>
                <a:spcPct val="90000"/>
              </a:lnSpc>
              <a:spcBef>
                <a:spcPts val="600"/>
              </a:spcBef>
              <a:spcAft>
                <a:spcPts val="0"/>
              </a:spcAft>
              <a:buClr>
                <a:schemeClr val="accent6"/>
              </a:buClr>
              <a:buSzPts val="1200"/>
              <a:buNone/>
            </a:pPr>
            <a:r>
              <a:rPr lang="ja-JP"/>
              <a:t>家族：現在一人暮らし。姉が一人いる。末っ子。両親は地元で暮らしている。</a:t>
            </a:r>
            <a:endParaRPr/>
          </a:p>
          <a:p>
            <a:pPr indent="0" lvl="0" marL="0" rtl="0" algn="l">
              <a:lnSpc>
                <a:spcPct val="90000"/>
              </a:lnSpc>
              <a:spcBef>
                <a:spcPts val="600"/>
              </a:spcBef>
              <a:spcAft>
                <a:spcPts val="0"/>
              </a:spcAft>
              <a:buClr>
                <a:schemeClr val="accent6"/>
              </a:buClr>
              <a:buSzPts val="1200"/>
              <a:buNone/>
            </a:pPr>
            <a:r>
              <a:rPr lang="ja-JP"/>
              <a:t>特徴：目立ちたがり屋で都会への憧れがある女性。ジムで体づくりをしているが最近は行けていない。</a:t>
            </a:r>
            <a:endParaRPr/>
          </a:p>
          <a:p>
            <a:pPr indent="0" lvl="0" marL="0" rtl="0" algn="l">
              <a:lnSpc>
                <a:spcPct val="90000"/>
              </a:lnSpc>
              <a:spcBef>
                <a:spcPts val="600"/>
              </a:spcBef>
              <a:spcAft>
                <a:spcPts val="0"/>
              </a:spcAft>
              <a:buClr>
                <a:schemeClr val="accent6"/>
              </a:buClr>
              <a:buSzPts val="1200"/>
              <a:buNone/>
            </a:pPr>
            <a:r>
              <a:rPr lang="ja-JP"/>
              <a:t>一人でいることが</a:t>
            </a:r>
            <a:r>
              <a:rPr lang="ja-JP"/>
              <a:t>苦手で、誰かと一緒に行動することが多い。</a:t>
            </a:r>
            <a:endParaRPr/>
          </a:p>
          <a:p>
            <a:pPr indent="0" lvl="0" marL="0" rtl="0" algn="l">
              <a:lnSpc>
                <a:spcPct val="90000"/>
              </a:lnSpc>
              <a:spcBef>
                <a:spcPts val="600"/>
              </a:spcBef>
              <a:spcAft>
                <a:spcPts val="0"/>
              </a:spcAft>
              <a:buClr>
                <a:schemeClr val="accent6"/>
              </a:buClr>
              <a:buSzPts val="1200"/>
              <a:buNone/>
            </a:pPr>
            <a:r>
              <a:rPr lang="ja-JP"/>
              <a:t>TOEICは800点。</a:t>
            </a:r>
            <a:endParaRPr/>
          </a:p>
        </p:txBody>
      </p:sp>
      <p:sp>
        <p:nvSpPr>
          <p:cNvPr id="127" name="Google Shape;127;p2"/>
          <p:cNvSpPr txBox="1"/>
          <p:nvPr>
            <p:ph idx="4" type="body"/>
          </p:nvPr>
        </p:nvSpPr>
        <p:spPr>
          <a:xfrm>
            <a:off x="8944500" y="3733725"/>
            <a:ext cx="2859600" cy="276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Instagram：フォロワー1000人、</a:t>
            </a:r>
            <a:endParaRPr/>
          </a:p>
          <a:p>
            <a:pPr indent="0" lvl="0" marL="0" rtl="0" algn="l">
              <a:lnSpc>
                <a:spcPct val="90000"/>
              </a:lnSpc>
              <a:spcBef>
                <a:spcPts val="600"/>
              </a:spcBef>
              <a:spcAft>
                <a:spcPts val="0"/>
              </a:spcAft>
              <a:buClr>
                <a:schemeClr val="accent6"/>
              </a:buClr>
              <a:buSzPts val="1200"/>
              <a:buNone/>
            </a:pPr>
            <a:r>
              <a:rPr lang="ja-JP"/>
              <a:t>いいねの獲得に日々勤しんでいる</a:t>
            </a:r>
            <a:endParaRPr/>
          </a:p>
          <a:p>
            <a:pPr indent="0" lvl="0" marL="0" rtl="0" algn="l">
              <a:lnSpc>
                <a:spcPct val="90000"/>
              </a:lnSpc>
              <a:spcBef>
                <a:spcPts val="600"/>
              </a:spcBef>
              <a:spcAft>
                <a:spcPts val="0"/>
              </a:spcAft>
              <a:buClr>
                <a:schemeClr val="accent6"/>
              </a:buClr>
              <a:buSzPts val="1200"/>
              <a:buNone/>
            </a:pPr>
            <a:r>
              <a:rPr lang="ja-JP"/>
              <a:t>暇さえあればお店探し</a:t>
            </a:r>
            <a:endParaRPr/>
          </a:p>
          <a:p>
            <a:pPr indent="0" lvl="0" marL="0" rtl="0" algn="l">
              <a:lnSpc>
                <a:spcPct val="90000"/>
              </a:lnSpc>
              <a:spcBef>
                <a:spcPts val="600"/>
              </a:spcBef>
              <a:spcAft>
                <a:spcPts val="0"/>
              </a:spcAft>
              <a:buClr>
                <a:schemeClr val="accent6"/>
              </a:buClr>
              <a:buSzPts val="1200"/>
              <a:buNone/>
            </a:pPr>
            <a:r>
              <a:t/>
            </a:r>
            <a:endParaRPr/>
          </a:p>
          <a:p>
            <a:pPr indent="0" lvl="0" marL="0" rtl="0" algn="l">
              <a:lnSpc>
                <a:spcPct val="90000"/>
              </a:lnSpc>
              <a:spcBef>
                <a:spcPts val="600"/>
              </a:spcBef>
              <a:spcAft>
                <a:spcPts val="0"/>
              </a:spcAft>
              <a:buClr>
                <a:schemeClr val="accent6"/>
              </a:buClr>
              <a:buSzPts val="1200"/>
              <a:buNone/>
            </a:pPr>
            <a:r>
              <a:t/>
            </a:r>
            <a:endParaRPr/>
          </a:p>
          <a:p>
            <a:pPr indent="0" lvl="0" marL="0" rtl="0" algn="l">
              <a:lnSpc>
                <a:spcPct val="90000"/>
              </a:lnSpc>
              <a:spcBef>
                <a:spcPts val="600"/>
              </a:spcBef>
              <a:spcAft>
                <a:spcPts val="0"/>
              </a:spcAft>
              <a:buClr>
                <a:schemeClr val="accent6"/>
              </a:buClr>
              <a:buSzPts val="1200"/>
              <a:buNone/>
            </a:pPr>
            <a:r>
              <a:rPr lang="ja-JP"/>
              <a:t>メモ</a:t>
            </a:r>
            <a:endParaRPr/>
          </a:p>
          <a:p>
            <a:pPr indent="0" lvl="0" marL="0" rtl="0" algn="l">
              <a:spcBef>
                <a:spcPts val="600"/>
              </a:spcBef>
              <a:spcAft>
                <a:spcPts val="0"/>
              </a:spcAft>
              <a:buClr>
                <a:schemeClr val="dk1"/>
              </a:buClr>
              <a:buSzPts val="1200"/>
              <a:buFont typeface="Arial"/>
              <a:buNone/>
            </a:pPr>
            <a:r>
              <a:rPr lang="ja-JP">
                <a:solidFill>
                  <a:schemeClr val="dk1"/>
                </a:solidFill>
              </a:rPr>
              <a:t>・自分から話しかけたいタイプ</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・仲良くなり方？そこら辺の細かい部分をはっきりさせたい。</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・私を見て！のタイプそれこそ承認欲求の塊さん</a:t>
            </a:r>
            <a:endParaRPr>
              <a:solidFill>
                <a:schemeClr val="dk1"/>
              </a:solidFill>
            </a:endParaRPr>
          </a:p>
          <a:p>
            <a:pPr indent="0" lvl="0" marL="0" rtl="0" algn="l">
              <a:spcBef>
                <a:spcPts val="600"/>
              </a:spcBef>
              <a:spcAft>
                <a:spcPts val="0"/>
              </a:spcAft>
              <a:buClr>
                <a:schemeClr val="dk1"/>
              </a:buClr>
              <a:buSzPts val="1200"/>
              <a:buFont typeface="Arial"/>
              <a:buNone/>
            </a:pPr>
            <a:r>
              <a:t/>
            </a:r>
            <a:endParaRPr>
              <a:solidFill>
                <a:schemeClr val="dk1"/>
              </a:solidFill>
            </a:endParaRPr>
          </a:p>
        </p:txBody>
      </p:sp>
      <p:sp>
        <p:nvSpPr>
          <p:cNvPr id="128" name="Google Shape;128;p2"/>
          <p:cNvSpPr txBox="1"/>
          <p:nvPr>
            <p:ph idx="5" type="body"/>
          </p:nvPr>
        </p:nvSpPr>
        <p:spPr>
          <a:xfrm>
            <a:off x="3876500" y="3452606"/>
            <a:ext cx="4876801" cy="276722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accent6"/>
              </a:buClr>
              <a:buSzPts val="1200"/>
              <a:buNone/>
            </a:pPr>
            <a:r>
              <a:rPr lang="ja-JP"/>
              <a:t>不満：</a:t>
            </a:r>
            <a:endParaRPr/>
          </a:p>
          <a:p>
            <a:pPr indent="0" lvl="0" marL="0" rtl="0" algn="l">
              <a:lnSpc>
                <a:spcPct val="90000"/>
              </a:lnSpc>
              <a:spcBef>
                <a:spcPts val="600"/>
              </a:spcBef>
              <a:spcAft>
                <a:spcPts val="0"/>
              </a:spcAft>
              <a:buClr>
                <a:schemeClr val="accent6"/>
              </a:buClr>
              <a:buSzPts val="1200"/>
              <a:buNone/>
            </a:pPr>
            <a:r>
              <a:rPr lang="ja-JP"/>
              <a:t>・withコロナ生活に飽き飽き。</a:t>
            </a:r>
            <a:endParaRPr/>
          </a:p>
          <a:p>
            <a:pPr indent="0" lvl="0" marL="0" rtl="0" algn="l">
              <a:lnSpc>
                <a:spcPct val="90000"/>
              </a:lnSpc>
              <a:spcBef>
                <a:spcPts val="600"/>
              </a:spcBef>
              <a:spcAft>
                <a:spcPts val="0"/>
              </a:spcAft>
              <a:buClr>
                <a:schemeClr val="accent6"/>
              </a:buClr>
              <a:buSzPts val="1200"/>
              <a:buNone/>
            </a:pPr>
            <a:r>
              <a:rPr lang="ja-JP"/>
              <a:t>・リモートワークより出社を増やしてほしい</a:t>
            </a:r>
            <a:endParaRPr/>
          </a:p>
          <a:p>
            <a:pPr indent="0" lvl="0" marL="0" rtl="0" algn="l">
              <a:lnSpc>
                <a:spcPct val="90000"/>
              </a:lnSpc>
              <a:spcBef>
                <a:spcPts val="600"/>
              </a:spcBef>
              <a:spcAft>
                <a:spcPts val="0"/>
              </a:spcAft>
              <a:buClr>
                <a:schemeClr val="accent6"/>
              </a:buClr>
              <a:buSzPts val="1200"/>
              <a:buNone/>
            </a:pPr>
            <a:r>
              <a:rPr lang="ja-JP"/>
              <a:t>満足：</a:t>
            </a:r>
            <a:endParaRPr/>
          </a:p>
          <a:p>
            <a:pPr indent="0" lvl="0" marL="0" rtl="0" algn="l">
              <a:lnSpc>
                <a:spcPct val="90000"/>
              </a:lnSpc>
              <a:spcBef>
                <a:spcPts val="600"/>
              </a:spcBef>
              <a:spcAft>
                <a:spcPts val="0"/>
              </a:spcAft>
              <a:buClr>
                <a:schemeClr val="accent6"/>
              </a:buClr>
              <a:buSzPts val="1200"/>
              <a:buNone/>
            </a:pPr>
            <a:r>
              <a:rPr lang="ja-JP"/>
              <a:t>・SNSでのいいねの獲得が嬉しい</a:t>
            </a:r>
            <a:endParaRPr/>
          </a:p>
          <a:p>
            <a:pPr indent="0" lvl="0" marL="0" rtl="0" algn="l">
              <a:lnSpc>
                <a:spcPct val="90000"/>
              </a:lnSpc>
              <a:spcBef>
                <a:spcPts val="600"/>
              </a:spcBef>
              <a:spcAft>
                <a:spcPts val="0"/>
              </a:spcAft>
              <a:buClr>
                <a:schemeClr val="accent6"/>
              </a:buClr>
              <a:buSzPts val="1200"/>
              <a:buNone/>
            </a:pPr>
            <a:r>
              <a:rPr lang="ja-JP"/>
              <a:t>・出社した時に、会社の周りのいいご飯屋さんを見つけられたときはとても嬉しい。</a:t>
            </a:r>
            <a:endParaRPr/>
          </a:p>
          <a:p>
            <a:pPr indent="0" lvl="0" marL="0" rtl="0" algn="l">
              <a:lnSpc>
                <a:spcPct val="90000"/>
              </a:lnSpc>
              <a:spcBef>
                <a:spcPts val="600"/>
              </a:spcBef>
              <a:spcAft>
                <a:spcPts val="0"/>
              </a:spcAft>
              <a:buClr>
                <a:schemeClr val="accent6"/>
              </a:buClr>
              <a:buSzPts val="1200"/>
              <a:buNone/>
            </a:pPr>
            <a:r>
              <a:rPr lang="ja-JP"/>
              <a:t>欲求：</a:t>
            </a:r>
            <a:endParaRPr/>
          </a:p>
          <a:p>
            <a:pPr indent="0" lvl="0" marL="0" rtl="0" algn="l">
              <a:lnSpc>
                <a:spcPct val="90000"/>
              </a:lnSpc>
              <a:spcBef>
                <a:spcPts val="600"/>
              </a:spcBef>
              <a:spcAft>
                <a:spcPts val="0"/>
              </a:spcAft>
              <a:buClr>
                <a:schemeClr val="accent6"/>
              </a:buClr>
              <a:buSzPts val="1200"/>
              <a:buNone/>
            </a:pPr>
            <a:r>
              <a:rPr lang="ja-JP"/>
              <a:t>・収入も増えて今までいままで行ったことないお店に行ってみたい（回れない寿司）</a:t>
            </a:r>
            <a:endParaRPr/>
          </a:p>
          <a:p>
            <a:pPr indent="0" lvl="0" marL="0" rtl="0" algn="l">
              <a:lnSpc>
                <a:spcPct val="90000"/>
              </a:lnSpc>
              <a:spcBef>
                <a:spcPts val="600"/>
              </a:spcBef>
              <a:spcAft>
                <a:spcPts val="0"/>
              </a:spcAft>
              <a:buClr>
                <a:schemeClr val="accent6"/>
              </a:buClr>
              <a:buSzPts val="1200"/>
              <a:buNone/>
            </a:pPr>
            <a:r>
              <a:rPr lang="ja-JP"/>
              <a:t>・</a:t>
            </a:r>
            <a:r>
              <a:rPr lang="ja-JP"/>
              <a:t>もっと注目されたい</a:t>
            </a:r>
            <a:endParaRPr/>
          </a:p>
          <a:p>
            <a:pPr indent="0" lvl="0" marL="0" rtl="0" algn="l">
              <a:lnSpc>
                <a:spcPct val="90000"/>
              </a:lnSpc>
              <a:spcBef>
                <a:spcPts val="600"/>
              </a:spcBef>
              <a:spcAft>
                <a:spcPts val="0"/>
              </a:spcAft>
              <a:buClr>
                <a:schemeClr val="accent6"/>
              </a:buClr>
              <a:buSzPts val="1200"/>
              <a:buNone/>
            </a:pPr>
            <a:r>
              <a:rPr lang="ja-JP"/>
              <a:t>・体を動かしたい</a:t>
            </a:r>
            <a:endParaRPr/>
          </a:p>
          <a:p>
            <a:pPr indent="0" lvl="0" marL="0" rtl="0" algn="l">
              <a:lnSpc>
                <a:spcPct val="90000"/>
              </a:lnSpc>
              <a:spcBef>
                <a:spcPts val="600"/>
              </a:spcBef>
              <a:spcAft>
                <a:spcPts val="0"/>
              </a:spcAft>
              <a:buClr>
                <a:schemeClr val="accent6"/>
              </a:buClr>
              <a:buSzPts val="1200"/>
              <a:buNone/>
            </a:pPr>
            <a:r>
              <a:rPr lang="ja-JP"/>
              <a:t>・</a:t>
            </a:r>
            <a:r>
              <a:rPr lang="ja-JP"/>
              <a:t>ほかの部署とのつながりが欲しい</a:t>
            </a:r>
            <a:endParaRPr/>
          </a:p>
        </p:txBody>
      </p:sp>
      <p:sp>
        <p:nvSpPr>
          <p:cNvPr id="129" name="Google Shape;129;p2"/>
          <p:cNvSpPr/>
          <p:nvPr/>
        </p:nvSpPr>
        <p:spPr>
          <a:xfrm>
            <a:off x="-1119809" y="3912705"/>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Font typeface="Arial"/>
              <a:buNone/>
            </a:pPr>
            <a:r>
              <a:t/>
            </a:r>
            <a:endParaRPr/>
          </a:p>
        </p:txBody>
      </p:sp>
      <p:sp>
        <p:nvSpPr>
          <p:cNvPr id="135" name="Google Shape;135;p3"/>
          <p:cNvSpPr txBox="1"/>
          <p:nvPr>
            <p:ph idx="1" type="body"/>
          </p:nvPr>
        </p:nvSpPr>
        <p:spPr>
          <a:xfrm>
            <a:off x="515185" y="1130530"/>
            <a:ext cx="11288887" cy="50892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Font typeface="Arial"/>
              <a:buNone/>
            </a:pPr>
            <a:r>
              <a:rPr lang="ja-JP"/>
              <a:t>ペルソナ（サンプル）</a:t>
            </a:r>
            <a:endParaRPr/>
          </a:p>
        </p:txBody>
      </p:sp>
      <p:sp>
        <p:nvSpPr>
          <p:cNvPr id="141" name="Google Shape;141;p4"/>
          <p:cNvSpPr txBox="1"/>
          <p:nvPr>
            <p:ph idx="1" type="body"/>
          </p:nvPr>
        </p:nvSpPr>
        <p:spPr>
          <a:xfrm>
            <a:off x="3882043" y="1130531"/>
            <a:ext cx="7922029" cy="18204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インテリアが好きで、デザイナーになりたいと思い学生時代から雑貨屋でアルバイトをする。22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a:p>
          <a:p>
            <a:pPr indent="0" lvl="0" marL="0" rtl="0" algn="l">
              <a:lnSpc>
                <a:spcPct val="90000"/>
              </a:lnSpc>
              <a:spcBef>
                <a:spcPts val="600"/>
              </a:spcBef>
              <a:spcAft>
                <a:spcPts val="0"/>
              </a:spcAft>
              <a:buClr>
                <a:schemeClr val="accent6"/>
              </a:buClr>
              <a:buSzPts val="1200"/>
              <a:buNone/>
            </a:pPr>
            <a:r>
              <a:rPr lang="ja-JP"/>
              <a:t>生活：通勤は電車20分込みで片道35分。シフト制で10:00～19:00または12:00～21:00。実際には10:00～21:00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endParaRPr/>
          </a:p>
        </p:txBody>
      </p:sp>
      <p:pic>
        <p:nvPicPr>
          <p:cNvPr descr="窓のそばに座っている女性&#10;&#10;低い精度で自動的に生成された説明" id="142" name="Google Shape;142;p4"/>
          <p:cNvPicPr preferRelativeResize="0"/>
          <p:nvPr>
            <p:ph idx="2" type="pic"/>
          </p:nvPr>
        </p:nvPicPr>
        <p:blipFill rotWithShape="1">
          <a:blip r:embed="rId3">
            <a:alphaModFix/>
          </a:blip>
          <a:srcRect b="7074" l="0" r="0" t="7075"/>
          <a:stretch/>
        </p:blipFill>
        <p:spPr>
          <a:xfrm>
            <a:off x="515185" y="789072"/>
            <a:ext cx="3125788" cy="2161886"/>
          </a:xfrm>
          <a:prstGeom prst="rect">
            <a:avLst/>
          </a:prstGeom>
          <a:noFill/>
          <a:ln>
            <a:noFill/>
          </a:ln>
        </p:spPr>
      </p:pic>
      <p:sp>
        <p:nvSpPr>
          <p:cNvPr id="143" name="Google Shape;143;p4"/>
          <p:cNvSpPr txBox="1"/>
          <p:nvPr>
            <p:ph idx="3" type="body"/>
          </p:nvPr>
        </p:nvSpPr>
        <p:spPr>
          <a:xfrm>
            <a:off x="515186" y="3452606"/>
            <a:ext cx="3125788" cy="27672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氏名：山田夕貴 やまだゆうき</a:t>
            </a:r>
            <a:endParaRPr/>
          </a:p>
          <a:p>
            <a:pPr indent="0" lvl="0" marL="0" rtl="0" algn="l">
              <a:lnSpc>
                <a:spcPct val="90000"/>
              </a:lnSpc>
              <a:spcBef>
                <a:spcPts val="600"/>
              </a:spcBef>
              <a:spcAft>
                <a:spcPts val="0"/>
              </a:spcAft>
              <a:buClr>
                <a:schemeClr val="accent6"/>
              </a:buClr>
              <a:buSzPts val="1200"/>
              <a:buNone/>
            </a:pPr>
            <a:r>
              <a:rPr lang="ja-JP"/>
              <a:t>年齢：29歳</a:t>
            </a:r>
            <a:endParaRPr/>
          </a:p>
          <a:p>
            <a:pPr indent="0" lvl="0" marL="0" rtl="0" algn="l">
              <a:lnSpc>
                <a:spcPct val="90000"/>
              </a:lnSpc>
              <a:spcBef>
                <a:spcPts val="600"/>
              </a:spcBef>
              <a:spcAft>
                <a:spcPts val="0"/>
              </a:spcAft>
              <a:buClr>
                <a:schemeClr val="accent6"/>
              </a:buClr>
              <a:buSzPts val="1200"/>
              <a:buNone/>
            </a:pPr>
            <a:r>
              <a:rPr lang="ja-JP"/>
              <a:t>職業：インテリア雑貨販売（副店長）</a:t>
            </a:r>
            <a:endParaRPr/>
          </a:p>
          <a:p>
            <a:pPr indent="0" lvl="0" marL="0" rtl="0" algn="l">
              <a:lnSpc>
                <a:spcPct val="90000"/>
              </a:lnSpc>
              <a:spcBef>
                <a:spcPts val="600"/>
              </a:spcBef>
              <a:spcAft>
                <a:spcPts val="0"/>
              </a:spcAft>
              <a:buClr>
                <a:schemeClr val="accent6"/>
              </a:buClr>
              <a:buSzPts val="1200"/>
              <a:buNone/>
            </a:pPr>
            <a:r>
              <a:rPr lang="ja-JP"/>
              <a:t>収入：４６０万円</a:t>
            </a:r>
            <a:endParaRPr/>
          </a:p>
          <a:p>
            <a:pPr indent="0" lvl="0" marL="0" rtl="0" algn="l">
              <a:lnSpc>
                <a:spcPct val="90000"/>
              </a:lnSpc>
              <a:spcBef>
                <a:spcPts val="600"/>
              </a:spcBef>
              <a:spcAft>
                <a:spcPts val="0"/>
              </a:spcAft>
              <a:buClr>
                <a:schemeClr val="accent6"/>
              </a:buClr>
              <a:buSzPts val="1200"/>
              <a:buNone/>
            </a:pPr>
            <a:r>
              <a:rPr lang="ja-JP"/>
              <a:t>学歴：大学卒</a:t>
            </a:r>
            <a:endParaRPr/>
          </a:p>
          <a:p>
            <a:pPr indent="0" lvl="0" marL="0" rtl="0" algn="l">
              <a:lnSpc>
                <a:spcPct val="90000"/>
              </a:lnSpc>
              <a:spcBef>
                <a:spcPts val="600"/>
              </a:spcBef>
              <a:spcAft>
                <a:spcPts val="0"/>
              </a:spcAft>
              <a:buClr>
                <a:schemeClr val="accent6"/>
              </a:buClr>
              <a:buSzPts val="1200"/>
              <a:buNone/>
            </a:pPr>
            <a:r>
              <a:rPr lang="ja-JP"/>
              <a:t>出生：宮城県</a:t>
            </a:r>
            <a:endParaRPr/>
          </a:p>
          <a:p>
            <a:pPr indent="0" lvl="0" marL="0" rtl="0" algn="l">
              <a:lnSpc>
                <a:spcPct val="90000"/>
              </a:lnSpc>
              <a:spcBef>
                <a:spcPts val="600"/>
              </a:spcBef>
              <a:spcAft>
                <a:spcPts val="0"/>
              </a:spcAft>
              <a:buClr>
                <a:schemeClr val="accent6"/>
              </a:buClr>
              <a:buSzPts val="1200"/>
              <a:buNone/>
            </a:pPr>
            <a:r>
              <a:rPr lang="ja-JP"/>
              <a:t>家族：両親と弟。一人暮らし</a:t>
            </a:r>
            <a:endParaRPr/>
          </a:p>
          <a:p>
            <a:pPr indent="0" lvl="0" marL="0" rtl="0" algn="l">
              <a:lnSpc>
                <a:spcPct val="90000"/>
              </a:lnSpc>
              <a:spcBef>
                <a:spcPts val="600"/>
              </a:spcBef>
              <a:spcAft>
                <a:spcPts val="0"/>
              </a:spcAft>
              <a:buClr>
                <a:schemeClr val="accent6"/>
              </a:buClr>
              <a:buSzPts val="1200"/>
              <a:buNone/>
            </a:pPr>
            <a:r>
              <a:rPr lang="ja-JP"/>
              <a:t>特徴：本来は人付き合いが好き。近年は仕事で人と話すことに疲れてきている。学生時代の友人とは疎遠になっている。会社の同期５人は仲がいいものの、勤務地が違うためたまに会う程度。</a:t>
            </a:r>
            <a:endParaRPr/>
          </a:p>
          <a:p>
            <a:pPr indent="0" lvl="0" marL="0" rtl="0" algn="l">
              <a:lnSpc>
                <a:spcPct val="90000"/>
              </a:lnSpc>
              <a:spcBef>
                <a:spcPts val="600"/>
              </a:spcBef>
              <a:spcAft>
                <a:spcPts val="0"/>
              </a:spcAft>
              <a:buClr>
                <a:schemeClr val="accent6"/>
              </a:buClr>
              <a:buSzPts val="1200"/>
              <a:buNone/>
            </a:pPr>
            <a:r>
              <a:t/>
            </a:r>
            <a:endParaRPr/>
          </a:p>
        </p:txBody>
      </p:sp>
      <p:sp>
        <p:nvSpPr>
          <p:cNvPr id="144" name="Google Shape;144;p4"/>
          <p:cNvSpPr txBox="1"/>
          <p:nvPr>
            <p:ph idx="4" type="body"/>
          </p:nvPr>
        </p:nvSpPr>
        <p:spPr>
          <a:xfrm>
            <a:off x="8944494" y="3452606"/>
            <a:ext cx="2859577" cy="27672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LINE：毎日。タイムラインは見ない。</a:t>
            </a:r>
            <a:endParaRPr/>
          </a:p>
          <a:p>
            <a:pPr indent="0" lvl="0" marL="0" rtl="0" algn="l">
              <a:lnSpc>
                <a:spcPct val="90000"/>
              </a:lnSpc>
              <a:spcBef>
                <a:spcPts val="600"/>
              </a:spcBef>
              <a:spcAft>
                <a:spcPts val="0"/>
              </a:spcAft>
              <a:buClr>
                <a:schemeClr val="accent6"/>
              </a:buClr>
              <a:buSzPts val="1200"/>
              <a:buNone/>
            </a:pPr>
            <a:r>
              <a:rPr lang="ja-JP"/>
              <a:t>Twitter：利用していない。</a:t>
            </a:r>
            <a:endParaRPr/>
          </a:p>
          <a:p>
            <a:pPr indent="0" lvl="0" marL="0" rtl="0" algn="l">
              <a:lnSpc>
                <a:spcPct val="90000"/>
              </a:lnSpc>
              <a:spcBef>
                <a:spcPts val="600"/>
              </a:spcBef>
              <a:spcAft>
                <a:spcPts val="0"/>
              </a:spcAft>
              <a:buClr>
                <a:schemeClr val="accent6"/>
              </a:buClr>
              <a:buSzPts val="1200"/>
              <a:buNone/>
            </a:pPr>
            <a:r>
              <a:rPr lang="ja-JP"/>
              <a:t>Instagram：毎日。たまにカフェに行った時に食事のみ投稿。</a:t>
            </a:r>
            <a:endParaRPr/>
          </a:p>
          <a:p>
            <a:pPr indent="0" lvl="0" marL="0" rtl="0" algn="l">
              <a:lnSpc>
                <a:spcPct val="90000"/>
              </a:lnSpc>
              <a:spcBef>
                <a:spcPts val="600"/>
              </a:spcBef>
              <a:spcAft>
                <a:spcPts val="0"/>
              </a:spcAft>
              <a:buClr>
                <a:schemeClr val="accent6"/>
              </a:buClr>
              <a:buSzPts val="1200"/>
              <a:buNone/>
            </a:pPr>
            <a:r>
              <a:rPr lang="ja-JP"/>
              <a:t>Facebook：登録したが、投稿はしていない。学生時代の友人の投稿をたまに見る。</a:t>
            </a:r>
            <a:endParaRPr/>
          </a:p>
          <a:p>
            <a:pPr indent="0" lvl="0" marL="0" rtl="0" algn="l">
              <a:lnSpc>
                <a:spcPct val="90000"/>
              </a:lnSpc>
              <a:spcBef>
                <a:spcPts val="600"/>
              </a:spcBef>
              <a:spcAft>
                <a:spcPts val="0"/>
              </a:spcAft>
              <a:buClr>
                <a:schemeClr val="accent6"/>
              </a:buClr>
              <a:buSzPts val="1200"/>
              <a:buNone/>
            </a:pPr>
            <a:r>
              <a:rPr lang="ja-JP"/>
              <a:t>YouTube：家に帰ってからはよく見ている。趣味のネイルに関する動画を見ながら食事をすることが多い。</a:t>
            </a:r>
            <a:endParaRPr/>
          </a:p>
        </p:txBody>
      </p:sp>
      <p:sp>
        <p:nvSpPr>
          <p:cNvPr id="145" name="Google Shape;145;p4"/>
          <p:cNvSpPr txBox="1"/>
          <p:nvPr>
            <p:ph idx="5" type="body"/>
          </p:nvPr>
        </p:nvSpPr>
        <p:spPr>
          <a:xfrm>
            <a:off x="3876500" y="3452606"/>
            <a:ext cx="4876801" cy="27672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LINEに反応するのも面倒になってきた。</a:t>
            </a:r>
            <a:endParaRPr/>
          </a:p>
          <a:p>
            <a:pPr indent="0" lvl="0" marL="0" rtl="0" algn="l">
              <a:lnSpc>
                <a:spcPct val="90000"/>
              </a:lnSpc>
              <a:spcBef>
                <a:spcPts val="600"/>
              </a:spcBef>
              <a:spcAft>
                <a:spcPts val="0"/>
              </a:spcAft>
              <a:buClr>
                <a:schemeClr val="accent6"/>
              </a:buClr>
              <a:buSzPts val="1200"/>
              <a:buNone/>
            </a:pPr>
            <a:r>
              <a:rPr lang="ja-JP"/>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a:p>
          <a:p>
            <a:pPr indent="0" lvl="0" marL="0" rtl="0" algn="l">
              <a:lnSpc>
                <a:spcPct val="90000"/>
              </a:lnSpc>
              <a:spcBef>
                <a:spcPts val="600"/>
              </a:spcBef>
              <a:spcAft>
                <a:spcPts val="0"/>
              </a:spcAft>
              <a:buClr>
                <a:schemeClr val="accent6"/>
              </a:buClr>
              <a:buSzPts val="1200"/>
              <a:buNone/>
            </a:pPr>
            <a:r>
              <a:rPr lang="ja-JP"/>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SNSで繋がるのは性に合わなかった。</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ユーザー定義 2">
      <a:dk1>
        <a:srgbClr val="5A4556"/>
      </a:dk1>
      <a:lt1>
        <a:srgbClr val="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2022-05-26T01:13:26Z</dcterms:created>
  <dc:creator>冨原 祐</dc:creator>
</cp:coreProperties>
</file>