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4d2401a38_15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34d2401a38_15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9f8492763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9f8492763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4df5838c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4df5838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4d2401a38_6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4d2401a38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34df5838cd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34df5838cd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4d2401a38_6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34d2401a3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34d514ef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34d514ef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34d2401a38_6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34d2401a38_6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4d2401a38_6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4d2401a38_6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34d2401a38_6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34d2401a38_6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4d2401a38_6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4d2401a38_6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4d2401a38_15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34d2401a38_15_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4d2401a38_6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4d2401a38_6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4d2401a38_6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4d2401a38_6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4d2401a38_6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4d2401a38_6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4d2401a38_6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34d2401a38_6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4d2401a38_15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134d2401a38_15_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4d2401a38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134d2401a38_2_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4d2401a38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4d2401a38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34d2401a38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4d2401a3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4df5838c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4df5838c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4df5838c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4df5838c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4d2401a38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4d2401a38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543050" y="514351"/>
            <a:ext cx="6086475" cy="2284671"/>
          </a:xfrm>
          <a:prstGeom prst="rect">
            <a:avLst/>
          </a:prstGeom>
          <a:noFill/>
          <a:ln>
            <a:noFill/>
          </a:ln>
        </p:spPr>
        <p:txBody>
          <a:bodyPr spcFirstLastPara="1" wrap="square" lIns="82300" tIns="82300" rIns="82300" bIns="68575" anchor="b" anchorCtr="0">
            <a:normAutofit/>
          </a:bodyPr>
          <a:lstStyle>
            <a:lvl1pPr lvl="0" algn="ctr">
              <a:lnSpc>
                <a:spcPct val="105000"/>
              </a:lnSpc>
              <a:spcBef>
                <a:spcPts val="0"/>
              </a:spcBef>
              <a:spcAft>
                <a:spcPts val="0"/>
              </a:spcAft>
              <a:buClr>
                <a:schemeClr val="dk2"/>
              </a:buClr>
              <a:buSzPts val="2700"/>
              <a:buFont typeface="Arial"/>
              <a:buNone/>
              <a:defRPr sz="27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543050" y="3086100"/>
            <a:ext cx="6086475" cy="1543050"/>
          </a:xfrm>
          <a:prstGeom prst="rect">
            <a:avLst/>
          </a:prstGeom>
          <a:noFill/>
          <a:ln>
            <a:noFill/>
          </a:ln>
        </p:spPr>
        <p:txBody>
          <a:bodyPr spcFirstLastPara="1" wrap="square" lIns="82300" tIns="82300" rIns="82300" bIns="68575" anchor="t" anchorCtr="0">
            <a:noAutofit/>
          </a:bodyPr>
          <a:lstStyle>
            <a:lvl1pPr lvl="0" algn="ctr">
              <a:lnSpc>
                <a:spcPct val="107000"/>
              </a:lnSpc>
              <a:spcBef>
                <a:spcPts val="800"/>
              </a:spcBef>
              <a:spcAft>
                <a:spcPts val="0"/>
              </a:spcAft>
              <a:buClr>
                <a:schemeClr val="dk2"/>
              </a:buClr>
              <a:buSzPts val="1300"/>
              <a:buNone/>
              <a:defRPr sz="1800" i="1"/>
            </a:lvl1pPr>
            <a:lvl2pPr lvl="1" algn="ctr">
              <a:lnSpc>
                <a:spcPct val="107000"/>
              </a:lnSpc>
              <a:spcBef>
                <a:spcPts val="400"/>
              </a:spcBef>
              <a:spcAft>
                <a:spcPts val="0"/>
              </a:spcAft>
              <a:buClr>
                <a:schemeClr val="dk2"/>
              </a:buClr>
              <a:buSzPts val="1100"/>
              <a:buNone/>
              <a:defRPr sz="1500"/>
            </a:lvl2pPr>
            <a:lvl3pPr lvl="2" algn="ctr">
              <a:lnSpc>
                <a:spcPct val="107000"/>
              </a:lnSpc>
              <a:spcBef>
                <a:spcPts val="400"/>
              </a:spcBef>
              <a:spcAft>
                <a:spcPts val="0"/>
              </a:spcAft>
              <a:buClr>
                <a:schemeClr val="dk2"/>
              </a:buClr>
              <a:buSzPts val="900"/>
              <a:buNone/>
              <a:defRPr sz="1400"/>
            </a:lvl3pPr>
            <a:lvl4pPr lvl="3" algn="ctr">
              <a:lnSpc>
                <a:spcPct val="107000"/>
              </a:lnSpc>
              <a:spcBef>
                <a:spcPts val="400"/>
              </a:spcBef>
              <a:spcAft>
                <a:spcPts val="0"/>
              </a:spcAft>
              <a:buClr>
                <a:schemeClr val="dk2"/>
              </a:buClr>
              <a:buSzPts val="800"/>
              <a:buNone/>
              <a:defRPr sz="1200"/>
            </a:lvl4pPr>
            <a:lvl5pPr lvl="4" algn="ctr">
              <a:lnSpc>
                <a:spcPct val="107000"/>
              </a:lnSpc>
              <a:spcBef>
                <a:spcPts val="400"/>
              </a:spcBef>
              <a:spcAft>
                <a:spcPts val="0"/>
              </a:spcAft>
              <a:buClr>
                <a:schemeClr val="dk2"/>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1028700" y="514350"/>
            <a:ext cx="7115175" cy="1028700"/>
          </a:xfrm>
          <a:prstGeom prst="rect">
            <a:avLst/>
          </a:prstGeom>
          <a:noFill/>
          <a:ln>
            <a:noFill/>
          </a:ln>
        </p:spPr>
        <p:txBody>
          <a:bodyPr spcFirstLastPara="1" wrap="square" lIns="82300" tIns="82300" rIns="82300" bIns="68575" anchor="b" anchorCtr="0">
            <a:normAutofit/>
          </a:bodyPr>
          <a:lstStyle>
            <a:lvl1pPr lvl="0" algn="l">
              <a:lnSpc>
                <a:spcPct val="105000"/>
              </a:lnSpc>
              <a:spcBef>
                <a:spcPts val="0"/>
              </a:spcBef>
              <a:spcAft>
                <a:spcPts val="0"/>
              </a:spcAft>
              <a:buClr>
                <a:schemeClr val="dk2"/>
              </a:buClr>
              <a:buSzPts val="2400"/>
              <a:buFont typeface="Arial"/>
              <a:buNone/>
              <a:defRPr sz="24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1028699" y="1690577"/>
            <a:ext cx="7115176" cy="2938574"/>
          </a:xfrm>
          <a:prstGeom prst="rect">
            <a:avLst/>
          </a:prstGeom>
          <a:noFill/>
          <a:ln>
            <a:noFill/>
          </a:ln>
        </p:spPr>
        <p:txBody>
          <a:bodyPr spcFirstLastPara="1" wrap="square" lIns="82300" tIns="82300" rIns="82300" bIns="68575" anchor="t" anchorCtr="0">
            <a:noAutofit/>
          </a:bodyPr>
          <a:lstStyle>
            <a:lvl1pPr marL="457200" lvl="0" indent="-285750" algn="l">
              <a:lnSpc>
                <a:spcPct val="107000"/>
              </a:lnSpc>
              <a:spcBef>
                <a:spcPts val="800"/>
              </a:spcBef>
              <a:spcAft>
                <a:spcPts val="0"/>
              </a:spcAft>
              <a:buClr>
                <a:schemeClr val="dk2"/>
              </a:buClr>
              <a:buSzPts val="900"/>
              <a:buChar char="•"/>
              <a:defRPr/>
            </a:lvl1pPr>
            <a:lvl2pPr marL="914400" lvl="1" indent="-285750" algn="l">
              <a:lnSpc>
                <a:spcPct val="107000"/>
              </a:lnSpc>
              <a:spcBef>
                <a:spcPts val="400"/>
              </a:spcBef>
              <a:spcAft>
                <a:spcPts val="0"/>
              </a:spcAft>
              <a:buClr>
                <a:schemeClr val="dk2"/>
              </a:buClr>
              <a:buSzPts val="900"/>
              <a:buChar char="•"/>
              <a:defRPr/>
            </a:lvl2pPr>
            <a:lvl3pPr marL="1371600" lvl="2" indent="-285750" algn="l">
              <a:lnSpc>
                <a:spcPct val="107000"/>
              </a:lnSpc>
              <a:spcBef>
                <a:spcPts val="400"/>
              </a:spcBef>
              <a:spcAft>
                <a:spcPts val="0"/>
              </a:spcAft>
              <a:buClr>
                <a:schemeClr val="dk2"/>
              </a:buClr>
              <a:buSzPts val="900"/>
              <a:buChar char="•"/>
              <a:defRPr/>
            </a:lvl3pPr>
            <a:lvl4pPr marL="1828800" lvl="3" indent="-285750" algn="l">
              <a:lnSpc>
                <a:spcPct val="107000"/>
              </a:lnSpc>
              <a:spcBef>
                <a:spcPts val="400"/>
              </a:spcBef>
              <a:spcAft>
                <a:spcPts val="0"/>
              </a:spcAft>
              <a:buClr>
                <a:schemeClr val="dk2"/>
              </a:buClr>
              <a:buSzPts val="900"/>
              <a:buChar char="•"/>
              <a:defRPr/>
            </a:lvl4pPr>
            <a:lvl5pPr marL="2286000" lvl="4" indent="-285750" algn="l">
              <a:lnSpc>
                <a:spcPct val="107000"/>
              </a:lnSpc>
              <a:spcBef>
                <a:spcPts val="400"/>
              </a:spcBef>
              <a:spcAft>
                <a:spcPts val="0"/>
              </a:spcAft>
              <a:buClr>
                <a:schemeClr val="dk2"/>
              </a:buClr>
              <a:buSzPts val="9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3"/>
            <a:ext cx="7886700" cy="2080553"/>
          </a:xfrm>
          <a:prstGeom prst="rect">
            <a:avLst/>
          </a:prstGeom>
          <a:noFill/>
          <a:ln>
            <a:noFill/>
          </a:ln>
        </p:spPr>
        <p:txBody>
          <a:bodyPr spcFirstLastPara="1" wrap="square" lIns="82300" tIns="82300" rIns="82300" bIns="68575" anchor="b" anchorCtr="0">
            <a:normAutofit/>
          </a:bodyPr>
          <a:lstStyle>
            <a:lvl1pPr lvl="0" algn="ctr">
              <a:lnSpc>
                <a:spcPct val="105000"/>
              </a:lnSpc>
              <a:spcBef>
                <a:spcPts val="0"/>
              </a:spcBef>
              <a:spcAft>
                <a:spcPts val="0"/>
              </a:spcAft>
              <a:buClr>
                <a:schemeClr val="dk2"/>
              </a:buClr>
              <a:buSzPts val="4100"/>
              <a:buFont typeface="Arial"/>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81218"/>
            <a:ext cx="7886700" cy="1086020"/>
          </a:xfrm>
          <a:prstGeom prst="rect">
            <a:avLst/>
          </a:prstGeom>
          <a:noFill/>
          <a:ln>
            <a:noFill/>
          </a:ln>
        </p:spPr>
        <p:txBody>
          <a:bodyPr spcFirstLastPara="1" wrap="square" lIns="82300" tIns="82300" rIns="82300" bIns="68575" anchor="t" anchorCtr="0">
            <a:noAutofit/>
          </a:bodyPr>
          <a:lstStyle>
            <a:lvl1pPr marL="457200" lvl="0" indent="-228600" algn="ctr">
              <a:lnSpc>
                <a:spcPct val="107000"/>
              </a:lnSpc>
              <a:spcBef>
                <a:spcPts val="800"/>
              </a:spcBef>
              <a:spcAft>
                <a:spcPts val="0"/>
              </a:spcAft>
              <a:buClr>
                <a:srgbClr val="888888"/>
              </a:buClr>
              <a:buSzPts val="1300"/>
              <a:buNone/>
              <a:defRPr sz="1800" i="1">
                <a:solidFill>
                  <a:srgbClr val="888888"/>
                </a:solidFill>
              </a:defRPr>
            </a:lvl1pPr>
            <a:lvl2pPr marL="914400" lvl="1" indent="-228600" algn="l">
              <a:lnSpc>
                <a:spcPct val="107000"/>
              </a:lnSpc>
              <a:spcBef>
                <a:spcPts val="400"/>
              </a:spcBef>
              <a:spcAft>
                <a:spcPts val="0"/>
              </a:spcAft>
              <a:buClr>
                <a:srgbClr val="888888"/>
              </a:buClr>
              <a:buSzPts val="1100"/>
              <a:buNone/>
              <a:defRPr sz="1500">
                <a:solidFill>
                  <a:srgbClr val="888888"/>
                </a:solidFill>
              </a:defRPr>
            </a:lvl2pPr>
            <a:lvl3pPr marL="1371600" lvl="2" indent="-228600" algn="l">
              <a:lnSpc>
                <a:spcPct val="107000"/>
              </a:lnSpc>
              <a:spcBef>
                <a:spcPts val="400"/>
              </a:spcBef>
              <a:spcAft>
                <a:spcPts val="0"/>
              </a:spcAft>
              <a:buClr>
                <a:srgbClr val="888888"/>
              </a:buClr>
              <a:buSzPts val="900"/>
              <a:buNone/>
              <a:defRPr sz="1400">
                <a:solidFill>
                  <a:srgbClr val="888888"/>
                </a:solidFill>
              </a:defRPr>
            </a:lvl3pPr>
            <a:lvl4pPr marL="1828800" lvl="3" indent="-228600" algn="l">
              <a:lnSpc>
                <a:spcPct val="107000"/>
              </a:lnSpc>
              <a:spcBef>
                <a:spcPts val="400"/>
              </a:spcBef>
              <a:spcAft>
                <a:spcPts val="0"/>
              </a:spcAft>
              <a:buClr>
                <a:srgbClr val="888888"/>
              </a:buClr>
              <a:buSzPts val="800"/>
              <a:buNone/>
              <a:defRPr sz="1200">
                <a:solidFill>
                  <a:srgbClr val="888888"/>
                </a:solidFill>
              </a:defRPr>
            </a:lvl4pPr>
            <a:lvl5pPr marL="2286000" lvl="4" indent="-228600" algn="l">
              <a:lnSpc>
                <a:spcPct val="107000"/>
              </a:lnSpc>
              <a:spcBef>
                <a:spcPts val="400"/>
              </a:spcBef>
              <a:spcAft>
                <a:spcPts val="0"/>
              </a:spcAft>
              <a:buClr>
                <a:srgbClr val="888888"/>
              </a:buClr>
              <a:buSzPts val="8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009553" y="424708"/>
            <a:ext cx="7134322" cy="724094"/>
          </a:xfrm>
          <a:prstGeom prst="rect">
            <a:avLst/>
          </a:prstGeom>
          <a:noFill/>
          <a:ln>
            <a:noFill/>
          </a:ln>
        </p:spPr>
        <p:txBody>
          <a:bodyPr spcFirstLastPara="1" wrap="square" lIns="82300" tIns="82300" rIns="82300" bIns="68575" anchor="b" anchorCtr="0">
            <a:noAutofit/>
          </a:bodyPr>
          <a:lstStyle>
            <a:lvl1pPr lvl="0" algn="ctr">
              <a:lnSpc>
                <a:spcPct val="105000"/>
              </a:lnSpc>
              <a:spcBef>
                <a:spcPts val="0"/>
              </a:spcBef>
              <a:spcAft>
                <a:spcPts val="0"/>
              </a:spcAft>
              <a:buClr>
                <a:schemeClr val="dk2"/>
              </a:buClr>
              <a:buSzPts val="2700"/>
              <a:buFont typeface="Arial"/>
              <a:buNone/>
              <a:defRPr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82318" y="1543050"/>
            <a:ext cx="3773641" cy="3089672"/>
          </a:xfrm>
          <a:prstGeom prst="rect">
            <a:avLst/>
          </a:prstGeom>
          <a:noFill/>
          <a:ln>
            <a:noFill/>
          </a:ln>
        </p:spPr>
        <p:txBody>
          <a:bodyPr spcFirstLastPara="1" wrap="square" lIns="82300" tIns="82300" rIns="82300" bIns="68575" anchor="t" anchorCtr="0">
            <a:noAutofit/>
          </a:bodyPr>
          <a:lstStyle>
            <a:lvl1pPr marL="457200" lvl="0" indent="-285750" algn="l">
              <a:lnSpc>
                <a:spcPct val="107000"/>
              </a:lnSpc>
              <a:spcBef>
                <a:spcPts val="800"/>
              </a:spcBef>
              <a:spcAft>
                <a:spcPts val="0"/>
              </a:spcAft>
              <a:buClr>
                <a:schemeClr val="dk2"/>
              </a:buClr>
              <a:buSzPts val="900"/>
              <a:buChar char="•"/>
              <a:defRPr/>
            </a:lvl1pPr>
            <a:lvl2pPr marL="914400" lvl="1" indent="-285750" algn="l">
              <a:lnSpc>
                <a:spcPct val="107000"/>
              </a:lnSpc>
              <a:spcBef>
                <a:spcPts val="400"/>
              </a:spcBef>
              <a:spcAft>
                <a:spcPts val="0"/>
              </a:spcAft>
              <a:buClr>
                <a:schemeClr val="dk2"/>
              </a:buClr>
              <a:buSzPts val="900"/>
              <a:buChar char="•"/>
              <a:defRPr/>
            </a:lvl2pPr>
            <a:lvl3pPr marL="1371600" lvl="2" indent="-285750" algn="l">
              <a:lnSpc>
                <a:spcPct val="107000"/>
              </a:lnSpc>
              <a:spcBef>
                <a:spcPts val="400"/>
              </a:spcBef>
              <a:spcAft>
                <a:spcPts val="0"/>
              </a:spcAft>
              <a:buClr>
                <a:schemeClr val="dk2"/>
              </a:buClr>
              <a:buSzPts val="900"/>
              <a:buChar char="•"/>
              <a:defRPr/>
            </a:lvl3pPr>
            <a:lvl4pPr marL="1828800" lvl="3" indent="-285750" algn="l">
              <a:lnSpc>
                <a:spcPct val="107000"/>
              </a:lnSpc>
              <a:spcBef>
                <a:spcPts val="400"/>
              </a:spcBef>
              <a:spcAft>
                <a:spcPts val="0"/>
              </a:spcAft>
              <a:buClr>
                <a:schemeClr val="dk2"/>
              </a:buClr>
              <a:buSzPts val="900"/>
              <a:buChar char="•"/>
              <a:defRPr/>
            </a:lvl4pPr>
            <a:lvl5pPr marL="2286000" lvl="4" indent="-285750" algn="l">
              <a:lnSpc>
                <a:spcPct val="107000"/>
              </a:lnSpc>
              <a:spcBef>
                <a:spcPts val="400"/>
              </a:spcBef>
              <a:spcAft>
                <a:spcPts val="0"/>
              </a:spcAft>
              <a:buClr>
                <a:schemeClr val="dk2"/>
              </a:buClr>
              <a:buSzPts val="9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99056" y="1543051"/>
            <a:ext cx="3762626" cy="3089672"/>
          </a:xfrm>
          <a:prstGeom prst="rect">
            <a:avLst/>
          </a:prstGeom>
          <a:noFill/>
          <a:ln>
            <a:noFill/>
          </a:ln>
        </p:spPr>
        <p:txBody>
          <a:bodyPr spcFirstLastPara="1" wrap="square" lIns="82300" tIns="82300" rIns="82300" bIns="68575" anchor="t" anchorCtr="0">
            <a:noAutofit/>
          </a:bodyPr>
          <a:lstStyle>
            <a:lvl1pPr marL="457200" lvl="0" indent="-285750" algn="l">
              <a:lnSpc>
                <a:spcPct val="107000"/>
              </a:lnSpc>
              <a:spcBef>
                <a:spcPts val="800"/>
              </a:spcBef>
              <a:spcAft>
                <a:spcPts val="0"/>
              </a:spcAft>
              <a:buClr>
                <a:schemeClr val="dk2"/>
              </a:buClr>
              <a:buSzPts val="900"/>
              <a:buChar char="•"/>
              <a:defRPr/>
            </a:lvl1pPr>
            <a:lvl2pPr marL="914400" lvl="1" indent="-285750" algn="l">
              <a:lnSpc>
                <a:spcPct val="107000"/>
              </a:lnSpc>
              <a:spcBef>
                <a:spcPts val="400"/>
              </a:spcBef>
              <a:spcAft>
                <a:spcPts val="0"/>
              </a:spcAft>
              <a:buClr>
                <a:schemeClr val="dk2"/>
              </a:buClr>
              <a:buSzPts val="900"/>
              <a:buChar char="•"/>
              <a:defRPr/>
            </a:lvl2pPr>
            <a:lvl3pPr marL="1371600" lvl="2" indent="-285750" algn="l">
              <a:lnSpc>
                <a:spcPct val="107000"/>
              </a:lnSpc>
              <a:spcBef>
                <a:spcPts val="400"/>
              </a:spcBef>
              <a:spcAft>
                <a:spcPts val="0"/>
              </a:spcAft>
              <a:buClr>
                <a:schemeClr val="dk2"/>
              </a:buClr>
              <a:buSzPts val="900"/>
              <a:buChar char="•"/>
              <a:defRPr/>
            </a:lvl3pPr>
            <a:lvl4pPr marL="1828800" lvl="3" indent="-285750" algn="l">
              <a:lnSpc>
                <a:spcPct val="107000"/>
              </a:lnSpc>
              <a:spcBef>
                <a:spcPts val="400"/>
              </a:spcBef>
              <a:spcAft>
                <a:spcPts val="0"/>
              </a:spcAft>
              <a:buClr>
                <a:schemeClr val="dk2"/>
              </a:buClr>
              <a:buSzPts val="900"/>
              <a:buChar char="•"/>
              <a:defRPr/>
            </a:lvl4pPr>
            <a:lvl5pPr marL="2286000" lvl="4" indent="-285750" algn="l">
              <a:lnSpc>
                <a:spcPct val="107000"/>
              </a:lnSpc>
              <a:spcBef>
                <a:spcPts val="400"/>
              </a:spcBef>
              <a:spcAft>
                <a:spcPts val="0"/>
              </a:spcAft>
              <a:buClr>
                <a:schemeClr val="dk2"/>
              </a:buClr>
              <a:buSzPts val="9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707414" cy="862013"/>
          </a:xfrm>
          <a:prstGeom prst="rect">
            <a:avLst/>
          </a:prstGeom>
          <a:noFill/>
          <a:ln>
            <a:noFill/>
          </a:ln>
        </p:spPr>
        <p:txBody>
          <a:bodyPr spcFirstLastPara="1" wrap="square" lIns="82300" tIns="82300" rIns="82300" bIns="68575" anchor="b" anchorCtr="0">
            <a:normAutofit/>
          </a:bodyPr>
          <a:lstStyle>
            <a:lvl1pPr lvl="0" algn="ctr">
              <a:lnSpc>
                <a:spcPct val="105000"/>
              </a:lnSpc>
              <a:spcBef>
                <a:spcPts val="0"/>
              </a:spcBef>
              <a:spcAft>
                <a:spcPts val="0"/>
              </a:spcAft>
              <a:buClr>
                <a:schemeClr val="dk2"/>
              </a:buClr>
              <a:buSzPts val="2400"/>
              <a:buFont typeface="Arial"/>
              <a:buNone/>
              <a:defRPr sz="24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82300" tIns="82300" rIns="82300" bIns="68575" anchor="b" anchorCtr="0">
            <a:noAutofit/>
          </a:bodyPr>
          <a:lstStyle>
            <a:lvl1pPr marL="457200" lvl="0" indent="-228600" algn="l">
              <a:lnSpc>
                <a:spcPct val="107000"/>
              </a:lnSpc>
              <a:spcBef>
                <a:spcPts val="800"/>
              </a:spcBef>
              <a:spcAft>
                <a:spcPts val="0"/>
              </a:spcAft>
              <a:buClr>
                <a:schemeClr val="dk2"/>
              </a:buClr>
              <a:buSzPts val="1300"/>
              <a:buNone/>
              <a:defRPr sz="1800" b="1" i="0"/>
            </a:lvl1pPr>
            <a:lvl2pPr marL="914400" lvl="1" indent="-228600" algn="l">
              <a:lnSpc>
                <a:spcPct val="107000"/>
              </a:lnSpc>
              <a:spcBef>
                <a:spcPts val="400"/>
              </a:spcBef>
              <a:spcAft>
                <a:spcPts val="0"/>
              </a:spcAft>
              <a:buClr>
                <a:schemeClr val="dk2"/>
              </a:buClr>
              <a:buSzPts val="1100"/>
              <a:buNone/>
              <a:defRPr sz="1500" b="1"/>
            </a:lvl2pPr>
            <a:lvl3pPr marL="1371600" lvl="2" indent="-228600" algn="l">
              <a:lnSpc>
                <a:spcPct val="107000"/>
              </a:lnSpc>
              <a:spcBef>
                <a:spcPts val="400"/>
              </a:spcBef>
              <a:spcAft>
                <a:spcPts val="0"/>
              </a:spcAft>
              <a:buClr>
                <a:schemeClr val="dk2"/>
              </a:buClr>
              <a:buSzPts val="900"/>
              <a:buNone/>
              <a:defRPr sz="1400" b="1"/>
            </a:lvl3pPr>
            <a:lvl4pPr marL="1828800" lvl="3" indent="-228600" algn="l">
              <a:lnSpc>
                <a:spcPct val="107000"/>
              </a:lnSpc>
              <a:spcBef>
                <a:spcPts val="400"/>
              </a:spcBef>
              <a:spcAft>
                <a:spcPts val="0"/>
              </a:spcAft>
              <a:buClr>
                <a:schemeClr val="dk2"/>
              </a:buClr>
              <a:buSzPts val="800"/>
              <a:buNone/>
              <a:defRPr sz="1200" b="1"/>
            </a:lvl4pPr>
            <a:lvl5pPr marL="2286000" lvl="4" indent="-228600" algn="l">
              <a:lnSpc>
                <a:spcPct val="107000"/>
              </a:lnSpc>
              <a:spcBef>
                <a:spcPts val="400"/>
              </a:spcBef>
              <a:spcAft>
                <a:spcPts val="0"/>
              </a:spcAft>
              <a:buClr>
                <a:schemeClr val="dk2"/>
              </a:buClr>
              <a:buSzPts val="8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82300" tIns="82300" rIns="82300" bIns="68575" anchor="t" anchorCtr="0">
            <a:noAutofit/>
          </a:bodyPr>
          <a:lstStyle>
            <a:lvl1pPr marL="457200" lvl="0" indent="-285750" algn="l">
              <a:lnSpc>
                <a:spcPct val="107000"/>
              </a:lnSpc>
              <a:spcBef>
                <a:spcPts val="800"/>
              </a:spcBef>
              <a:spcAft>
                <a:spcPts val="0"/>
              </a:spcAft>
              <a:buClr>
                <a:schemeClr val="dk2"/>
              </a:buClr>
              <a:buSzPts val="900"/>
              <a:buChar char="•"/>
              <a:defRPr/>
            </a:lvl1pPr>
            <a:lvl2pPr marL="914400" lvl="1" indent="-285750" algn="l">
              <a:lnSpc>
                <a:spcPct val="107000"/>
              </a:lnSpc>
              <a:spcBef>
                <a:spcPts val="400"/>
              </a:spcBef>
              <a:spcAft>
                <a:spcPts val="0"/>
              </a:spcAft>
              <a:buClr>
                <a:schemeClr val="dk2"/>
              </a:buClr>
              <a:buSzPts val="900"/>
              <a:buChar char="•"/>
              <a:defRPr/>
            </a:lvl2pPr>
            <a:lvl3pPr marL="1371600" lvl="2" indent="-285750" algn="l">
              <a:lnSpc>
                <a:spcPct val="107000"/>
              </a:lnSpc>
              <a:spcBef>
                <a:spcPts val="400"/>
              </a:spcBef>
              <a:spcAft>
                <a:spcPts val="0"/>
              </a:spcAft>
              <a:buClr>
                <a:schemeClr val="dk2"/>
              </a:buClr>
              <a:buSzPts val="900"/>
              <a:buChar char="•"/>
              <a:defRPr/>
            </a:lvl3pPr>
            <a:lvl4pPr marL="1828800" lvl="3" indent="-285750" algn="l">
              <a:lnSpc>
                <a:spcPct val="107000"/>
              </a:lnSpc>
              <a:spcBef>
                <a:spcPts val="400"/>
              </a:spcBef>
              <a:spcAft>
                <a:spcPts val="0"/>
              </a:spcAft>
              <a:buClr>
                <a:schemeClr val="dk2"/>
              </a:buClr>
              <a:buSzPts val="900"/>
              <a:buChar char="•"/>
              <a:defRPr/>
            </a:lvl4pPr>
            <a:lvl5pPr marL="2286000" lvl="4" indent="-285750" algn="l">
              <a:lnSpc>
                <a:spcPct val="107000"/>
              </a:lnSpc>
              <a:spcBef>
                <a:spcPts val="400"/>
              </a:spcBef>
              <a:spcAft>
                <a:spcPts val="0"/>
              </a:spcAft>
              <a:buClr>
                <a:schemeClr val="dk2"/>
              </a:buClr>
              <a:buSzPts val="9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82300" tIns="82300" rIns="82300" bIns="68575" anchor="b" anchorCtr="0">
            <a:noAutofit/>
          </a:bodyPr>
          <a:lstStyle>
            <a:lvl1pPr marL="457200" lvl="0" indent="-228600" algn="l">
              <a:lnSpc>
                <a:spcPct val="107000"/>
              </a:lnSpc>
              <a:spcBef>
                <a:spcPts val="800"/>
              </a:spcBef>
              <a:spcAft>
                <a:spcPts val="0"/>
              </a:spcAft>
              <a:buClr>
                <a:schemeClr val="dk2"/>
              </a:buClr>
              <a:buSzPts val="1300"/>
              <a:buNone/>
              <a:defRPr sz="1800" b="1"/>
            </a:lvl1pPr>
            <a:lvl2pPr marL="914400" lvl="1" indent="-228600" algn="l">
              <a:lnSpc>
                <a:spcPct val="107000"/>
              </a:lnSpc>
              <a:spcBef>
                <a:spcPts val="400"/>
              </a:spcBef>
              <a:spcAft>
                <a:spcPts val="0"/>
              </a:spcAft>
              <a:buClr>
                <a:schemeClr val="dk2"/>
              </a:buClr>
              <a:buSzPts val="1100"/>
              <a:buNone/>
              <a:defRPr sz="1500" b="1"/>
            </a:lvl2pPr>
            <a:lvl3pPr marL="1371600" lvl="2" indent="-228600" algn="l">
              <a:lnSpc>
                <a:spcPct val="107000"/>
              </a:lnSpc>
              <a:spcBef>
                <a:spcPts val="400"/>
              </a:spcBef>
              <a:spcAft>
                <a:spcPts val="0"/>
              </a:spcAft>
              <a:buClr>
                <a:schemeClr val="dk2"/>
              </a:buClr>
              <a:buSzPts val="900"/>
              <a:buNone/>
              <a:defRPr sz="1400" b="1"/>
            </a:lvl3pPr>
            <a:lvl4pPr marL="1828800" lvl="3" indent="-228600" algn="l">
              <a:lnSpc>
                <a:spcPct val="107000"/>
              </a:lnSpc>
              <a:spcBef>
                <a:spcPts val="400"/>
              </a:spcBef>
              <a:spcAft>
                <a:spcPts val="0"/>
              </a:spcAft>
              <a:buClr>
                <a:schemeClr val="dk2"/>
              </a:buClr>
              <a:buSzPts val="800"/>
              <a:buNone/>
              <a:defRPr sz="1200" b="1"/>
            </a:lvl4pPr>
            <a:lvl5pPr marL="2286000" lvl="4" indent="-228600" algn="l">
              <a:lnSpc>
                <a:spcPct val="107000"/>
              </a:lnSpc>
              <a:spcBef>
                <a:spcPts val="400"/>
              </a:spcBef>
              <a:spcAft>
                <a:spcPts val="0"/>
              </a:spcAft>
              <a:buClr>
                <a:schemeClr val="dk2"/>
              </a:buClr>
              <a:buSzPts val="8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82300" tIns="82300" rIns="82300" bIns="68575" anchor="t" anchorCtr="0">
            <a:noAutofit/>
          </a:bodyPr>
          <a:lstStyle>
            <a:lvl1pPr marL="457200" lvl="0" indent="-285750" algn="l">
              <a:lnSpc>
                <a:spcPct val="107000"/>
              </a:lnSpc>
              <a:spcBef>
                <a:spcPts val="800"/>
              </a:spcBef>
              <a:spcAft>
                <a:spcPts val="0"/>
              </a:spcAft>
              <a:buClr>
                <a:schemeClr val="dk2"/>
              </a:buClr>
              <a:buSzPts val="900"/>
              <a:buChar char="•"/>
              <a:defRPr/>
            </a:lvl1pPr>
            <a:lvl2pPr marL="914400" lvl="1" indent="-285750" algn="l">
              <a:lnSpc>
                <a:spcPct val="107000"/>
              </a:lnSpc>
              <a:spcBef>
                <a:spcPts val="400"/>
              </a:spcBef>
              <a:spcAft>
                <a:spcPts val="0"/>
              </a:spcAft>
              <a:buClr>
                <a:schemeClr val="dk2"/>
              </a:buClr>
              <a:buSzPts val="900"/>
              <a:buChar char="•"/>
              <a:defRPr/>
            </a:lvl2pPr>
            <a:lvl3pPr marL="1371600" lvl="2" indent="-285750" algn="l">
              <a:lnSpc>
                <a:spcPct val="107000"/>
              </a:lnSpc>
              <a:spcBef>
                <a:spcPts val="400"/>
              </a:spcBef>
              <a:spcAft>
                <a:spcPts val="0"/>
              </a:spcAft>
              <a:buClr>
                <a:schemeClr val="dk2"/>
              </a:buClr>
              <a:buSzPts val="900"/>
              <a:buChar char="•"/>
              <a:defRPr/>
            </a:lvl3pPr>
            <a:lvl4pPr marL="1828800" lvl="3" indent="-285750" algn="l">
              <a:lnSpc>
                <a:spcPct val="107000"/>
              </a:lnSpc>
              <a:spcBef>
                <a:spcPts val="400"/>
              </a:spcBef>
              <a:spcAft>
                <a:spcPts val="0"/>
              </a:spcAft>
              <a:buClr>
                <a:schemeClr val="dk2"/>
              </a:buClr>
              <a:buSzPts val="900"/>
              <a:buChar char="•"/>
              <a:defRPr/>
            </a:lvl4pPr>
            <a:lvl5pPr marL="2286000" lvl="4" indent="-285750" algn="l">
              <a:lnSpc>
                <a:spcPct val="107000"/>
              </a:lnSpc>
              <a:spcBef>
                <a:spcPts val="400"/>
              </a:spcBef>
              <a:spcAft>
                <a:spcPts val="0"/>
              </a:spcAft>
              <a:buClr>
                <a:schemeClr val="dk2"/>
              </a:buClr>
              <a:buSzPts val="9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8700" y="514350"/>
            <a:ext cx="7115175" cy="1028700"/>
          </a:xfrm>
          <a:prstGeom prst="rect">
            <a:avLst/>
          </a:prstGeom>
          <a:noFill/>
          <a:ln>
            <a:noFill/>
          </a:ln>
        </p:spPr>
        <p:txBody>
          <a:bodyPr spcFirstLastPara="1" wrap="square" lIns="82300" tIns="82300" rIns="82300" bIns="68575" anchor="b" anchorCtr="0">
            <a:noAutofit/>
          </a:bodyPr>
          <a:lstStyle>
            <a:lvl1pPr lvl="0" algn="l">
              <a:lnSpc>
                <a:spcPct val="105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82300" tIns="82300" rIns="82300" bIns="68575" anchor="b" anchorCtr="0">
            <a:noAutofit/>
          </a:bodyPr>
          <a:lstStyle>
            <a:lvl1pPr lvl="0" algn="l">
              <a:lnSpc>
                <a:spcPct val="105000"/>
              </a:lnSpc>
              <a:spcBef>
                <a:spcPts val="0"/>
              </a:spcBef>
              <a:spcAft>
                <a:spcPts val="0"/>
              </a:spcAft>
              <a:buClr>
                <a:schemeClr val="dk2"/>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82300" tIns="82300" rIns="82300" bIns="68575" anchor="t" anchorCtr="0">
            <a:noAutofit/>
          </a:bodyPr>
          <a:lstStyle>
            <a:lvl1pPr marL="457200" lvl="0" indent="-336550" algn="l">
              <a:lnSpc>
                <a:spcPct val="107000"/>
              </a:lnSpc>
              <a:spcBef>
                <a:spcPts val="800"/>
              </a:spcBef>
              <a:spcAft>
                <a:spcPts val="0"/>
              </a:spcAft>
              <a:buClr>
                <a:schemeClr val="dk2"/>
              </a:buClr>
              <a:buSzPts val="1700"/>
              <a:buChar char="•"/>
              <a:defRPr sz="2400"/>
            </a:lvl1pPr>
            <a:lvl2pPr marL="914400" lvl="1" indent="-323850" algn="l">
              <a:lnSpc>
                <a:spcPct val="107000"/>
              </a:lnSpc>
              <a:spcBef>
                <a:spcPts val="400"/>
              </a:spcBef>
              <a:spcAft>
                <a:spcPts val="0"/>
              </a:spcAft>
              <a:buClr>
                <a:schemeClr val="dk2"/>
              </a:buClr>
              <a:buSzPts val="1500"/>
              <a:buChar char="•"/>
              <a:defRPr sz="2100"/>
            </a:lvl2pPr>
            <a:lvl3pPr marL="1371600" lvl="2" indent="-311150" algn="l">
              <a:lnSpc>
                <a:spcPct val="107000"/>
              </a:lnSpc>
              <a:spcBef>
                <a:spcPts val="400"/>
              </a:spcBef>
              <a:spcAft>
                <a:spcPts val="0"/>
              </a:spcAft>
              <a:buClr>
                <a:schemeClr val="dk2"/>
              </a:buClr>
              <a:buSzPts val="1300"/>
              <a:buChar char="•"/>
              <a:defRPr sz="1800"/>
            </a:lvl3pPr>
            <a:lvl4pPr marL="1828800" lvl="3" indent="-298450" algn="l">
              <a:lnSpc>
                <a:spcPct val="107000"/>
              </a:lnSpc>
              <a:spcBef>
                <a:spcPts val="400"/>
              </a:spcBef>
              <a:spcAft>
                <a:spcPts val="0"/>
              </a:spcAft>
              <a:buClr>
                <a:schemeClr val="dk2"/>
              </a:buClr>
              <a:buSzPts val="1100"/>
              <a:buChar char="•"/>
              <a:defRPr sz="1500"/>
            </a:lvl4pPr>
            <a:lvl5pPr marL="2286000" lvl="4" indent="-298450" algn="l">
              <a:lnSpc>
                <a:spcPct val="107000"/>
              </a:lnSpc>
              <a:spcBef>
                <a:spcPts val="400"/>
              </a:spcBef>
              <a:spcAft>
                <a:spcPts val="0"/>
              </a:spcAft>
              <a:buClr>
                <a:schemeClr val="dk2"/>
              </a:buClr>
              <a:buSzPts val="11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82300" tIns="82300" rIns="82300" bIns="68575" anchor="t" anchorCtr="0">
            <a:noAutofit/>
          </a:bodyPr>
          <a:lstStyle>
            <a:lvl1pPr marL="457200" lvl="0" indent="-228600" algn="l">
              <a:lnSpc>
                <a:spcPct val="107000"/>
              </a:lnSpc>
              <a:spcBef>
                <a:spcPts val="800"/>
              </a:spcBef>
              <a:spcAft>
                <a:spcPts val="0"/>
              </a:spcAft>
              <a:buClr>
                <a:schemeClr val="dk2"/>
              </a:buClr>
              <a:buSzPts val="800"/>
              <a:buNone/>
              <a:defRPr sz="1200"/>
            </a:lvl1pPr>
            <a:lvl2pPr marL="914400" lvl="1" indent="-228600" algn="l">
              <a:lnSpc>
                <a:spcPct val="107000"/>
              </a:lnSpc>
              <a:spcBef>
                <a:spcPts val="400"/>
              </a:spcBef>
              <a:spcAft>
                <a:spcPts val="0"/>
              </a:spcAft>
              <a:buClr>
                <a:schemeClr val="dk2"/>
              </a:buClr>
              <a:buSzPts val="700"/>
              <a:buNone/>
              <a:defRPr sz="1100"/>
            </a:lvl2pPr>
            <a:lvl3pPr marL="1371600" lvl="2" indent="-228600" algn="l">
              <a:lnSpc>
                <a:spcPct val="107000"/>
              </a:lnSpc>
              <a:spcBef>
                <a:spcPts val="400"/>
              </a:spcBef>
              <a:spcAft>
                <a:spcPts val="0"/>
              </a:spcAft>
              <a:buClr>
                <a:schemeClr val="dk2"/>
              </a:buClr>
              <a:buSzPts val="600"/>
              <a:buNone/>
              <a:defRPr sz="900"/>
            </a:lvl3pPr>
            <a:lvl4pPr marL="1828800" lvl="3" indent="-228600" algn="l">
              <a:lnSpc>
                <a:spcPct val="107000"/>
              </a:lnSpc>
              <a:spcBef>
                <a:spcPts val="400"/>
              </a:spcBef>
              <a:spcAft>
                <a:spcPts val="0"/>
              </a:spcAft>
              <a:buClr>
                <a:schemeClr val="dk2"/>
              </a:buClr>
              <a:buSzPts val="500"/>
              <a:buNone/>
              <a:defRPr sz="800"/>
            </a:lvl4pPr>
            <a:lvl5pPr marL="2286000" lvl="4" indent="-228600" algn="l">
              <a:lnSpc>
                <a:spcPct val="107000"/>
              </a:lnSpc>
              <a:spcBef>
                <a:spcPts val="400"/>
              </a:spcBef>
              <a:spcAft>
                <a:spcPts val="0"/>
              </a:spcAft>
              <a:buClr>
                <a:schemeClr val="dk2"/>
              </a:buClr>
              <a:buSzPts val="5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82300" tIns="82300" rIns="82300" bIns="68575" anchor="b" anchorCtr="0">
            <a:noAutofit/>
          </a:bodyPr>
          <a:lstStyle>
            <a:lvl1pPr lvl="0" algn="l">
              <a:lnSpc>
                <a:spcPct val="105000"/>
              </a:lnSpc>
              <a:spcBef>
                <a:spcPts val="0"/>
              </a:spcBef>
              <a:spcAft>
                <a:spcPts val="0"/>
              </a:spcAft>
              <a:buClr>
                <a:schemeClr val="dk2"/>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82300" tIns="82300" rIns="82300" bIns="68575" anchor="t" anchorCtr="0">
            <a:noAutofit/>
          </a:bodyPr>
          <a:lstStyle>
            <a:lvl1pPr marL="457200" lvl="0" indent="-228600" algn="l">
              <a:lnSpc>
                <a:spcPct val="107000"/>
              </a:lnSpc>
              <a:spcBef>
                <a:spcPts val="800"/>
              </a:spcBef>
              <a:spcAft>
                <a:spcPts val="0"/>
              </a:spcAft>
              <a:buClr>
                <a:schemeClr val="dk2"/>
              </a:buClr>
              <a:buSzPts val="800"/>
              <a:buNone/>
              <a:defRPr sz="1200"/>
            </a:lvl1pPr>
            <a:lvl2pPr marL="914400" lvl="1" indent="-228600" algn="l">
              <a:lnSpc>
                <a:spcPct val="107000"/>
              </a:lnSpc>
              <a:spcBef>
                <a:spcPts val="400"/>
              </a:spcBef>
              <a:spcAft>
                <a:spcPts val="0"/>
              </a:spcAft>
              <a:buClr>
                <a:schemeClr val="dk2"/>
              </a:buClr>
              <a:buSzPts val="700"/>
              <a:buNone/>
              <a:defRPr sz="1100"/>
            </a:lvl2pPr>
            <a:lvl3pPr marL="1371600" lvl="2" indent="-228600" algn="l">
              <a:lnSpc>
                <a:spcPct val="107000"/>
              </a:lnSpc>
              <a:spcBef>
                <a:spcPts val="400"/>
              </a:spcBef>
              <a:spcAft>
                <a:spcPts val="0"/>
              </a:spcAft>
              <a:buClr>
                <a:schemeClr val="dk2"/>
              </a:buClr>
              <a:buSzPts val="600"/>
              <a:buNone/>
              <a:defRPr sz="900"/>
            </a:lvl3pPr>
            <a:lvl4pPr marL="1828800" lvl="3" indent="-228600" algn="l">
              <a:lnSpc>
                <a:spcPct val="107000"/>
              </a:lnSpc>
              <a:spcBef>
                <a:spcPts val="400"/>
              </a:spcBef>
              <a:spcAft>
                <a:spcPts val="0"/>
              </a:spcAft>
              <a:buClr>
                <a:schemeClr val="dk2"/>
              </a:buClr>
              <a:buSzPts val="500"/>
              <a:buNone/>
              <a:defRPr sz="800"/>
            </a:lvl4pPr>
            <a:lvl5pPr marL="2286000" lvl="4" indent="-228600" algn="l">
              <a:lnSpc>
                <a:spcPct val="107000"/>
              </a:lnSpc>
              <a:spcBef>
                <a:spcPts val="400"/>
              </a:spcBef>
              <a:spcAft>
                <a:spcPts val="0"/>
              </a:spcAft>
              <a:buClr>
                <a:schemeClr val="dk2"/>
              </a:buClr>
              <a:buSzPts val="5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028700" y="514350"/>
            <a:ext cx="7115175" cy="1028700"/>
          </a:xfrm>
          <a:prstGeom prst="rect">
            <a:avLst/>
          </a:prstGeom>
          <a:noFill/>
          <a:ln>
            <a:noFill/>
          </a:ln>
        </p:spPr>
        <p:txBody>
          <a:bodyPr spcFirstLastPara="1" wrap="square" lIns="82300" tIns="82300" rIns="82300" bIns="68575" anchor="b" anchorCtr="0">
            <a:noAutofit/>
          </a:bodyPr>
          <a:lstStyle>
            <a:lvl1pPr lvl="0" algn="l">
              <a:lnSpc>
                <a:spcPct val="105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3117000" y="-397724"/>
            <a:ext cx="2938574" cy="7115176"/>
          </a:xfrm>
          <a:prstGeom prst="rect">
            <a:avLst/>
          </a:prstGeom>
          <a:noFill/>
          <a:ln>
            <a:noFill/>
          </a:ln>
        </p:spPr>
        <p:txBody>
          <a:bodyPr spcFirstLastPara="1" wrap="square" lIns="82300" tIns="82300" rIns="82300" bIns="68575" anchor="t" anchorCtr="0">
            <a:noAutofit/>
          </a:bodyPr>
          <a:lstStyle>
            <a:lvl1pPr marL="457200" lvl="0" indent="-285750" algn="l">
              <a:lnSpc>
                <a:spcPct val="107000"/>
              </a:lnSpc>
              <a:spcBef>
                <a:spcPts val="800"/>
              </a:spcBef>
              <a:spcAft>
                <a:spcPts val="0"/>
              </a:spcAft>
              <a:buClr>
                <a:schemeClr val="dk2"/>
              </a:buClr>
              <a:buSzPts val="900"/>
              <a:buChar char="•"/>
              <a:defRPr/>
            </a:lvl1pPr>
            <a:lvl2pPr marL="914400" lvl="1" indent="-285750" algn="l">
              <a:lnSpc>
                <a:spcPct val="107000"/>
              </a:lnSpc>
              <a:spcBef>
                <a:spcPts val="400"/>
              </a:spcBef>
              <a:spcAft>
                <a:spcPts val="0"/>
              </a:spcAft>
              <a:buClr>
                <a:schemeClr val="dk2"/>
              </a:buClr>
              <a:buSzPts val="900"/>
              <a:buChar char="•"/>
              <a:defRPr/>
            </a:lvl2pPr>
            <a:lvl3pPr marL="1371600" lvl="2" indent="-285750" algn="l">
              <a:lnSpc>
                <a:spcPct val="107000"/>
              </a:lnSpc>
              <a:spcBef>
                <a:spcPts val="400"/>
              </a:spcBef>
              <a:spcAft>
                <a:spcPts val="0"/>
              </a:spcAft>
              <a:buClr>
                <a:schemeClr val="dk2"/>
              </a:buClr>
              <a:buSzPts val="900"/>
              <a:buChar char="•"/>
              <a:defRPr/>
            </a:lvl3pPr>
            <a:lvl4pPr marL="1828800" lvl="3" indent="-285750" algn="l">
              <a:lnSpc>
                <a:spcPct val="107000"/>
              </a:lnSpc>
              <a:spcBef>
                <a:spcPts val="400"/>
              </a:spcBef>
              <a:spcAft>
                <a:spcPts val="0"/>
              </a:spcAft>
              <a:buClr>
                <a:schemeClr val="dk2"/>
              </a:buClr>
              <a:buSzPts val="900"/>
              <a:buChar char="•"/>
              <a:defRPr/>
            </a:lvl4pPr>
            <a:lvl5pPr marL="2286000" lvl="4" indent="-285750" algn="l">
              <a:lnSpc>
                <a:spcPct val="107000"/>
              </a:lnSpc>
              <a:spcBef>
                <a:spcPts val="400"/>
              </a:spcBef>
              <a:spcAft>
                <a:spcPts val="0"/>
              </a:spcAft>
              <a:buClr>
                <a:schemeClr val="dk2"/>
              </a:buClr>
              <a:buSzPts val="9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82300" tIns="82300" rIns="82300" bIns="68575" anchor="b" anchorCtr="0">
            <a:noAutofit/>
          </a:bodyPr>
          <a:lstStyle>
            <a:lvl1pPr lvl="0" algn="l">
              <a:lnSpc>
                <a:spcPct val="105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82300" tIns="82300" rIns="82300" bIns="68575" anchor="t" anchorCtr="0">
            <a:noAutofit/>
          </a:bodyPr>
          <a:lstStyle>
            <a:lvl1pPr marL="457200" lvl="0" indent="-285750" algn="l">
              <a:lnSpc>
                <a:spcPct val="107000"/>
              </a:lnSpc>
              <a:spcBef>
                <a:spcPts val="800"/>
              </a:spcBef>
              <a:spcAft>
                <a:spcPts val="0"/>
              </a:spcAft>
              <a:buClr>
                <a:schemeClr val="dk2"/>
              </a:buClr>
              <a:buSzPts val="900"/>
              <a:buChar char="•"/>
              <a:defRPr/>
            </a:lvl1pPr>
            <a:lvl2pPr marL="914400" lvl="1" indent="-285750" algn="l">
              <a:lnSpc>
                <a:spcPct val="107000"/>
              </a:lnSpc>
              <a:spcBef>
                <a:spcPts val="400"/>
              </a:spcBef>
              <a:spcAft>
                <a:spcPts val="0"/>
              </a:spcAft>
              <a:buClr>
                <a:schemeClr val="dk2"/>
              </a:buClr>
              <a:buSzPts val="900"/>
              <a:buChar char="•"/>
              <a:defRPr/>
            </a:lvl2pPr>
            <a:lvl3pPr marL="1371600" lvl="2" indent="-285750" algn="l">
              <a:lnSpc>
                <a:spcPct val="107000"/>
              </a:lnSpc>
              <a:spcBef>
                <a:spcPts val="400"/>
              </a:spcBef>
              <a:spcAft>
                <a:spcPts val="0"/>
              </a:spcAft>
              <a:buClr>
                <a:schemeClr val="dk2"/>
              </a:buClr>
              <a:buSzPts val="900"/>
              <a:buChar char="•"/>
              <a:defRPr/>
            </a:lvl3pPr>
            <a:lvl4pPr marL="1828800" lvl="3" indent="-285750" algn="l">
              <a:lnSpc>
                <a:spcPct val="107000"/>
              </a:lnSpc>
              <a:spcBef>
                <a:spcPts val="400"/>
              </a:spcBef>
              <a:spcAft>
                <a:spcPts val="0"/>
              </a:spcAft>
              <a:buClr>
                <a:schemeClr val="dk2"/>
              </a:buClr>
              <a:buSzPts val="900"/>
              <a:buChar char="•"/>
              <a:defRPr/>
            </a:lvl4pPr>
            <a:lvl5pPr marL="2286000" lvl="4" indent="-285750" algn="l">
              <a:lnSpc>
                <a:spcPct val="107000"/>
              </a:lnSpc>
              <a:spcBef>
                <a:spcPts val="400"/>
              </a:spcBef>
              <a:spcAft>
                <a:spcPts val="0"/>
              </a:spcAft>
              <a:buClr>
                <a:schemeClr val="dk2"/>
              </a:buClr>
              <a:buSzPts val="9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8700" y="514350"/>
            <a:ext cx="7115175" cy="1028700"/>
          </a:xfrm>
          <a:prstGeom prst="rect">
            <a:avLst/>
          </a:prstGeom>
          <a:noFill/>
          <a:ln>
            <a:noFill/>
          </a:ln>
        </p:spPr>
        <p:txBody>
          <a:bodyPr spcFirstLastPara="1" wrap="square" lIns="82300" tIns="82300" rIns="82300" bIns="68575" anchor="b" anchorCtr="0">
            <a:noAutofit/>
          </a:bodyPr>
          <a:lstStyle>
            <a:lvl1pPr marR="0" lvl="0" algn="l" rtl="0">
              <a:lnSpc>
                <a:spcPct val="105000"/>
              </a:lnSpc>
              <a:spcBef>
                <a:spcPts val="0"/>
              </a:spcBef>
              <a:spcAft>
                <a:spcPts val="0"/>
              </a:spcAft>
              <a:buClr>
                <a:schemeClr val="dk2"/>
              </a:buClr>
              <a:buSzPts val="2700"/>
              <a:buFont typeface="Arial"/>
              <a:buNone/>
              <a:defRPr sz="2700" b="1" i="0" u="none" strike="noStrike" cap="non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1028699" y="1690577"/>
            <a:ext cx="7115176" cy="2938574"/>
          </a:xfrm>
          <a:prstGeom prst="rect">
            <a:avLst/>
          </a:prstGeom>
          <a:noFill/>
          <a:ln>
            <a:noFill/>
          </a:ln>
        </p:spPr>
        <p:txBody>
          <a:bodyPr spcFirstLastPara="1" wrap="square" lIns="82300" tIns="82300" rIns="82300" bIns="68575" anchor="t" anchorCtr="0">
            <a:noAutofit/>
          </a:bodyPr>
          <a:lstStyle>
            <a:lvl1pPr marL="457200" marR="0" lvl="0" indent="-311150" algn="l" rtl="0">
              <a:lnSpc>
                <a:spcPct val="107000"/>
              </a:lnSpc>
              <a:spcBef>
                <a:spcPts val="800"/>
              </a:spcBef>
              <a:spcAft>
                <a:spcPts val="0"/>
              </a:spcAft>
              <a:buClr>
                <a:schemeClr val="dk2"/>
              </a:buClr>
              <a:buSzPts val="1300"/>
              <a:buFont typeface="Arial"/>
              <a:buChar char="•"/>
              <a:defRPr sz="1800" b="0" i="0" u="none" strike="noStrike" cap="none">
                <a:solidFill>
                  <a:schemeClr val="dk2"/>
                </a:solidFill>
                <a:latin typeface="Arial"/>
                <a:ea typeface="Arial"/>
                <a:cs typeface="Arial"/>
                <a:sym typeface="Arial"/>
              </a:defRPr>
            </a:lvl1pPr>
            <a:lvl2pPr marL="914400" marR="0" lvl="1" indent="-298450" algn="l" rtl="0">
              <a:lnSpc>
                <a:spcPct val="107000"/>
              </a:lnSpc>
              <a:spcBef>
                <a:spcPts val="400"/>
              </a:spcBef>
              <a:spcAft>
                <a:spcPts val="0"/>
              </a:spcAft>
              <a:buClr>
                <a:schemeClr val="dk2"/>
              </a:buClr>
              <a:buSzPts val="1100"/>
              <a:buFont typeface="Arial"/>
              <a:buChar char="•"/>
              <a:defRPr sz="1500" b="0" i="0" u="none" strike="noStrike" cap="none">
                <a:solidFill>
                  <a:schemeClr val="dk2"/>
                </a:solidFill>
                <a:latin typeface="Arial"/>
                <a:ea typeface="Arial"/>
                <a:cs typeface="Arial"/>
                <a:sym typeface="Arial"/>
              </a:defRPr>
            </a:lvl2pPr>
            <a:lvl3pPr marL="1371600" marR="0" lvl="2" indent="-285750" algn="l" rtl="0">
              <a:lnSpc>
                <a:spcPct val="107000"/>
              </a:lnSpc>
              <a:spcBef>
                <a:spcPts val="400"/>
              </a:spcBef>
              <a:spcAft>
                <a:spcPts val="0"/>
              </a:spcAft>
              <a:buClr>
                <a:schemeClr val="dk2"/>
              </a:buClr>
              <a:buSzPts val="900"/>
              <a:buFont typeface="Arial"/>
              <a:buChar char="•"/>
              <a:defRPr sz="1400" b="0" i="0" u="none" strike="noStrike" cap="none">
                <a:solidFill>
                  <a:schemeClr val="dk2"/>
                </a:solidFill>
                <a:latin typeface="Arial"/>
                <a:ea typeface="Arial"/>
                <a:cs typeface="Arial"/>
                <a:sym typeface="Arial"/>
              </a:defRPr>
            </a:lvl3pPr>
            <a:lvl4pPr marL="1828800" marR="0" lvl="3" indent="-279400" algn="l" rtl="0">
              <a:lnSpc>
                <a:spcPct val="107000"/>
              </a:lnSpc>
              <a:spcBef>
                <a:spcPts val="400"/>
              </a:spcBef>
              <a:spcAft>
                <a:spcPts val="0"/>
              </a:spcAft>
              <a:buClr>
                <a:schemeClr val="dk2"/>
              </a:buClr>
              <a:buSzPts val="800"/>
              <a:buFont typeface="Arial"/>
              <a:buChar char="•"/>
              <a:defRPr sz="1200" b="0" i="0" u="none" strike="noStrike" cap="none">
                <a:solidFill>
                  <a:schemeClr val="dk2"/>
                </a:solidFill>
                <a:latin typeface="Arial"/>
                <a:ea typeface="Arial"/>
                <a:cs typeface="Arial"/>
                <a:sym typeface="Arial"/>
              </a:defRPr>
            </a:lvl4pPr>
            <a:lvl5pPr marL="2286000" marR="0" lvl="4" indent="-279400" algn="l" rtl="0">
              <a:lnSpc>
                <a:spcPct val="107000"/>
              </a:lnSpc>
              <a:spcBef>
                <a:spcPts val="400"/>
              </a:spcBef>
              <a:spcAft>
                <a:spcPts val="0"/>
              </a:spcAft>
              <a:buClr>
                <a:schemeClr val="dk2"/>
              </a:buClr>
              <a:buSzPts val="800"/>
              <a:buFont typeface="Arial"/>
              <a:buChar char="•"/>
              <a:defRPr sz="12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rot="5400000">
            <a:off x="7350017" y="2417813"/>
            <a:ext cx="3086101" cy="307876"/>
          </a:xfrm>
          <a:prstGeom prst="rect">
            <a:avLst/>
          </a:prstGeom>
          <a:noFill/>
          <a:ln>
            <a:noFill/>
          </a:ln>
        </p:spPr>
        <p:txBody>
          <a:bodyPr spcFirstLastPara="1" wrap="square" lIns="82300" tIns="82300" rIns="82300" bIns="68575" anchor="ctr" anchorCtr="0">
            <a:noAutofit/>
          </a:bodyPr>
          <a:lstStyle>
            <a:lvl1pPr marR="0" lvl="0" algn="ctr" rtl="0">
              <a:spcBef>
                <a:spcPts val="0"/>
              </a:spcBef>
              <a:spcAft>
                <a:spcPts val="0"/>
              </a:spcAft>
              <a:buSzPts val="1100"/>
              <a:buNone/>
              <a:defRPr sz="700" b="0" i="0" u="none" strike="noStrike" cap="none">
                <a:solidFill>
                  <a:srgbClr val="444D7E"/>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rot="5400000">
            <a:off x="-1281102" y="2417813"/>
            <a:ext cx="3086100" cy="307876"/>
          </a:xfrm>
          <a:prstGeom prst="rect">
            <a:avLst/>
          </a:prstGeom>
          <a:noFill/>
          <a:ln>
            <a:noFill/>
          </a:ln>
        </p:spPr>
        <p:txBody>
          <a:bodyPr spcFirstLastPara="1" wrap="square" lIns="82300" tIns="82300" rIns="82300" bIns="68575" anchor="ctr" anchorCtr="0">
            <a:noAutofit/>
          </a:bodyPr>
          <a:lstStyle>
            <a:lvl1pPr marR="0" lvl="0" algn="ctr" rtl="0">
              <a:spcBef>
                <a:spcPts val="0"/>
              </a:spcBef>
              <a:spcAft>
                <a:spcPts val="0"/>
              </a:spcAft>
              <a:buSzPts val="1100"/>
              <a:buNone/>
              <a:defRPr sz="700" b="0" i="0" u="none" strike="noStrike" cap="none">
                <a:solidFill>
                  <a:srgbClr val="444D7E"/>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8337255" y="4767263"/>
            <a:ext cx="653901" cy="273844"/>
          </a:xfrm>
          <a:prstGeom prst="rect">
            <a:avLst/>
          </a:prstGeom>
          <a:noFill/>
          <a:ln>
            <a:noFill/>
          </a:ln>
        </p:spPr>
        <p:txBody>
          <a:bodyPr spcFirstLastPara="1" wrap="square" lIns="82300" tIns="82300" rIns="82300" bIns="68575" anchor="ctr" anchorCtr="0">
            <a:noAutofit/>
          </a:bodyPr>
          <a:lstStyle>
            <a:lvl1pPr marL="0" marR="0" lvl="0" indent="0" algn="r" rtl="0">
              <a:spcBef>
                <a:spcPts val="0"/>
              </a:spcBef>
              <a:buNone/>
              <a:defRPr sz="700" b="0" i="0" u="none" strike="noStrike" cap="none">
                <a:solidFill>
                  <a:srgbClr val="444D7E"/>
                </a:solidFill>
                <a:latin typeface="Arial"/>
                <a:ea typeface="Arial"/>
                <a:cs typeface="Arial"/>
                <a:sym typeface="Arial"/>
              </a:defRPr>
            </a:lvl1pPr>
            <a:lvl2pPr marL="0" marR="0" lvl="1" indent="0" algn="r" rtl="0">
              <a:spcBef>
                <a:spcPts val="0"/>
              </a:spcBef>
              <a:buNone/>
              <a:defRPr sz="700" b="0" i="0" u="none" strike="noStrike" cap="none">
                <a:solidFill>
                  <a:srgbClr val="444D7E"/>
                </a:solidFill>
                <a:latin typeface="Arial"/>
                <a:ea typeface="Arial"/>
                <a:cs typeface="Arial"/>
                <a:sym typeface="Arial"/>
              </a:defRPr>
            </a:lvl2pPr>
            <a:lvl3pPr marL="0" marR="0" lvl="2" indent="0" algn="r" rtl="0">
              <a:spcBef>
                <a:spcPts val="0"/>
              </a:spcBef>
              <a:buNone/>
              <a:defRPr sz="700" b="0" i="0" u="none" strike="noStrike" cap="none">
                <a:solidFill>
                  <a:srgbClr val="444D7E"/>
                </a:solidFill>
                <a:latin typeface="Arial"/>
                <a:ea typeface="Arial"/>
                <a:cs typeface="Arial"/>
                <a:sym typeface="Arial"/>
              </a:defRPr>
            </a:lvl3pPr>
            <a:lvl4pPr marL="0" marR="0" lvl="3" indent="0" algn="r" rtl="0">
              <a:spcBef>
                <a:spcPts val="0"/>
              </a:spcBef>
              <a:buNone/>
              <a:defRPr sz="700" b="0" i="0" u="none" strike="noStrike" cap="none">
                <a:solidFill>
                  <a:srgbClr val="444D7E"/>
                </a:solidFill>
                <a:latin typeface="Arial"/>
                <a:ea typeface="Arial"/>
                <a:cs typeface="Arial"/>
                <a:sym typeface="Arial"/>
              </a:defRPr>
            </a:lvl4pPr>
            <a:lvl5pPr marL="0" marR="0" lvl="4" indent="0" algn="r" rtl="0">
              <a:spcBef>
                <a:spcPts val="0"/>
              </a:spcBef>
              <a:buNone/>
              <a:defRPr sz="700" b="0" i="0" u="none" strike="noStrike" cap="none">
                <a:solidFill>
                  <a:srgbClr val="444D7E"/>
                </a:solidFill>
                <a:latin typeface="Arial"/>
                <a:ea typeface="Arial"/>
                <a:cs typeface="Arial"/>
                <a:sym typeface="Arial"/>
              </a:defRPr>
            </a:lvl5pPr>
            <a:lvl6pPr marL="0" marR="0" lvl="5" indent="0" algn="r" rtl="0">
              <a:spcBef>
                <a:spcPts val="0"/>
              </a:spcBef>
              <a:buNone/>
              <a:defRPr sz="700" b="0" i="0" u="none" strike="noStrike" cap="none">
                <a:solidFill>
                  <a:srgbClr val="444D7E"/>
                </a:solidFill>
                <a:latin typeface="Arial"/>
                <a:ea typeface="Arial"/>
                <a:cs typeface="Arial"/>
                <a:sym typeface="Arial"/>
              </a:defRPr>
            </a:lvl6pPr>
            <a:lvl7pPr marL="0" marR="0" lvl="6" indent="0" algn="r" rtl="0">
              <a:spcBef>
                <a:spcPts val="0"/>
              </a:spcBef>
              <a:buNone/>
              <a:defRPr sz="700" b="0" i="0" u="none" strike="noStrike" cap="none">
                <a:solidFill>
                  <a:srgbClr val="444D7E"/>
                </a:solidFill>
                <a:latin typeface="Arial"/>
                <a:ea typeface="Arial"/>
                <a:cs typeface="Arial"/>
                <a:sym typeface="Arial"/>
              </a:defRPr>
            </a:lvl7pPr>
            <a:lvl8pPr marL="0" marR="0" lvl="7" indent="0" algn="r" rtl="0">
              <a:spcBef>
                <a:spcPts val="0"/>
              </a:spcBef>
              <a:buNone/>
              <a:defRPr sz="700" b="0" i="0" u="none" strike="noStrike" cap="none">
                <a:solidFill>
                  <a:srgbClr val="444D7E"/>
                </a:solidFill>
                <a:latin typeface="Arial"/>
                <a:ea typeface="Arial"/>
                <a:cs typeface="Arial"/>
                <a:sym typeface="Arial"/>
              </a:defRPr>
            </a:lvl8pPr>
            <a:lvl9pPr marL="0" marR="0" lvl="8" indent="0" algn="r" rtl="0">
              <a:spcBef>
                <a:spcPts val="0"/>
              </a:spcBef>
              <a:buNone/>
              <a:defRPr sz="700" b="0" i="0" u="none" strike="noStrike" cap="none">
                <a:solidFill>
                  <a:srgbClr val="444D7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0" name="Google Shape;130;p25"/>
          <p:cNvSpPr/>
          <p:nvPr/>
        </p:nvSpPr>
        <p:spPr>
          <a:xfrm>
            <a:off x="1" y="0"/>
            <a:ext cx="3057525" cy="5143500"/>
          </a:xfrm>
          <a:prstGeom prst="rect">
            <a:avLst/>
          </a:prstGeom>
          <a:solidFill>
            <a:srgbClr val="444D7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1" name="Google Shape;131;p25"/>
          <p:cNvSpPr txBox="1">
            <a:spLocks noGrp="1"/>
          </p:cNvSpPr>
          <p:nvPr>
            <p:ph type="title"/>
          </p:nvPr>
        </p:nvSpPr>
        <p:spPr>
          <a:xfrm>
            <a:off x="168215" y="1028700"/>
            <a:ext cx="2402656" cy="3086100"/>
          </a:xfrm>
          <a:prstGeom prst="rect">
            <a:avLst/>
          </a:prstGeom>
          <a:noFill/>
          <a:ln>
            <a:noFill/>
          </a:ln>
        </p:spPr>
        <p:txBody>
          <a:bodyPr spcFirstLastPara="1" wrap="square" lIns="82300" tIns="82300" rIns="82300" bIns="68575" anchor="ctr" anchorCtr="0">
            <a:normAutofit/>
          </a:bodyPr>
          <a:lstStyle/>
          <a:p>
            <a:pPr marL="0" lvl="0" indent="0" algn="ctr" rtl="0">
              <a:lnSpc>
                <a:spcPct val="105000"/>
              </a:lnSpc>
              <a:spcBef>
                <a:spcPts val="0"/>
              </a:spcBef>
              <a:spcAft>
                <a:spcPts val="0"/>
              </a:spcAft>
              <a:buClr>
                <a:schemeClr val="lt2"/>
              </a:buClr>
              <a:buSzPts val="2400"/>
              <a:buFont typeface="Arial"/>
              <a:buNone/>
            </a:pPr>
            <a:r>
              <a:rPr lang="ja">
                <a:solidFill>
                  <a:schemeClr val="lt2"/>
                </a:solidFill>
              </a:rPr>
              <a:t>発表評価項目</a:t>
            </a:r>
            <a:endParaRPr/>
          </a:p>
        </p:txBody>
      </p:sp>
      <p:sp>
        <p:nvSpPr>
          <p:cNvPr id="132" name="Google Shape;132;p25"/>
          <p:cNvSpPr/>
          <p:nvPr/>
        </p:nvSpPr>
        <p:spPr>
          <a:xfrm>
            <a:off x="3571875" y="514350"/>
            <a:ext cx="5057775" cy="4114800"/>
          </a:xfrm>
          <a:prstGeom prst="rect">
            <a:avLst/>
          </a:prstGeom>
          <a:solidFill>
            <a:srgbClr val="444D7E">
              <a:alpha val="24705"/>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p25"/>
          <p:cNvSpPr txBox="1">
            <a:spLocks noGrp="1"/>
          </p:cNvSpPr>
          <p:nvPr>
            <p:ph type="body" idx="1"/>
          </p:nvPr>
        </p:nvSpPr>
        <p:spPr>
          <a:xfrm>
            <a:off x="3874169" y="818146"/>
            <a:ext cx="4523873" cy="3717758"/>
          </a:xfrm>
          <a:prstGeom prst="rect">
            <a:avLst/>
          </a:prstGeom>
          <a:noFill/>
          <a:ln>
            <a:noFill/>
          </a:ln>
        </p:spPr>
        <p:txBody>
          <a:bodyPr spcFirstLastPara="1" wrap="square" lIns="82300" tIns="82300" rIns="82300" bIns="68575" anchor="ctr" anchorCtr="0">
            <a:normAutofit/>
          </a:bodyPr>
          <a:lstStyle/>
          <a:p>
            <a:pPr marL="342900" lvl="0" indent="-342900" algn="l" rtl="0">
              <a:lnSpc>
                <a:spcPct val="97000"/>
              </a:lnSpc>
              <a:spcBef>
                <a:spcPts val="0"/>
              </a:spcBef>
              <a:spcAft>
                <a:spcPts val="0"/>
              </a:spcAft>
              <a:buClr>
                <a:schemeClr val="dk2"/>
              </a:buClr>
              <a:buSzPts val="600"/>
              <a:buFont typeface="Arial"/>
              <a:buAutoNum type="arabicPeriod"/>
            </a:pPr>
            <a:r>
              <a:rPr lang="ja" sz="900">
                <a:highlight>
                  <a:srgbClr val="FFFF00"/>
                </a:highlight>
              </a:rPr>
              <a:t>独自性</a:t>
            </a:r>
            <a:endParaRPr sz="900">
              <a:highlight>
                <a:srgbClr val="FFFF00"/>
              </a:highlight>
            </a:endParaRPr>
          </a:p>
          <a:p>
            <a:pPr marL="0" lvl="0" indent="0" algn="l" rtl="0">
              <a:lnSpc>
                <a:spcPct val="97000"/>
              </a:lnSpc>
              <a:spcBef>
                <a:spcPts val="800"/>
              </a:spcBef>
              <a:spcAft>
                <a:spcPts val="0"/>
              </a:spcAft>
              <a:buClr>
                <a:schemeClr val="dk2"/>
              </a:buClr>
              <a:buSzPts val="500"/>
              <a:buNone/>
            </a:pPr>
            <a:r>
              <a:rPr lang="ja" sz="800"/>
              <a:t>→「日々、社会で仕事をしている社会人が、ほぼ会い日利用することで、幸せになる、便利になるWebアプリ」というテーマに対して、良いアイディアを出したと思いますか？</a:t>
            </a:r>
            <a:endParaRPr sz="800"/>
          </a:p>
          <a:p>
            <a:pPr marL="342900" lvl="0" indent="-342900" algn="l" rtl="0">
              <a:lnSpc>
                <a:spcPct val="97000"/>
              </a:lnSpc>
              <a:spcBef>
                <a:spcPts val="800"/>
              </a:spcBef>
              <a:spcAft>
                <a:spcPts val="0"/>
              </a:spcAft>
              <a:buClr>
                <a:schemeClr val="dk2"/>
              </a:buClr>
              <a:buSzPts val="600"/>
              <a:buAutoNum type="arabicPeriod" startAt="2"/>
            </a:pPr>
            <a:r>
              <a:rPr lang="ja" sz="900">
                <a:highlight>
                  <a:srgbClr val="FFFF00"/>
                </a:highlight>
              </a:rPr>
              <a:t>デザイン性</a:t>
            </a:r>
            <a:endParaRPr sz="900">
              <a:highlight>
                <a:srgbClr val="FFFF00"/>
              </a:highlight>
            </a:endParaRPr>
          </a:p>
          <a:p>
            <a:pPr marL="0" lvl="0" indent="0" algn="l" rtl="0">
              <a:lnSpc>
                <a:spcPct val="97000"/>
              </a:lnSpc>
              <a:spcBef>
                <a:spcPts val="800"/>
              </a:spcBef>
              <a:spcAft>
                <a:spcPts val="0"/>
              </a:spcAft>
              <a:buClr>
                <a:schemeClr val="dk2"/>
              </a:buClr>
              <a:buSzPts val="500"/>
              <a:buNone/>
            </a:pPr>
            <a:r>
              <a:rPr lang="ja" sz="800"/>
              <a:t>→システムのデザイン（見た目・操作性など総合的なデザイン）は良かったと思いますか？</a:t>
            </a:r>
            <a:endParaRPr sz="800"/>
          </a:p>
          <a:p>
            <a:pPr marL="342900" lvl="0" indent="-336550" algn="l" rtl="0">
              <a:lnSpc>
                <a:spcPct val="97000"/>
              </a:lnSpc>
              <a:spcBef>
                <a:spcPts val="800"/>
              </a:spcBef>
              <a:spcAft>
                <a:spcPts val="0"/>
              </a:spcAft>
              <a:buClr>
                <a:schemeClr val="dk2"/>
              </a:buClr>
              <a:buSzPts val="500"/>
              <a:buAutoNum type="arabicPeriod" startAt="3"/>
            </a:pPr>
            <a:r>
              <a:rPr lang="ja" sz="800">
                <a:highlight>
                  <a:srgbClr val="FFFF00"/>
                </a:highlight>
              </a:rPr>
              <a:t>技術力</a:t>
            </a:r>
            <a:endParaRPr sz="800">
              <a:highlight>
                <a:srgbClr val="FFFF00"/>
              </a:highlight>
            </a:endParaRPr>
          </a:p>
          <a:p>
            <a:pPr marL="0" lvl="0" indent="0" algn="l" rtl="0">
              <a:lnSpc>
                <a:spcPct val="97000"/>
              </a:lnSpc>
              <a:spcBef>
                <a:spcPts val="800"/>
              </a:spcBef>
              <a:spcAft>
                <a:spcPts val="0"/>
              </a:spcAft>
              <a:buClr>
                <a:schemeClr val="dk2"/>
              </a:buClr>
              <a:buSzPts val="500"/>
              <a:buNone/>
            </a:pPr>
            <a:r>
              <a:rPr lang="ja" sz="800"/>
              <a:t>→システムを見て、技術力が高いと感じましたか？</a:t>
            </a:r>
            <a:endParaRPr sz="800"/>
          </a:p>
          <a:p>
            <a:pPr marL="0" lvl="0" indent="0" algn="l" rtl="0">
              <a:lnSpc>
                <a:spcPct val="97000"/>
              </a:lnSpc>
              <a:spcBef>
                <a:spcPts val="800"/>
              </a:spcBef>
              <a:spcAft>
                <a:spcPts val="0"/>
              </a:spcAft>
              <a:buClr>
                <a:schemeClr val="dk2"/>
              </a:buClr>
              <a:buSzPts val="500"/>
              <a:buNone/>
            </a:pPr>
            <a:r>
              <a:rPr lang="ja" sz="800"/>
              <a:t>4.    </a:t>
            </a:r>
            <a:r>
              <a:rPr lang="ja" sz="800">
                <a:highlight>
                  <a:srgbClr val="FFFF00"/>
                </a:highlight>
              </a:rPr>
              <a:t>プロジェクト進行・管理能力　</a:t>
            </a:r>
            <a:endParaRPr sz="800">
              <a:highlight>
                <a:srgbClr val="FFFF00"/>
              </a:highlight>
            </a:endParaRPr>
          </a:p>
          <a:p>
            <a:pPr marL="0" lvl="0" indent="0" algn="l" rtl="0">
              <a:lnSpc>
                <a:spcPct val="97000"/>
              </a:lnSpc>
              <a:spcBef>
                <a:spcPts val="800"/>
              </a:spcBef>
              <a:spcAft>
                <a:spcPts val="0"/>
              </a:spcAft>
              <a:buClr>
                <a:schemeClr val="dk2"/>
              </a:buClr>
              <a:buSzPts val="500"/>
              <a:buNone/>
            </a:pPr>
            <a:r>
              <a:rPr lang="ja" sz="800"/>
              <a:t>→独自のドキュメンテーションやファシリテーションなどの工夫が感じられましたか？</a:t>
            </a:r>
            <a:endParaRPr sz="800"/>
          </a:p>
          <a:p>
            <a:pPr marL="254000" lvl="0" indent="-254000" algn="l" rtl="0">
              <a:lnSpc>
                <a:spcPct val="97000"/>
              </a:lnSpc>
              <a:spcBef>
                <a:spcPts val="800"/>
              </a:spcBef>
              <a:spcAft>
                <a:spcPts val="0"/>
              </a:spcAft>
              <a:buClr>
                <a:schemeClr val="dk2"/>
              </a:buClr>
              <a:buSzPts val="600"/>
              <a:buAutoNum type="arabicPeriod" startAt="5"/>
            </a:pPr>
            <a:r>
              <a:rPr lang="ja" sz="800">
                <a:highlight>
                  <a:srgbClr val="FFFF00"/>
                </a:highlight>
              </a:rPr>
              <a:t>チームワーク</a:t>
            </a:r>
            <a:endParaRPr sz="800">
              <a:highlight>
                <a:srgbClr val="FFFF00"/>
              </a:highlight>
            </a:endParaRPr>
          </a:p>
          <a:p>
            <a:pPr marL="0" lvl="0" indent="0" algn="l" rtl="0">
              <a:lnSpc>
                <a:spcPct val="97000"/>
              </a:lnSpc>
              <a:spcBef>
                <a:spcPts val="800"/>
              </a:spcBef>
              <a:spcAft>
                <a:spcPts val="0"/>
              </a:spcAft>
              <a:buClr>
                <a:schemeClr val="dk2"/>
              </a:buClr>
              <a:buSzPts val="500"/>
              <a:buNone/>
            </a:pPr>
            <a:r>
              <a:rPr lang="ja" sz="800"/>
              <a:t>→丸となってプロジェクトに取り組んでいあたと思いますか？</a:t>
            </a:r>
            <a:endParaRPr sz="800"/>
          </a:p>
          <a:p>
            <a:pPr marL="254000" lvl="0" indent="-254000" algn="l" rtl="0">
              <a:lnSpc>
                <a:spcPct val="97000"/>
              </a:lnSpc>
              <a:spcBef>
                <a:spcPts val="800"/>
              </a:spcBef>
              <a:spcAft>
                <a:spcPts val="0"/>
              </a:spcAft>
              <a:buClr>
                <a:schemeClr val="dk2"/>
              </a:buClr>
              <a:buSzPts val="600"/>
              <a:buAutoNum type="arabicPeriod" startAt="6"/>
            </a:pPr>
            <a:r>
              <a:rPr lang="ja" sz="800">
                <a:highlight>
                  <a:srgbClr val="FFFF00"/>
                </a:highlight>
              </a:rPr>
              <a:t>プレゼン力</a:t>
            </a:r>
            <a:r>
              <a:rPr lang="ja" sz="800"/>
              <a:t>　</a:t>
            </a:r>
            <a:endParaRPr sz="800"/>
          </a:p>
          <a:p>
            <a:pPr marL="0" lvl="0" indent="0" algn="l" rtl="0">
              <a:lnSpc>
                <a:spcPct val="97000"/>
              </a:lnSpc>
              <a:spcBef>
                <a:spcPts val="800"/>
              </a:spcBef>
              <a:spcAft>
                <a:spcPts val="0"/>
              </a:spcAft>
              <a:buClr>
                <a:schemeClr val="dk2"/>
              </a:buClr>
              <a:buSzPts val="500"/>
              <a:buNone/>
            </a:pPr>
            <a:r>
              <a:rPr lang="ja" sz="800"/>
              <a:t>→発表内容は的確にプロダクト・プロジェクトを紹介できていましたか？</a:t>
            </a:r>
            <a:endParaRPr sz="800"/>
          </a:p>
          <a:p>
            <a:pPr marL="254000" lvl="0" indent="-254000" algn="l" rtl="0">
              <a:lnSpc>
                <a:spcPct val="97000"/>
              </a:lnSpc>
              <a:spcBef>
                <a:spcPts val="800"/>
              </a:spcBef>
              <a:spcAft>
                <a:spcPts val="0"/>
              </a:spcAft>
              <a:buClr>
                <a:schemeClr val="dk2"/>
              </a:buClr>
              <a:buSzPts val="600"/>
              <a:buAutoNum type="arabicPeriod" startAt="6"/>
            </a:pPr>
            <a:r>
              <a:rPr lang="ja" sz="800">
                <a:highlight>
                  <a:srgbClr val="FFFF00"/>
                </a:highlight>
              </a:rPr>
              <a:t>各個人のレベルアップ</a:t>
            </a:r>
            <a:endParaRPr sz="800">
              <a:highlight>
                <a:srgbClr val="FFFF00"/>
              </a:highlight>
            </a:endParaRPr>
          </a:p>
          <a:p>
            <a:pPr marL="0" lvl="0" indent="0" algn="l" rtl="0">
              <a:lnSpc>
                <a:spcPct val="97000"/>
              </a:lnSpc>
              <a:spcBef>
                <a:spcPts val="800"/>
              </a:spcBef>
              <a:spcAft>
                <a:spcPts val="0"/>
              </a:spcAft>
              <a:buClr>
                <a:schemeClr val="dk2"/>
              </a:buClr>
              <a:buSzPts val="500"/>
              <a:buNone/>
            </a:pPr>
            <a:r>
              <a:rPr lang="ja" sz="800"/>
              <a:t>→チーム個々人の成長・将来性を感じることができましたか？</a:t>
            </a:r>
            <a:endParaRPr sz="800"/>
          </a:p>
          <a:p>
            <a:pPr marL="254000" lvl="0" indent="-215900" algn="l" rtl="0">
              <a:lnSpc>
                <a:spcPct val="97000"/>
              </a:lnSpc>
              <a:spcBef>
                <a:spcPts val="800"/>
              </a:spcBef>
              <a:spcAft>
                <a:spcPts val="0"/>
              </a:spcAft>
              <a:buClr>
                <a:schemeClr val="dk2"/>
              </a:buClr>
              <a:buSzPts val="500"/>
              <a:buNone/>
            </a:pP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TOP画面</a:t>
            </a:r>
            <a:endParaRPr/>
          </a:p>
        </p:txBody>
      </p:sp>
      <p:sp>
        <p:nvSpPr>
          <p:cNvPr id="202" name="Google Shape;20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TOPページの機能について紹介します。左からカレンダー、ログイン日数、タスク達成数、真ん中にタスクリスト、右側にメモとなっていて、一つの画面で表示できるようにしました。一つの画面にすることで、タスクと同時に日にちやメモを確認できるようになっているのがこだわりポイントです。</a:t>
            </a:r>
            <a:endParaRPr/>
          </a:p>
          <a:p>
            <a:pPr marL="0" lvl="0" indent="0" algn="l" rtl="0">
              <a:spcBef>
                <a:spcPts val="1200"/>
              </a:spcBef>
              <a:spcAft>
                <a:spcPts val="0"/>
              </a:spcAft>
              <a:buNone/>
            </a:pPr>
            <a:r>
              <a:rPr lang="ja"/>
              <a:t>更に、背景画像はユーザー自身で設定できるようになっていて、今の画像はうちの班員が好きなレッサーパンダの画像になっています。</a:t>
            </a:r>
            <a:endParaRPr/>
          </a:p>
          <a:p>
            <a:pPr marL="0" lvl="0" indent="0" algn="l" rtl="0">
              <a:spcBef>
                <a:spcPts val="1200"/>
              </a:spcBef>
              <a:spcAft>
                <a:spcPts val="0"/>
              </a:spcAft>
              <a:buNone/>
            </a:pPr>
            <a:r>
              <a:rPr lang="ja"/>
              <a:t>では次にタスクリスト機能について説明していきます</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311700" y="202250"/>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a:t>Forza紹介　　　　　　　　　　　　　　　　約２５秒</a:t>
            </a:r>
            <a:endParaRPr/>
          </a:p>
        </p:txBody>
      </p:sp>
      <p:sp>
        <p:nvSpPr>
          <p:cNvPr id="208" name="Google Shape;208;p35"/>
          <p:cNvSpPr txBox="1"/>
          <p:nvPr/>
        </p:nvSpPr>
        <p:spPr>
          <a:xfrm>
            <a:off x="2913125" y="2154500"/>
            <a:ext cx="1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9" name="Google Shape;209;p35"/>
          <p:cNvSpPr txBox="1"/>
          <p:nvPr/>
        </p:nvSpPr>
        <p:spPr>
          <a:xfrm>
            <a:off x="662325" y="682500"/>
            <a:ext cx="8286000" cy="36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a:t>3.田邊板垣ペア</a:t>
            </a:r>
            <a:r>
              <a:rPr lang="ja" sz="2100">
                <a:solidFill>
                  <a:schemeClr val="dk1"/>
                </a:solidFill>
              </a:rPr>
              <a:t>こだわった部分や苦戦した部分</a:t>
            </a:r>
            <a:endParaRPr sz="2100">
              <a:solidFill>
                <a:schemeClr val="dk1"/>
              </a:solidFill>
            </a:endParaRPr>
          </a:p>
          <a:p>
            <a:pPr marL="0" lvl="0" indent="0" algn="l" rtl="0">
              <a:spcBef>
                <a:spcPts val="0"/>
              </a:spcBef>
              <a:spcAft>
                <a:spcPts val="0"/>
              </a:spcAft>
              <a:buNone/>
            </a:pPr>
            <a:r>
              <a:rPr lang="ja" sz="2100">
                <a:solidFill>
                  <a:schemeClr val="dk1"/>
                </a:solidFill>
              </a:rPr>
              <a:t>田邊→タスク機能全般</a:t>
            </a:r>
            <a:endParaRPr sz="2100">
              <a:solidFill>
                <a:schemeClr val="dk1"/>
              </a:solidFill>
            </a:endParaRPr>
          </a:p>
          <a:p>
            <a:pPr marL="0" lvl="0" indent="0" algn="l" rtl="0">
              <a:spcBef>
                <a:spcPts val="0"/>
              </a:spcBef>
              <a:spcAft>
                <a:spcPts val="0"/>
              </a:spcAft>
              <a:buNone/>
            </a:pPr>
            <a:r>
              <a:rPr lang="ja" sz="2100">
                <a:solidFill>
                  <a:schemeClr val="dk1"/>
                </a:solidFill>
              </a:rPr>
              <a:t>タスクリストには新規追加、編集、削除の三つの機能があります。</a:t>
            </a:r>
            <a:endParaRPr sz="2100">
              <a:solidFill>
                <a:schemeClr val="dk1"/>
              </a:solidFill>
            </a:endParaRPr>
          </a:p>
          <a:p>
            <a:pPr marL="0" lvl="0" indent="0" algn="l" rtl="0">
              <a:spcBef>
                <a:spcPts val="0"/>
              </a:spcBef>
              <a:spcAft>
                <a:spcPts val="0"/>
              </a:spcAft>
              <a:buNone/>
            </a:pPr>
            <a:r>
              <a:rPr lang="ja" sz="2100">
                <a:solidFill>
                  <a:schemeClr val="dk1"/>
                </a:solidFill>
              </a:rPr>
              <a:t>新規追加ボタンを推すとポップアップ表示がされるようになり、タスクの名前からカスタムタグを設定することができます。</a:t>
            </a:r>
            <a:endParaRPr sz="2100">
              <a:solidFill>
                <a:schemeClr val="dk1"/>
              </a:solidFill>
            </a:endParaRPr>
          </a:p>
          <a:p>
            <a:pPr marL="0" lvl="0" indent="0" algn="l" rtl="0">
              <a:spcBef>
                <a:spcPts val="0"/>
              </a:spcBef>
              <a:spcAft>
                <a:spcPts val="0"/>
              </a:spcAft>
              <a:buNone/>
            </a:pPr>
            <a:r>
              <a:rPr lang="ja" sz="2100">
                <a:solidFill>
                  <a:schemeClr val="dk1"/>
                </a:solidFill>
              </a:rPr>
              <a:t>カスタムタグについては後ほど澤君が詳しく説明してくれるため割愛します</a:t>
            </a:r>
            <a:endParaRPr sz="2100">
              <a:solidFill>
                <a:schemeClr val="dk1"/>
              </a:solidFill>
            </a:endParaRPr>
          </a:p>
          <a:p>
            <a:pPr marL="0" lvl="0" indent="0" algn="l" rtl="0">
              <a:spcBef>
                <a:spcPts val="0"/>
              </a:spcBef>
              <a:spcAft>
                <a:spcPts val="0"/>
              </a:spcAft>
              <a:buNone/>
            </a:pPr>
            <a:r>
              <a:rPr lang="ja" sz="2100">
                <a:solidFill>
                  <a:schemeClr val="dk1"/>
                </a:solidFill>
              </a:rPr>
              <a:t>更にタスクの名前を押すとポップアップ表示で編集できるようになっています</a:t>
            </a:r>
            <a:endParaRPr sz="2100">
              <a:solidFill>
                <a:schemeClr val="dk1"/>
              </a:solidFill>
            </a:endParaRPr>
          </a:p>
          <a:p>
            <a:pPr marL="0" lvl="0" indent="0" algn="l" rtl="0">
              <a:spcBef>
                <a:spcPts val="0"/>
              </a:spcBef>
              <a:spcAft>
                <a:spcPts val="0"/>
              </a:spcAft>
              <a:buNone/>
            </a:pPr>
            <a:r>
              <a:rPr lang="ja" sz="2100">
                <a:solidFill>
                  <a:schemeClr val="dk1"/>
                </a:solidFill>
              </a:rPr>
              <a:t>更に削除機能もあり、それぞれのよこのボタンを押せば簡単に消すことができます。</a:t>
            </a:r>
            <a:endParaRPr sz="2100">
              <a:solidFill>
                <a:schemeClr val="dk1"/>
              </a:solidFill>
            </a:endParaRPr>
          </a:p>
          <a:p>
            <a:pPr marL="0" lvl="0" indent="0" algn="l" rtl="0">
              <a:spcBef>
                <a:spcPts val="0"/>
              </a:spcBef>
              <a:spcAft>
                <a:spcPts val="0"/>
              </a:spcAft>
              <a:buNone/>
            </a:pPr>
            <a:r>
              <a:rPr lang="ja" sz="2100">
                <a:solidFill>
                  <a:schemeClr val="dk1"/>
                </a:solidFill>
              </a:rPr>
              <a:t>更に、カレンダーから日ごとのタスクを確認することができます</a:t>
            </a:r>
            <a:endParaRPr sz="2100">
              <a:solidFill>
                <a:schemeClr val="dk1"/>
              </a:solidFill>
            </a:endParaRPr>
          </a:p>
          <a:p>
            <a:pPr marL="0" lvl="0" indent="0" algn="l" rtl="0">
              <a:spcBef>
                <a:spcPts val="0"/>
              </a:spcBef>
              <a:spcAft>
                <a:spcPts val="0"/>
              </a:spcAft>
              <a:buNone/>
            </a:pPr>
            <a:r>
              <a:rPr lang="ja" sz="2100">
                <a:solidFill>
                  <a:schemeClr val="dk1"/>
                </a:solidFill>
              </a:rPr>
              <a:t>カレンダー日付を押すとこのようにその日のタスクに飛ぶようになっているため、使いやすくなっていると思います</a:t>
            </a:r>
            <a:endParaRPr sz="2100">
              <a:solidFill>
                <a:schemeClr val="dk1"/>
              </a:solidFill>
            </a:endParaRPr>
          </a:p>
        </p:txBody>
      </p:sp>
      <p:sp>
        <p:nvSpPr>
          <p:cNvPr id="210" name="Google Shape;210;p35"/>
          <p:cNvSpPr txBox="1"/>
          <p:nvPr/>
        </p:nvSpPr>
        <p:spPr>
          <a:xfrm>
            <a:off x="7644300" y="4743300"/>
            <a:ext cx="149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田邊</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202250"/>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a:t>Forza紹介　　　　　　　　　　　　　　　　　　48秒　　　　　　　　　　　　　　　　</a:t>
            </a:r>
            <a:endParaRPr/>
          </a:p>
        </p:txBody>
      </p:sp>
      <p:sp>
        <p:nvSpPr>
          <p:cNvPr id="216" name="Google Shape;216;p36"/>
          <p:cNvSpPr txBox="1"/>
          <p:nvPr/>
        </p:nvSpPr>
        <p:spPr>
          <a:xfrm>
            <a:off x="2913125" y="2154500"/>
            <a:ext cx="1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7" name="Google Shape;217;p36"/>
          <p:cNvSpPr txBox="1"/>
          <p:nvPr/>
        </p:nvSpPr>
        <p:spPr>
          <a:xfrm>
            <a:off x="546300" y="888850"/>
            <a:ext cx="8286000" cy="39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a:solidFill>
                  <a:schemeClr val="dk1"/>
                </a:solidFill>
              </a:rPr>
              <a:t>【褒めるポップアップ】(動作合わせて1分10秒)</a:t>
            </a:r>
            <a:endParaRPr sz="18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ja">
                <a:solidFill>
                  <a:schemeClr val="dk1"/>
                </a:solidFill>
              </a:rPr>
              <a:t>褒めるポップアップは、タスクが完了し、チェックボックスにチェックを入れた際に出てくるものです。タスクに「タグ」を設定することで、タスクに合わせて表示させる画像とメッセージを選択出来るようになっています。</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ja">
                <a:solidFill>
                  <a:schemeClr val="dk1"/>
                </a:solidFill>
              </a:rPr>
              <a:t>次のページで動作をお見せします！</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ja">
                <a:solidFill>
                  <a:schemeClr val="dk1"/>
                </a:solidFill>
              </a:rPr>
              <a:t>【ページ移動】</a:t>
            </a:r>
            <a:endParaRPr>
              <a:solidFill>
                <a:schemeClr val="dk1"/>
              </a:solidFill>
            </a:endParaRPr>
          </a:p>
          <a:p>
            <a:pPr marL="0" lvl="0" indent="0" algn="l" rtl="0">
              <a:spcBef>
                <a:spcPts val="0"/>
              </a:spcBef>
              <a:spcAft>
                <a:spcPts val="0"/>
              </a:spcAft>
              <a:buNone/>
            </a:pPr>
            <a:r>
              <a:rPr lang="ja">
                <a:solidFill>
                  <a:schemeClr val="dk1"/>
                </a:solidFill>
              </a:rPr>
              <a:t>チェックボックスにチェックしたときに…このように出てきます。</a:t>
            </a:r>
            <a:endParaRPr>
              <a:solidFill>
                <a:schemeClr val="dk1"/>
              </a:solidFill>
            </a:endParaRPr>
          </a:p>
          <a:p>
            <a:pPr marL="0" lvl="0" indent="0" algn="l" rtl="0">
              <a:spcBef>
                <a:spcPts val="0"/>
              </a:spcBef>
              <a:spcAft>
                <a:spcPts val="0"/>
              </a:spcAft>
              <a:buNone/>
            </a:pPr>
            <a:r>
              <a:rPr lang="ja">
                <a:solidFill>
                  <a:schemeClr val="dk1"/>
                </a:solidFill>
              </a:rPr>
              <a:t>ここに表示させる画像をユーザーが選ぶことが出来ます。癒されたい方は動物の画像を入れるのも良いですし、好きなアイドルの画像を入れてその人から褒められているようにカスタマイズするのも良いです！ユーザーの使いたいように設定して貰えます！</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ja">
                <a:solidFill>
                  <a:schemeClr val="dk1"/>
                </a:solidFill>
              </a:rPr>
              <a:t>【ページ移動】</a:t>
            </a:r>
            <a:endParaRPr>
              <a:solidFill>
                <a:schemeClr val="dk1"/>
              </a:solidFill>
            </a:endParaRPr>
          </a:p>
          <a:p>
            <a:pPr marL="0" lvl="0" indent="0" algn="l" rtl="0">
              <a:spcBef>
                <a:spcPts val="0"/>
              </a:spcBef>
              <a:spcAft>
                <a:spcPts val="0"/>
              </a:spcAft>
              <a:buNone/>
            </a:pPr>
            <a:r>
              <a:rPr lang="ja">
                <a:solidFill>
                  <a:schemeClr val="dk1"/>
                </a:solidFill>
              </a:rPr>
              <a:t>また、表示される際にはこのように紙吹雪がでるようにデザインしました。</a:t>
            </a:r>
            <a:endParaRPr>
              <a:solidFill>
                <a:schemeClr val="dk1"/>
              </a:solidFill>
            </a:endParaRPr>
          </a:p>
          <a:p>
            <a:pPr marL="0" lvl="0" indent="0" algn="l" rtl="0">
              <a:spcBef>
                <a:spcPts val="0"/>
              </a:spcBef>
              <a:spcAft>
                <a:spcPts val="0"/>
              </a:spcAft>
              <a:buNone/>
            </a:pPr>
            <a:r>
              <a:rPr lang="ja">
                <a:solidFill>
                  <a:schemeClr val="dk1"/>
                </a:solidFill>
              </a:rPr>
              <a:t>華やかな演出で気分が上がれば良いなと考えています。</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18" name="Google Shape;218;p36"/>
          <p:cNvSpPr txBox="1"/>
          <p:nvPr/>
        </p:nvSpPr>
        <p:spPr>
          <a:xfrm>
            <a:off x="8256275" y="4488250"/>
            <a:ext cx="68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板垣</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428900" y="293275"/>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a:t>Forza紹介　　　　　　　　　　　　　　　　　３４秒</a:t>
            </a:r>
            <a:endParaRPr/>
          </a:p>
        </p:txBody>
      </p:sp>
      <p:sp>
        <p:nvSpPr>
          <p:cNvPr id="224" name="Google Shape;224;p37"/>
          <p:cNvSpPr txBox="1"/>
          <p:nvPr/>
        </p:nvSpPr>
        <p:spPr>
          <a:xfrm>
            <a:off x="2913125" y="2154500"/>
            <a:ext cx="1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5" name="Google Shape;225;p37"/>
          <p:cNvSpPr txBox="1"/>
          <p:nvPr/>
        </p:nvSpPr>
        <p:spPr>
          <a:xfrm>
            <a:off x="546200" y="1426225"/>
            <a:ext cx="8286000" cy="308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a:t>2.澤長崎ペアこだわった部分や苦戦した部分</a:t>
            </a:r>
            <a:endParaRPr sz="2100"/>
          </a:p>
          <a:p>
            <a:pPr marL="0" lvl="0" indent="0" algn="l" rtl="0">
              <a:spcBef>
                <a:spcPts val="0"/>
              </a:spcBef>
              <a:spcAft>
                <a:spcPts val="0"/>
              </a:spcAft>
              <a:buNone/>
            </a:pPr>
            <a:endParaRPr sz="2100"/>
          </a:p>
          <a:p>
            <a:pPr marL="0" lvl="0" indent="0" algn="l" rtl="0">
              <a:spcBef>
                <a:spcPts val="0"/>
              </a:spcBef>
              <a:spcAft>
                <a:spcPts val="0"/>
              </a:spcAft>
              <a:buNone/>
            </a:pPr>
            <a:r>
              <a:rPr lang="ja" sz="2100"/>
              <a:t>続いてはカスタムタグの機能について紹介します。この画面では</a:t>
            </a:r>
            <a:r>
              <a:rPr lang="ja" sz="2100">
                <a:solidFill>
                  <a:schemeClr val="dk1"/>
                </a:solidFill>
              </a:rPr>
              <a:t>タスク達成時に</a:t>
            </a:r>
            <a:r>
              <a:rPr lang="ja" sz="2100"/>
              <a:t>自身の好きな画像と言葉を入れることで、日々の仕事をこなす喜びを大きくし毎日開いてもらえるような工夫を施しました。ここではハンバーガーメニューからタスクの新規追加が行えるように階層化とデザインにこだわりました。また、好きな背景画像もこの画面で設定することができるので自由度が高いものとなっています。</a:t>
            </a:r>
            <a:endParaRPr sz="2100"/>
          </a:p>
          <a:p>
            <a:pPr marL="0" lvl="0" indent="0" algn="l" rtl="0">
              <a:spcBef>
                <a:spcPts val="0"/>
              </a:spcBef>
              <a:spcAft>
                <a:spcPts val="0"/>
              </a:spcAft>
              <a:buNone/>
            </a:pPr>
            <a:r>
              <a:rPr lang="ja" sz="2100"/>
              <a:t>                                                                               　　</a:t>
            </a:r>
            <a:endParaRPr sz="2100"/>
          </a:p>
          <a:p>
            <a:pPr marL="0" lvl="0" indent="0" algn="l" rtl="0">
              <a:spcBef>
                <a:spcPts val="0"/>
              </a:spcBef>
              <a:spcAft>
                <a:spcPts val="0"/>
              </a:spcAft>
              <a:buNone/>
            </a:pPr>
            <a:r>
              <a:rPr lang="ja" sz="2100"/>
              <a:t>　　　　　　　　　　　　　　　　　　　　　　　　指名 澤ちゃん</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311700" y="202250"/>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a:t>Forza紹介　　　　　　　　　　　　　　　　　３８秒</a:t>
            </a:r>
            <a:endParaRPr/>
          </a:p>
        </p:txBody>
      </p:sp>
      <p:sp>
        <p:nvSpPr>
          <p:cNvPr id="231" name="Google Shape;231;p38"/>
          <p:cNvSpPr txBox="1"/>
          <p:nvPr/>
        </p:nvSpPr>
        <p:spPr>
          <a:xfrm>
            <a:off x="2913125" y="2154500"/>
            <a:ext cx="1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2" name="Google Shape;232;p38"/>
          <p:cNvSpPr txBox="1"/>
          <p:nvPr/>
        </p:nvSpPr>
        <p:spPr>
          <a:xfrm>
            <a:off x="546200" y="806550"/>
            <a:ext cx="8286000" cy="39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a:t>4.</a:t>
            </a:r>
            <a:r>
              <a:rPr lang="ja" sz="2100">
                <a:solidFill>
                  <a:schemeClr val="dk1"/>
                </a:solidFill>
              </a:rPr>
              <a:t>すみすもりわきペアこだわった部分や苦戦した部分</a:t>
            </a: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r>
              <a:rPr lang="ja" sz="2000">
                <a:solidFill>
                  <a:schemeClr val="dk1"/>
                </a:solidFill>
              </a:rPr>
              <a:t>澄川：次にご褒美Dayの設定等についてです。</a:t>
            </a:r>
            <a:endParaRPr sz="2000">
              <a:solidFill>
                <a:schemeClr val="dk1"/>
              </a:solidFill>
            </a:endParaRPr>
          </a:p>
          <a:p>
            <a:pPr marL="0" lvl="0" indent="0" algn="l" rtl="0">
              <a:spcBef>
                <a:spcPts val="0"/>
              </a:spcBef>
              <a:spcAft>
                <a:spcPts val="0"/>
              </a:spcAft>
              <a:buNone/>
            </a:pPr>
            <a:r>
              <a:rPr lang="ja" sz="2000">
                <a:solidFill>
                  <a:schemeClr val="dk1"/>
                </a:solidFill>
              </a:rPr>
              <a:t>ここではご褒美Dayの他にアイコンやPWの更新の個人設定を行えます。</a:t>
            </a:r>
            <a:endParaRPr sz="2000">
              <a:solidFill>
                <a:schemeClr val="dk1"/>
              </a:solidFill>
            </a:endParaRPr>
          </a:p>
          <a:p>
            <a:pPr marL="0" lvl="0" indent="0" algn="l" rtl="0">
              <a:spcBef>
                <a:spcPts val="0"/>
              </a:spcBef>
              <a:spcAft>
                <a:spcPts val="0"/>
              </a:spcAft>
              <a:buNone/>
            </a:pPr>
            <a:r>
              <a:rPr lang="ja" sz="2000">
                <a:solidFill>
                  <a:schemeClr val="dk1"/>
                </a:solidFill>
              </a:rPr>
              <a:t>ご褒美Dayでは、ヘッダーに流れるお知らせに給料日や誕生日、休日を変更できます。</a:t>
            </a:r>
            <a:endParaRPr sz="2000">
              <a:solidFill>
                <a:schemeClr val="dk1"/>
              </a:solidFill>
            </a:endParaRPr>
          </a:p>
          <a:p>
            <a:pPr marL="0" lvl="0" indent="0" algn="l" rtl="0">
              <a:spcBef>
                <a:spcPts val="0"/>
              </a:spcBef>
              <a:spcAft>
                <a:spcPts val="0"/>
              </a:spcAft>
              <a:buNone/>
            </a:pPr>
            <a:r>
              <a:rPr lang="ja" sz="2000">
                <a:solidFill>
                  <a:schemeClr val="dk1"/>
                </a:solidFill>
              </a:rPr>
              <a:t>この機能でデータベースのやり取り、特に曜日の取得に苦戦しました。詳しく処理を見直すことでデータベースの動きを理解し、導入することが出来ました。</a:t>
            </a:r>
            <a:endParaRPr sz="2000">
              <a:solidFill>
                <a:schemeClr val="dk1"/>
              </a:solidFill>
            </a:endParaRPr>
          </a:p>
          <a:p>
            <a:pPr marL="0" lvl="0" indent="0" algn="l" rtl="0">
              <a:spcBef>
                <a:spcPts val="0"/>
              </a:spcBef>
              <a:spcAft>
                <a:spcPts val="0"/>
              </a:spcAft>
              <a:buNone/>
            </a:pPr>
            <a:r>
              <a:rPr lang="ja" sz="2000">
                <a:solidFill>
                  <a:schemeClr val="dk1"/>
                </a:solidFill>
              </a:rPr>
              <a:t>そして実際にアイコンや先ほどのカスタムの背景と一緒に変えていくと…		このように雰囲気が一変します。</a:t>
            </a:r>
            <a:endParaRPr sz="2000">
              <a:solidFill>
                <a:schemeClr val="dk1"/>
              </a:solidFill>
            </a:endParaRPr>
          </a:p>
        </p:txBody>
      </p:sp>
      <p:sp>
        <p:nvSpPr>
          <p:cNvPr id="233" name="Google Shape;233;p38"/>
          <p:cNvSpPr txBox="1"/>
          <p:nvPr/>
        </p:nvSpPr>
        <p:spPr>
          <a:xfrm>
            <a:off x="8552025" y="4750975"/>
            <a:ext cx="59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澄川</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311700" y="202250"/>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a:t>Forza紹介　　　　　　　　　　　　　　　　２０秒</a:t>
            </a:r>
            <a:endParaRPr/>
          </a:p>
        </p:txBody>
      </p:sp>
      <p:sp>
        <p:nvSpPr>
          <p:cNvPr id="239" name="Google Shape;239;p39"/>
          <p:cNvSpPr txBox="1"/>
          <p:nvPr/>
        </p:nvSpPr>
        <p:spPr>
          <a:xfrm>
            <a:off x="2913125" y="2154500"/>
            <a:ext cx="1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0" name="Google Shape;240;p39"/>
          <p:cNvSpPr txBox="1"/>
          <p:nvPr/>
        </p:nvSpPr>
        <p:spPr>
          <a:xfrm>
            <a:off x="546200" y="799475"/>
            <a:ext cx="8286000" cy="37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r>
              <a:rPr lang="ja" sz="2100">
                <a:solidFill>
                  <a:schemeClr val="dk1"/>
                </a:solidFill>
              </a:rPr>
              <a:t>実績ページでは、条件に応じてトロフィーが獲得できます。</a:t>
            </a: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r>
              <a:rPr lang="ja" sz="2100">
                <a:solidFill>
                  <a:schemeClr val="dk1"/>
                </a:solidFill>
              </a:rPr>
              <a:t>ユーザーの頑張りを可視化し、モチベーションを高める手助けにすることを目的に作りました。</a:t>
            </a: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r>
              <a:rPr lang="ja" sz="2100">
                <a:solidFill>
                  <a:schemeClr val="dk1"/>
                </a:solidFill>
              </a:rPr>
              <a:t>タスク達成数やログイン日数をカウントし、JavaScriptで表示するのが難しかったです。</a:t>
            </a: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r>
              <a:rPr lang="ja" sz="2100">
                <a:solidFill>
                  <a:schemeClr val="dk1"/>
                </a:solidFill>
              </a:rPr>
              <a:t>                　　　　　　　　　　　　　　　　　　　　　　　　　　　　　　　　　　　　　　　　　　　　　　　　　         森脇</a:t>
            </a:r>
            <a:endParaRPr sz="2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まとめ　　　　　　　　　　　　　　　　　　　　　３９秒</a:t>
            </a:r>
            <a:endParaRPr/>
          </a:p>
        </p:txBody>
      </p:sp>
      <p:sp>
        <p:nvSpPr>
          <p:cNvPr id="246" name="Google Shape;246;p40"/>
          <p:cNvSpPr txBox="1">
            <a:spLocks noGrp="1"/>
          </p:cNvSpPr>
          <p:nvPr>
            <p:ph type="body" idx="1"/>
          </p:nvPr>
        </p:nvSpPr>
        <p:spPr>
          <a:xfrm>
            <a:off x="311700" y="1213800"/>
            <a:ext cx="8520600" cy="3246900"/>
          </a:xfrm>
          <a:prstGeom prst="rect">
            <a:avLst/>
          </a:prstGeom>
        </p:spPr>
        <p:txBody>
          <a:bodyPr spcFirstLastPara="1" wrap="square" lIns="91425" tIns="91425" rIns="91425" bIns="91425" anchor="t" anchorCtr="0">
            <a:normAutofit/>
          </a:bodyPr>
          <a:lstStyle/>
          <a:p>
            <a:pPr marL="0" lvl="0" indent="0" algn="l" rtl="0">
              <a:lnSpc>
                <a:spcPct val="90000"/>
              </a:lnSpc>
              <a:spcBef>
                <a:spcPts val="800"/>
              </a:spcBef>
              <a:spcAft>
                <a:spcPts val="0"/>
              </a:spcAft>
              <a:buNone/>
            </a:pPr>
            <a:r>
              <a:rPr lang="ja" sz="2300" b="1">
                <a:solidFill>
                  <a:schemeClr val="dk1"/>
                </a:solidFill>
                <a:latin typeface="MS PGothic"/>
                <a:ea typeface="MS PGothic"/>
                <a:cs typeface="MS PGothic"/>
                <a:sym typeface="MS PGothic"/>
              </a:rPr>
              <a:t>改めて私たちのアプリ、「Forza」の大きな特徴は「ユーザーのモチベーションが上がる機能が多数搭載されている点」です。日々の努力の積み重ねを可視化し、さらにタスク達成時に褒めることによって、目標に向かってやる気やモチベーションに繋げることができます。また今回の研修で提示された7つの目的を全て満たすことができたと思います。</a:t>
            </a:r>
            <a:endParaRPr sz="2300" b="1">
              <a:solidFill>
                <a:schemeClr val="dk1"/>
              </a:solidFill>
              <a:latin typeface="MS PGothic"/>
              <a:ea typeface="MS PGothic"/>
              <a:cs typeface="MS PGothic"/>
              <a:sym typeface="MS PGothic"/>
            </a:endParaRPr>
          </a:p>
          <a:p>
            <a:pPr marL="0" lvl="0" indent="0" algn="l" rtl="0">
              <a:spcBef>
                <a:spcPts val="0"/>
              </a:spcBef>
              <a:spcAft>
                <a:spcPts val="0"/>
              </a:spcAft>
              <a:buNone/>
            </a:pPr>
            <a:endParaRPr/>
          </a:p>
          <a:p>
            <a:pPr marL="0" lvl="0" indent="0" algn="l" rtl="0">
              <a:spcBef>
                <a:spcPts val="1200"/>
              </a:spcBef>
              <a:spcAft>
                <a:spcPts val="1200"/>
              </a:spcAft>
              <a:buNone/>
            </a:pPr>
            <a:r>
              <a:rPr lang="ja"/>
              <a:t>　　　　　　　　　　　												澄川</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研究成果　個人編　　　　　　　　　　　　　１分１９秒</a:t>
            </a:r>
            <a:endParaRPr/>
          </a:p>
        </p:txBody>
      </p:sp>
      <p:sp>
        <p:nvSpPr>
          <p:cNvPr id="252" name="Google Shape;252;p41"/>
          <p:cNvSpPr txBox="1">
            <a:spLocks noGrp="1"/>
          </p:cNvSpPr>
          <p:nvPr>
            <p:ph type="body" idx="1"/>
          </p:nvPr>
        </p:nvSpPr>
        <p:spPr>
          <a:xfrm>
            <a:off x="311700" y="1018800"/>
            <a:ext cx="8520600" cy="3724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sz="2000" b="1">
                <a:solidFill>
                  <a:schemeClr val="dk1"/>
                </a:solidFill>
                <a:latin typeface="MS PGothic"/>
                <a:ea typeface="MS PGothic"/>
                <a:cs typeface="MS PGothic"/>
                <a:sym typeface="MS PGothic"/>
              </a:rPr>
              <a:t>・澄川　(1分)</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1351" b="1">
                <a:solidFill>
                  <a:schemeClr val="dk1"/>
                </a:solidFill>
                <a:latin typeface="MS PGothic"/>
                <a:ea typeface="MS PGothic"/>
                <a:cs typeface="MS PGothic"/>
                <a:sym typeface="MS PGothic"/>
              </a:rPr>
              <a:t>初めに右図のレーダーチャートに関しては、各々が成長できた項目を取り上げています。</a:t>
            </a:r>
            <a:endParaRPr sz="1351"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1400" b="1">
                <a:solidFill>
                  <a:schemeClr val="dk1"/>
                </a:solidFill>
                <a:latin typeface="MS PGothic"/>
                <a:ea typeface="MS PGothic"/>
                <a:cs typeface="MS PGothic"/>
                <a:sym typeface="MS PGothic"/>
              </a:rPr>
              <a:t>リーダーを担当しました澄川です。率先してメンバーを率いる経験がなく、この1ヵ月持ちつ持たれつチームで活動しました。</a:t>
            </a:r>
            <a:endParaRPr sz="14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1400" b="1">
                <a:solidFill>
                  <a:schemeClr val="dk1"/>
                </a:solidFill>
                <a:latin typeface="MS PGothic"/>
                <a:ea typeface="MS PGothic"/>
                <a:cs typeface="MS PGothic"/>
                <a:sym typeface="MS PGothic"/>
              </a:rPr>
              <a:t>今回個人的に大きな学びを得たなという点・変わることが出来た点についてお話します。</a:t>
            </a:r>
            <a:endParaRPr sz="14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1400" b="1">
                <a:solidFill>
                  <a:schemeClr val="dk1"/>
                </a:solidFill>
                <a:latin typeface="MS PGothic"/>
                <a:ea typeface="MS PGothic"/>
                <a:cs typeface="MS PGothic"/>
                <a:sym typeface="MS PGothic"/>
              </a:rPr>
              <a:t>特に学べた点としては、インターネットの知識です。普段どのように通信が行われているのか。私たちの個人情報はどのようにして作成され、守られているのか。生活の中であまり意識しない内部を学ぶことが出来たと思っています。</a:t>
            </a:r>
            <a:endParaRPr sz="14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1400" b="1">
                <a:solidFill>
                  <a:schemeClr val="dk1"/>
                </a:solidFill>
                <a:latin typeface="MS PGothic"/>
                <a:ea typeface="MS PGothic"/>
                <a:cs typeface="MS PGothic"/>
                <a:sym typeface="MS PGothic"/>
              </a:rPr>
              <a:t>次に社会人としての意識です。学生から社会人になるにあたって、生活リズムや意識が少しずつ変わってきていると思っています。</a:t>
            </a:r>
            <a:endParaRPr sz="1400" b="1">
              <a:solidFill>
                <a:schemeClr val="dk1"/>
              </a:solidFill>
              <a:latin typeface="MS PGothic"/>
              <a:ea typeface="MS PGothic"/>
              <a:cs typeface="MS PGothic"/>
              <a:sym typeface="MS PGothic"/>
            </a:endParaRPr>
          </a:p>
          <a:p>
            <a:pPr marL="0" lvl="0" indent="0" algn="l" rtl="0">
              <a:spcBef>
                <a:spcPts val="1200"/>
              </a:spcBef>
              <a:spcAft>
                <a:spcPts val="1200"/>
              </a:spcAft>
              <a:buNone/>
            </a:pPr>
            <a:r>
              <a:rPr lang="ja" sz="1400" b="1">
                <a:solidFill>
                  <a:schemeClr val="dk1"/>
                </a:solidFill>
                <a:latin typeface="MS PGothic"/>
                <a:ea typeface="MS PGothic"/>
                <a:cs typeface="MS PGothic"/>
                <a:sym typeface="MS PGothic"/>
              </a:rPr>
              <a:t>この研修を終えて本格的に業務に入っていくと思われますが、この経験を活かし新しい環境に慣れ、常に学びの姿勢を忘れずに成長していきたいです。</a:t>
            </a:r>
            <a:endParaRPr b="1"/>
          </a:p>
        </p:txBody>
      </p:sp>
      <p:sp>
        <p:nvSpPr>
          <p:cNvPr id="253" name="Google Shape;253;p41"/>
          <p:cNvSpPr txBox="1"/>
          <p:nvPr/>
        </p:nvSpPr>
        <p:spPr>
          <a:xfrm>
            <a:off x="8444550" y="4743300"/>
            <a:ext cx="69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澄川</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2"/>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研究成果　個人編　　　　　　　　　　　　　　　　　５２秒</a:t>
            </a:r>
            <a:endParaRPr/>
          </a:p>
        </p:txBody>
      </p:sp>
      <p:sp>
        <p:nvSpPr>
          <p:cNvPr id="259" name="Google Shape;259;p42"/>
          <p:cNvSpPr txBox="1">
            <a:spLocks noGrp="1"/>
          </p:cNvSpPr>
          <p:nvPr>
            <p:ph type="body" idx="1"/>
          </p:nvPr>
        </p:nvSpPr>
        <p:spPr>
          <a:xfrm>
            <a:off x="311700" y="979125"/>
            <a:ext cx="8520600" cy="41643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ja" sz="2000" b="1">
                <a:solidFill>
                  <a:schemeClr val="dk1"/>
                </a:solidFill>
                <a:latin typeface="MS PGothic"/>
                <a:ea typeface="MS PGothic"/>
                <a:cs typeface="MS PGothic"/>
                <a:sym typeface="MS PGothic"/>
              </a:rPr>
              <a:t>・田邊</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タスクの管理(追加,編集,削除)とDBを主に担当しました。</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研修では自分の関わるアプリの→せっかくなら満足がいくものを作りたい→積極的に発言</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ただむやみやたらに発言するのではなく、ちゃんと相手の意見も聞き入れ、全員で納得のできる物を作れるように意識した</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→その中で、自分が相手に理解を委ねている部分があると気付いたため、自分から伝える努力を怠らないように意識できた、気づいたのが今回の収穫</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サーバーサイドやDBの知識がほぼないに等しい→開発に入る前にある程度予習をしたりなどで補った</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Javaの基本は知っていて、なんでも自分の中だけで考えてしまう癖があり、前から悩んでいた</a:t>
            </a:r>
            <a:endParaRPr sz="2000" b="1">
              <a:solidFill>
                <a:schemeClr val="dk1"/>
              </a:solidFill>
              <a:latin typeface="MS PGothic"/>
              <a:ea typeface="MS PGothic"/>
              <a:cs typeface="MS PGothic"/>
              <a:sym typeface="MS PGothic"/>
            </a:endParaRPr>
          </a:p>
          <a:p>
            <a:pPr marL="0" lvl="0" indent="0" algn="l" rtl="0">
              <a:spcBef>
                <a:spcPts val="1200"/>
              </a:spcBef>
              <a:spcAft>
                <a:spcPts val="1200"/>
              </a:spcAft>
              <a:buNone/>
            </a:pPr>
            <a:r>
              <a:rPr lang="ja" sz="2000" b="1">
                <a:solidFill>
                  <a:schemeClr val="dk1"/>
                </a:solidFill>
                <a:latin typeface="MS PGothic"/>
                <a:ea typeface="MS PGothic"/>
                <a:cs typeface="MS PGothic"/>
                <a:sym typeface="MS PGothic"/>
              </a:rPr>
              <a:t>今回の研修を通して質問回数が確実に増えたと感じるところが自分の中の成長だと思う</a:t>
            </a:r>
            <a:endParaRPr sz="2000" b="1">
              <a:solidFill>
                <a:schemeClr val="dk1"/>
              </a:solidFill>
              <a:latin typeface="MS PGothic"/>
              <a:ea typeface="MS PGothic"/>
              <a:cs typeface="MS PGothic"/>
              <a:sym typeface="MS PGothic"/>
            </a:endParaRPr>
          </a:p>
        </p:txBody>
      </p:sp>
      <p:sp>
        <p:nvSpPr>
          <p:cNvPr id="260" name="Google Shape;260;p42"/>
          <p:cNvSpPr txBox="1"/>
          <p:nvPr/>
        </p:nvSpPr>
        <p:spPr>
          <a:xfrm>
            <a:off x="7644300" y="4743300"/>
            <a:ext cx="149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田邊</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3"/>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研究成果　個人編　　　　　　　　　　　　　　　１分１９分</a:t>
            </a:r>
            <a:endParaRPr/>
          </a:p>
        </p:txBody>
      </p:sp>
      <p:sp>
        <p:nvSpPr>
          <p:cNvPr id="266" name="Google Shape;266;p43"/>
          <p:cNvSpPr txBox="1">
            <a:spLocks noGrp="1"/>
          </p:cNvSpPr>
          <p:nvPr>
            <p:ph type="body" idx="1"/>
          </p:nvPr>
        </p:nvSpPr>
        <p:spPr>
          <a:xfrm>
            <a:off x="311700" y="1380725"/>
            <a:ext cx="8520600" cy="3080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ja" sz="2000" b="1">
                <a:solidFill>
                  <a:schemeClr val="dk1"/>
                </a:solidFill>
                <a:latin typeface="MS PGothic"/>
                <a:ea typeface="MS PGothic"/>
                <a:cs typeface="MS PGothic"/>
                <a:sym typeface="MS PGothic"/>
              </a:rPr>
              <a:t>・澤(1ｍ～1ｍ１０ｓｓ)</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構成管理を担当した澤です。プログラミング未経験者の私が構成管理を担当するプレッシャーはありましたが、皆に助けられ最後までやり遂げることができました。</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今回の研修で大きく成長できた部分は5つの点です。グラフの通り、最初の頃はあまりコミュニケーションをとるタイプではなく自力で課題解決しようとし質問にもあまり行っていませんでした。しかし、次第に内容も難しくなり周りに頼ることが増え始めてからは、講師やメンバーに質問する中で徐々に打ち解けてグループ内で自分の意見や考えを積極的に発言できるようになりました。また、常にPCに触れる環境に身を置いているためタイピング技術が向上し、JAVAやその他の言語も上達していきました。</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今後の目標としては、配属先で使うVBAを用いたツールの開発に慣れることと、WBSを用いて日々のタスクをこなす計画性を養いたいと考えています。またその時に職場の人たちと良好な関係を築けるように引き続きコミュニケーションを怠らないように頑張りたいと思います。</a:t>
            </a:r>
            <a:endParaRPr sz="2000" b="1">
              <a:solidFill>
                <a:schemeClr val="dk1"/>
              </a:solidFill>
              <a:latin typeface="MS PGothic"/>
              <a:ea typeface="MS PGothic"/>
              <a:cs typeface="MS PGothic"/>
              <a:sym typeface="MS PGothic"/>
            </a:endParaRPr>
          </a:p>
          <a:p>
            <a:pPr marL="0" lvl="0" indent="0" algn="l" rtl="0">
              <a:spcBef>
                <a:spcPts val="1200"/>
              </a:spcBef>
              <a:spcAft>
                <a:spcPts val="1200"/>
              </a:spcAft>
              <a:buNone/>
            </a:pPr>
            <a:endParaRPr sz="2000" b="1">
              <a:solidFill>
                <a:schemeClr val="dk1"/>
              </a:solidFill>
              <a:latin typeface="MS PGothic"/>
              <a:ea typeface="MS PGothic"/>
              <a:cs typeface="MS PGothic"/>
              <a:sym typeface="MS P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6"/>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9" name="Google Shape;139;p26"/>
          <p:cNvSpPr/>
          <p:nvPr/>
        </p:nvSpPr>
        <p:spPr>
          <a:xfrm>
            <a:off x="0" y="0"/>
            <a:ext cx="9144000" cy="5143500"/>
          </a:xfrm>
          <a:prstGeom prst="rect">
            <a:avLst/>
          </a:prstGeom>
          <a:solidFill>
            <a:srgbClr val="444D7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0" name="Google Shape;140;p26"/>
          <p:cNvSpPr/>
          <p:nvPr/>
        </p:nvSpPr>
        <p:spPr>
          <a:xfrm>
            <a:off x="514350" y="514350"/>
            <a:ext cx="8115300" cy="4114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1" name="Google Shape;141;p26"/>
          <p:cNvSpPr txBox="1">
            <a:spLocks noGrp="1"/>
          </p:cNvSpPr>
          <p:nvPr>
            <p:ph type="title"/>
          </p:nvPr>
        </p:nvSpPr>
        <p:spPr>
          <a:xfrm>
            <a:off x="1028699" y="757573"/>
            <a:ext cx="7115176" cy="757566"/>
          </a:xfrm>
          <a:prstGeom prst="rect">
            <a:avLst/>
          </a:prstGeom>
          <a:noFill/>
          <a:ln>
            <a:noFill/>
          </a:ln>
        </p:spPr>
        <p:txBody>
          <a:bodyPr spcFirstLastPara="1" wrap="square" lIns="82300" tIns="82300" rIns="82300" bIns="68575" anchor="b" anchorCtr="0">
            <a:normAutofit/>
          </a:bodyPr>
          <a:lstStyle/>
          <a:p>
            <a:pPr marL="0" lvl="0" indent="0" algn="ctr" rtl="0">
              <a:lnSpc>
                <a:spcPct val="105000"/>
              </a:lnSpc>
              <a:spcBef>
                <a:spcPts val="0"/>
              </a:spcBef>
              <a:spcAft>
                <a:spcPts val="0"/>
              </a:spcAft>
              <a:buClr>
                <a:schemeClr val="dk2"/>
              </a:buClr>
              <a:buSzPts val="2400"/>
              <a:buFont typeface="Arial"/>
              <a:buNone/>
            </a:pPr>
            <a:r>
              <a:rPr lang="ja"/>
              <a:t>構成パターン（アプリに関して)</a:t>
            </a:r>
            <a:endParaRPr/>
          </a:p>
        </p:txBody>
      </p:sp>
      <p:sp>
        <p:nvSpPr>
          <p:cNvPr id="142" name="Google Shape;142;p26"/>
          <p:cNvSpPr txBox="1">
            <a:spLocks noGrp="1"/>
          </p:cNvSpPr>
          <p:nvPr>
            <p:ph type="body" idx="1"/>
          </p:nvPr>
        </p:nvSpPr>
        <p:spPr>
          <a:xfrm>
            <a:off x="1028700" y="1654693"/>
            <a:ext cx="7459318" cy="2655481"/>
          </a:xfrm>
          <a:prstGeom prst="rect">
            <a:avLst/>
          </a:prstGeom>
          <a:noFill/>
          <a:ln>
            <a:noFill/>
          </a:ln>
        </p:spPr>
        <p:txBody>
          <a:bodyPr spcFirstLastPara="1" wrap="square" lIns="82300" tIns="82300" rIns="82300" bIns="68575" anchor="t" anchorCtr="0">
            <a:normAutofit fontScale="62500" lnSpcReduction="20000"/>
          </a:bodyPr>
          <a:lstStyle/>
          <a:p>
            <a:pPr marL="0" lvl="0" indent="0" algn="l" rtl="0">
              <a:lnSpc>
                <a:spcPct val="97000"/>
              </a:lnSpc>
              <a:spcBef>
                <a:spcPts val="0"/>
              </a:spcBef>
              <a:spcAft>
                <a:spcPts val="0"/>
              </a:spcAft>
              <a:buClr>
                <a:schemeClr val="dk2"/>
              </a:buClr>
              <a:buSzPct val="69230"/>
              <a:buNone/>
            </a:pPr>
            <a:r>
              <a:rPr lang="ja" sz="1300"/>
              <a:t>挨拶（スミスリーダーが出だし仕切る）</a:t>
            </a:r>
            <a:endParaRPr sz="1300"/>
          </a:p>
          <a:p>
            <a:pPr marL="0" lvl="0" indent="0" algn="l" rtl="0">
              <a:lnSpc>
                <a:spcPct val="97000"/>
              </a:lnSpc>
              <a:spcBef>
                <a:spcPts val="800"/>
              </a:spcBef>
              <a:spcAft>
                <a:spcPts val="0"/>
              </a:spcAft>
              <a:buClr>
                <a:schemeClr val="dk2"/>
              </a:buClr>
              <a:buSzPct val="73333"/>
              <a:buNone/>
            </a:pPr>
            <a:r>
              <a:rPr lang="ja" sz="1500"/>
              <a:t>1 </a:t>
            </a:r>
            <a:r>
              <a:rPr lang="ja" sz="1300">
                <a:highlight>
                  <a:srgbClr val="00FFFF"/>
                </a:highlight>
              </a:rPr>
              <a:t>「持ちつ持たれつ」の動向</a:t>
            </a:r>
            <a:r>
              <a:rPr lang="ja" sz="1300"/>
              <a:t>（チーム名の由来とチーム開発の進め方紹介)---------------(1分)</a:t>
            </a:r>
            <a:endParaRPr/>
          </a:p>
          <a:p>
            <a:pPr marL="0" lvl="0" indent="0" algn="l" rtl="0">
              <a:lnSpc>
                <a:spcPct val="97000"/>
              </a:lnSpc>
              <a:spcBef>
                <a:spcPts val="800"/>
              </a:spcBef>
              <a:spcAft>
                <a:spcPts val="0"/>
              </a:spcAft>
              <a:buClr>
                <a:schemeClr val="dk2"/>
              </a:buClr>
              <a:buSzPct val="73333"/>
              <a:buNone/>
            </a:pPr>
            <a:r>
              <a:rPr lang="ja" sz="1500"/>
              <a:t>2 </a:t>
            </a:r>
            <a:r>
              <a:rPr lang="ja" sz="1500">
                <a:highlight>
                  <a:srgbClr val="00FFFF"/>
                </a:highlight>
              </a:rPr>
              <a:t>アプリの制作経緯</a:t>
            </a:r>
            <a:r>
              <a:rPr lang="ja" sz="1300"/>
              <a:t>（アプリ名の由来とこのアプリのターゲット(目的)---------------(1分)</a:t>
            </a:r>
            <a:endParaRPr/>
          </a:p>
          <a:p>
            <a:pPr marL="0" lvl="0" indent="0" algn="l" rtl="0">
              <a:lnSpc>
                <a:spcPct val="97000"/>
              </a:lnSpc>
              <a:spcBef>
                <a:spcPts val="800"/>
              </a:spcBef>
              <a:spcAft>
                <a:spcPts val="0"/>
              </a:spcAft>
              <a:buClr>
                <a:schemeClr val="dk2"/>
              </a:buClr>
              <a:buSzPct val="73333"/>
              <a:buNone/>
            </a:pPr>
            <a:r>
              <a:rPr lang="ja" sz="1500"/>
              <a:t>3 </a:t>
            </a:r>
            <a:r>
              <a:rPr lang="ja" sz="1300">
                <a:highlight>
                  <a:srgbClr val="00FFFF"/>
                </a:highlight>
              </a:rPr>
              <a:t>Forzaの紹介  </a:t>
            </a:r>
            <a:r>
              <a:rPr lang="ja" sz="1300"/>
              <a:t>（機能の流れを動画（各機能ごと）にし、口答で説明) -------------------(2分)</a:t>
            </a:r>
            <a:endParaRPr/>
          </a:p>
          <a:p>
            <a:pPr marL="0" lvl="0" indent="0" algn="l" rtl="0">
              <a:lnSpc>
                <a:spcPct val="97000"/>
              </a:lnSpc>
              <a:spcBef>
                <a:spcPts val="800"/>
              </a:spcBef>
              <a:spcAft>
                <a:spcPts val="0"/>
              </a:spcAft>
              <a:buClr>
                <a:schemeClr val="dk2"/>
              </a:buClr>
              <a:buSzPct val="69230"/>
              <a:buNone/>
            </a:pPr>
            <a:r>
              <a:rPr lang="ja" sz="1300"/>
              <a:t>　　　　　　  　(動画後、「私たちは目標を達成させるために、日々のタスクに対して</a:t>
            </a:r>
            <a:endParaRPr sz="1300"/>
          </a:p>
          <a:p>
            <a:pPr marL="0" lvl="0" indent="0" algn="l" rtl="0">
              <a:lnSpc>
                <a:spcPct val="97000"/>
              </a:lnSpc>
              <a:spcBef>
                <a:spcPts val="800"/>
              </a:spcBef>
              <a:spcAft>
                <a:spcPts val="0"/>
              </a:spcAft>
              <a:buClr>
                <a:schemeClr val="dk2"/>
              </a:buClr>
              <a:buSzPct val="69230"/>
              <a:buNone/>
            </a:pPr>
            <a:r>
              <a:rPr lang="ja" sz="1300"/>
              <a:t>　　　　　　　　　　　　       達成時に褒め、「やる気」「成長意欲」など前向きに～」</a:t>
            </a:r>
            <a:endParaRPr sz="1300"/>
          </a:p>
          <a:p>
            <a:pPr marL="0" lvl="0" indent="0" algn="l" rtl="0">
              <a:lnSpc>
                <a:spcPct val="97000"/>
              </a:lnSpc>
              <a:spcBef>
                <a:spcPts val="800"/>
              </a:spcBef>
              <a:spcAft>
                <a:spcPts val="0"/>
              </a:spcAft>
              <a:buClr>
                <a:schemeClr val="dk2"/>
              </a:buClr>
              <a:buSzPct val="69230"/>
              <a:buNone/>
            </a:pPr>
            <a:r>
              <a:rPr lang="ja" sz="1300"/>
              <a:t>　　　　　　　　　　　　       な感じで再びアプリの目的をPR--------------------------(30秒)</a:t>
            </a:r>
            <a:endParaRPr/>
          </a:p>
          <a:p>
            <a:pPr marL="0" lvl="0" indent="0" algn="l" rtl="0">
              <a:lnSpc>
                <a:spcPct val="97000"/>
              </a:lnSpc>
              <a:spcBef>
                <a:spcPts val="800"/>
              </a:spcBef>
              <a:spcAft>
                <a:spcPts val="0"/>
              </a:spcAft>
              <a:buClr>
                <a:schemeClr val="dk2"/>
              </a:buClr>
              <a:buSzPct val="69230"/>
              <a:buNone/>
            </a:pPr>
            <a:r>
              <a:rPr lang="ja" sz="1300"/>
              <a:t>　 　　　　　　 (こだわった部分と苦戦した部分・カスタムタグ・</a:t>
            </a:r>
            <a:endParaRPr sz="1300"/>
          </a:p>
          <a:p>
            <a:pPr marL="0" lvl="0" indent="0" algn="l" rtl="0">
              <a:lnSpc>
                <a:spcPct val="97000"/>
              </a:lnSpc>
              <a:spcBef>
                <a:spcPts val="800"/>
              </a:spcBef>
              <a:spcAft>
                <a:spcPts val="0"/>
              </a:spcAft>
              <a:buClr>
                <a:schemeClr val="dk2"/>
              </a:buClr>
              <a:buSzPct val="69230"/>
              <a:buNone/>
            </a:pPr>
            <a:r>
              <a:rPr lang="ja" sz="1300"/>
              <a:t>                                                   褒めるポップアップ機能・トロフィー)---(各機能1分=３分)</a:t>
            </a:r>
            <a:endParaRPr/>
          </a:p>
          <a:p>
            <a:pPr marL="0" lvl="0" indent="0" algn="l" rtl="0">
              <a:lnSpc>
                <a:spcPct val="97000"/>
              </a:lnSpc>
              <a:spcBef>
                <a:spcPts val="800"/>
              </a:spcBef>
              <a:spcAft>
                <a:spcPts val="0"/>
              </a:spcAft>
              <a:buClr>
                <a:schemeClr val="dk2"/>
              </a:buClr>
              <a:buSzPct val="69230"/>
              <a:buNone/>
            </a:pPr>
            <a:r>
              <a:rPr lang="ja" sz="1300"/>
              <a:t>              //（保留）納期を考え、時間に余裕があれば実装したかった機能-----------------(1分)</a:t>
            </a:r>
            <a:endParaRPr/>
          </a:p>
          <a:p>
            <a:pPr marL="0" lvl="0" indent="0" algn="l" rtl="0">
              <a:lnSpc>
                <a:spcPct val="97000"/>
              </a:lnSpc>
              <a:spcBef>
                <a:spcPts val="800"/>
              </a:spcBef>
              <a:spcAft>
                <a:spcPts val="0"/>
              </a:spcAft>
              <a:buClr>
                <a:schemeClr val="dk2"/>
              </a:buClr>
              <a:buSzPct val="69230"/>
              <a:buNone/>
            </a:pPr>
            <a:r>
              <a:rPr lang="ja" sz="1300"/>
              <a:t>4 </a:t>
            </a:r>
            <a:r>
              <a:rPr lang="ja" sz="1300">
                <a:highlight>
                  <a:srgbClr val="00FFFF"/>
                </a:highlight>
              </a:rPr>
              <a:t>まとめ</a:t>
            </a:r>
            <a:r>
              <a:rPr lang="ja" sz="1300"/>
              <a:t>　　　（目的を達成することができたか。アプリの評価等)-----------------------(30秒)　　　　　　　計８分</a:t>
            </a:r>
            <a:endParaRPr sz="1300"/>
          </a:p>
          <a:p>
            <a:pPr marL="0" lvl="0" indent="0" algn="l" rtl="0">
              <a:lnSpc>
                <a:spcPct val="97000"/>
              </a:lnSpc>
              <a:spcBef>
                <a:spcPts val="800"/>
              </a:spcBef>
              <a:spcAft>
                <a:spcPts val="0"/>
              </a:spcAft>
              <a:buClr>
                <a:schemeClr val="dk2"/>
              </a:buClr>
              <a:buSzPct val="69230"/>
              <a:buNone/>
            </a:pPr>
            <a:r>
              <a:rPr lang="ja" sz="1300"/>
              <a:t>　　　</a:t>
            </a:r>
            <a:endParaRPr sz="1300"/>
          </a:p>
          <a:p>
            <a:pPr marL="0" lvl="0" indent="0" algn="l" rtl="0">
              <a:lnSpc>
                <a:spcPct val="97000"/>
              </a:lnSpc>
              <a:spcBef>
                <a:spcPts val="800"/>
              </a:spcBef>
              <a:spcAft>
                <a:spcPts val="0"/>
              </a:spcAft>
              <a:buClr>
                <a:schemeClr val="dk2"/>
              </a:buClr>
              <a:buSzPct val="69230"/>
              <a:buNone/>
            </a:pPr>
            <a:r>
              <a:rPr lang="ja" sz="1300"/>
              <a:t>↓</a:t>
            </a:r>
            <a:endParaRPr sz="1300"/>
          </a:p>
          <a:p>
            <a:pPr marL="342900" lvl="0" indent="-304800" algn="l" rtl="0">
              <a:lnSpc>
                <a:spcPct val="97000"/>
              </a:lnSpc>
              <a:spcBef>
                <a:spcPts val="800"/>
              </a:spcBef>
              <a:spcAft>
                <a:spcPts val="0"/>
              </a:spcAft>
              <a:buClr>
                <a:schemeClr val="dk2"/>
              </a:buClr>
              <a:buSzPct val="69230"/>
              <a:buFont typeface="Arial"/>
              <a:buNone/>
            </a:pPr>
            <a:endParaRPr sz="1300"/>
          </a:p>
          <a:p>
            <a:pPr marL="342900" lvl="0" indent="-304800" algn="l" rtl="0">
              <a:lnSpc>
                <a:spcPct val="97000"/>
              </a:lnSpc>
              <a:spcBef>
                <a:spcPts val="800"/>
              </a:spcBef>
              <a:spcAft>
                <a:spcPts val="0"/>
              </a:spcAft>
              <a:buClr>
                <a:schemeClr val="dk2"/>
              </a:buClr>
              <a:buSzPct val="69230"/>
              <a:buFont typeface="Arial"/>
              <a:buNone/>
            </a:pPr>
            <a:endParaRPr sz="1300"/>
          </a:p>
          <a:p>
            <a:pPr marL="342900" lvl="0" indent="-304800" algn="l" rtl="0">
              <a:lnSpc>
                <a:spcPct val="97000"/>
              </a:lnSpc>
              <a:spcBef>
                <a:spcPts val="800"/>
              </a:spcBef>
              <a:spcAft>
                <a:spcPts val="0"/>
              </a:spcAft>
              <a:buClr>
                <a:schemeClr val="dk2"/>
              </a:buClr>
              <a:buSzPct val="69230"/>
              <a:buFont typeface="Arial"/>
              <a:buNone/>
            </a:pP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研究成果　個人編                       　　　 53秒</a:t>
            </a:r>
            <a:endParaRPr/>
          </a:p>
        </p:txBody>
      </p:sp>
      <p:sp>
        <p:nvSpPr>
          <p:cNvPr id="272" name="Google Shape;272;p44"/>
          <p:cNvSpPr txBox="1">
            <a:spLocks noGrp="1"/>
          </p:cNvSpPr>
          <p:nvPr>
            <p:ph type="body" idx="1"/>
          </p:nvPr>
        </p:nvSpPr>
        <p:spPr>
          <a:xfrm>
            <a:off x="311700" y="1146575"/>
            <a:ext cx="8520600" cy="3846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ja" sz="2000" b="1">
                <a:solidFill>
                  <a:schemeClr val="dk1"/>
                </a:solidFill>
                <a:latin typeface="MS PGothic"/>
                <a:ea typeface="MS PGothic"/>
                <a:cs typeface="MS PGothic"/>
                <a:sym typeface="MS PGothic"/>
              </a:rPr>
              <a:t>・森脇(５０秒くらい？)</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品質管理を担当しました、森脇です。</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研修で成長したと思えることは、言うべきことを、きちんと言えるようになったことです。</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分からないことがあったら質問する、進捗に遅れがあればその旨を伝えるなど、最低限必要なコミュニケーションは取れるようになってきたと思います。</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特に要件定義や外部設計などのチームでの話し合いでは、自分から提案をしたり、メンバー間の認識にズレがないか確認するなど積極的に発言し、役割を持てたと感じています。</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今後の課題は、業務や自主学習を通してのスキル面での成長です。</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現場では、お世話になる先輩方に意欲を示すためにも、日々の業務や自己学習から１日１つでも学びを得て成長できるよう頑張ります。</a:t>
            </a:r>
            <a:endParaRPr sz="2000" b="1">
              <a:solidFill>
                <a:schemeClr val="dk1"/>
              </a:solidFill>
              <a:latin typeface="MS PGothic"/>
              <a:ea typeface="MS PGothic"/>
              <a:cs typeface="MS PGothic"/>
              <a:sym typeface="MS PGothic"/>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研修成果　個人編　　　　　　　　　　　　　　　１分4秒</a:t>
            </a:r>
            <a:endParaRPr/>
          </a:p>
        </p:txBody>
      </p:sp>
      <p:sp>
        <p:nvSpPr>
          <p:cNvPr id="278" name="Google Shape;278;p45"/>
          <p:cNvSpPr txBox="1">
            <a:spLocks noGrp="1"/>
          </p:cNvSpPr>
          <p:nvPr>
            <p:ph type="body" idx="1"/>
          </p:nvPr>
        </p:nvSpPr>
        <p:spPr>
          <a:xfrm>
            <a:off x="311700" y="1304400"/>
            <a:ext cx="8520600" cy="3246300"/>
          </a:xfrm>
          <a:prstGeom prst="rect">
            <a:avLst/>
          </a:prstGeom>
          <a:ln w="9525" cap="flat" cmpd="sng">
            <a:solidFill>
              <a:srgbClr val="EA9999"/>
            </a:solidFill>
            <a:prstDash val="solid"/>
            <a:round/>
            <a:headEnd type="none" w="sm" len="sm"/>
            <a:tailEnd type="none" w="sm" len="sm"/>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ja" sz="2000" b="1">
                <a:solidFill>
                  <a:schemeClr val="dk1"/>
                </a:solidFill>
                <a:highlight>
                  <a:schemeClr val="lt1"/>
                </a:highlight>
                <a:latin typeface="MS PGothic"/>
                <a:ea typeface="MS PGothic"/>
                <a:cs typeface="MS PGothic"/>
                <a:sym typeface="MS PGothic"/>
              </a:rPr>
              <a:t>・板垣（この量で１分くらい）</a:t>
            </a:r>
            <a:endParaRPr sz="2000" b="1">
              <a:solidFill>
                <a:schemeClr val="dk1"/>
              </a:solidFill>
              <a:highlight>
                <a:schemeClr val="lt1"/>
              </a:highlight>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highlight>
                  <a:schemeClr val="lt1"/>
                </a:highlight>
                <a:latin typeface="MS PGothic"/>
                <a:ea typeface="MS PGothic"/>
                <a:cs typeface="MS PGothic"/>
                <a:sym typeface="MS PGothic"/>
              </a:rPr>
              <a:t>コミュニケーション担当をいたしました、板垣です。</a:t>
            </a:r>
            <a:endParaRPr sz="2000" b="1">
              <a:solidFill>
                <a:schemeClr val="dk1"/>
              </a:solidFill>
              <a:highlight>
                <a:schemeClr val="lt1"/>
              </a:highlight>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highlight>
                  <a:schemeClr val="lt1"/>
                </a:highlight>
                <a:latin typeface="MS PGothic"/>
                <a:ea typeface="MS PGothic"/>
                <a:cs typeface="MS PGothic"/>
                <a:sym typeface="MS PGothic"/>
              </a:rPr>
              <a:t>研修で様々なことを学びましたが、特に！成長したと感じる点はこちらのグラフの５点です。</a:t>
            </a:r>
            <a:endParaRPr sz="2000" b="1">
              <a:solidFill>
                <a:schemeClr val="dk1"/>
              </a:solidFill>
              <a:highlight>
                <a:schemeClr val="lt1"/>
              </a:highlight>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highlight>
                  <a:schemeClr val="lt1"/>
                </a:highlight>
                <a:latin typeface="MS PGothic"/>
                <a:ea typeface="MS PGothic"/>
                <a:cs typeface="MS PGothic"/>
                <a:sym typeface="MS PGothic"/>
              </a:rPr>
              <a:t>クラス・グループ単位で学習することで、他のメンバーの発言や発表を見る機会がたくさんあって、それをお手本にして自分に活かすことが出来たと感じています。５点の中でも「人を巻き込む力」は、クラスのみなさんがどのように他人に働きかけているかを見て、真似することで学習しました。</a:t>
            </a:r>
            <a:endParaRPr sz="2000" b="1">
              <a:solidFill>
                <a:schemeClr val="dk1"/>
              </a:solidFill>
              <a:highlight>
                <a:schemeClr val="lt1"/>
              </a:highlight>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highlight>
                  <a:schemeClr val="lt1"/>
                </a:highlight>
                <a:latin typeface="MS PGothic"/>
                <a:ea typeface="MS PGothic"/>
                <a:cs typeface="MS PGothic"/>
                <a:sym typeface="MS PGothic"/>
              </a:rPr>
              <a:t>また、人前で話す機会が学生時より増えたことで自分の意見を「分かりやすく伝える力」も大きく伸ばすことが出来たと感じています。</a:t>
            </a:r>
            <a:endParaRPr sz="2000" b="1">
              <a:solidFill>
                <a:schemeClr val="dk1"/>
              </a:solidFill>
              <a:highlight>
                <a:schemeClr val="lt1"/>
              </a:highlight>
              <a:latin typeface="MS PGothic"/>
              <a:ea typeface="MS PGothic"/>
              <a:cs typeface="MS PGothic"/>
              <a:sym typeface="MS PGothic"/>
            </a:endParaRPr>
          </a:p>
          <a:p>
            <a:pPr marL="0" lvl="0" indent="0" algn="l" rtl="0">
              <a:spcBef>
                <a:spcPts val="1200"/>
              </a:spcBef>
              <a:spcAft>
                <a:spcPts val="1200"/>
              </a:spcAft>
              <a:buNone/>
            </a:pPr>
            <a:r>
              <a:rPr lang="ja" sz="2000" b="1">
                <a:solidFill>
                  <a:schemeClr val="dk1"/>
                </a:solidFill>
                <a:highlight>
                  <a:schemeClr val="lt1"/>
                </a:highlight>
                <a:latin typeface="MS PGothic"/>
                <a:ea typeface="MS PGothic"/>
                <a:cs typeface="MS PGothic"/>
                <a:sym typeface="MS PGothic"/>
              </a:rPr>
              <a:t>一方で、ITの知識やプログラミングのスキルに関してはグループのメンバーに教えてもらうことが多く、不甲斐ない気持ちもありました。そもそも応用活用できるプログラミングの知識が少ないと感じたため、積極的に「仕入れ」をしていきたいと感じました。</a:t>
            </a:r>
            <a:endParaRPr sz="2000" b="1">
              <a:solidFill>
                <a:schemeClr val="dk1"/>
              </a:solidFill>
              <a:highlight>
                <a:schemeClr val="lt1"/>
              </a:highlight>
              <a:latin typeface="MS PGothic"/>
              <a:ea typeface="MS PGothic"/>
              <a:cs typeface="MS PGothic"/>
              <a:sym typeface="MS PGothic"/>
            </a:endParaRPr>
          </a:p>
        </p:txBody>
      </p:sp>
      <p:sp>
        <p:nvSpPr>
          <p:cNvPr id="279" name="Google Shape;279;p45"/>
          <p:cNvSpPr txBox="1"/>
          <p:nvPr/>
        </p:nvSpPr>
        <p:spPr>
          <a:xfrm>
            <a:off x="1094675" y="1829475"/>
            <a:ext cx="73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80" name="Google Shape;280;p45"/>
          <p:cNvSpPr txBox="1"/>
          <p:nvPr/>
        </p:nvSpPr>
        <p:spPr>
          <a:xfrm>
            <a:off x="8106000" y="4550700"/>
            <a:ext cx="726300" cy="400200"/>
          </a:xfrm>
          <a:prstGeom prst="rect">
            <a:avLst/>
          </a:prstGeom>
          <a:noFill/>
          <a:ln w="9525" cap="flat" cmpd="sng">
            <a:solidFill>
              <a:srgbClr val="EA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a:t>板垣</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研究成果　個人編　　　　　　　　　　　　　　　５５秒</a:t>
            </a:r>
            <a:endParaRPr/>
          </a:p>
        </p:txBody>
      </p:sp>
      <p:sp>
        <p:nvSpPr>
          <p:cNvPr id="286" name="Google Shape;286;p46"/>
          <p:cNvSpPr txBox="1">
            <a:spLocks noGrp="1"/>
          </p:cNvSpPr>
          <p:nvPr>
            <p:ph type="body" idx="1"/>
          </p:nvPr>
        </p:nvSpPr>
        <p:spPr>
          <a:xfrm>
            <a:off x="311700" y="1774550"/>
            <a:ext cx="8520600" cy="3305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sz="2000" b="1">
                <a:solidFill>
                  <a:schemeClr val="dk1"/>
                </a:solidFill>
                <a:latin typeface="MS PGothic"/>
                <a:ea typeface="MS PGothic"/>
                <a:cs typeface="MS PGothic"/>
                <a:sym typeface="MS PGothic"/>
              </a:rPr>
              <a:t>・発表担当を担当しました。長崎です。　　（40秒ぐらい）</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私は他社と合同研修ということで、社交性の向上を磨くという目標を掲げ挑んだところ、時間がかかりつつも最終的に、同じ会社、違う会社関係なしに積極的にコミュニケーションを交わし、時には自分が分からないことについて人を巻き込みながら作業を進めることができるようになりました。</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今後の目標として、プログラミング言語の中でこの言語は得意と自信をもって言えるようになること、また1からチームの一員として馴染むように社交性を意識しながら、働きやすい環境作りを構築していきたいと考えております。</a:t>
            </a:r>
            <a:endParaRPr sz="2000" b="1">
              <a:solidFill>
                <a:schemeClr val="dk1"/>
              </a:solidFill>
              <a:latin typeface="MS PGothic"/>
              <a:ea typeface="MS PGothic"/>
              <a:cs typeface="MS PGothic"/>
              <a:sym typeface="MS PGothic"/>
            </a:endParaRPr>
          </a:p>
          <a:p>
            <a:pPr marL="0" lvl="0" indent="0" algn="l" rtl="0">
              <a:spcBef>
                <a:spcPts val="1200"/>
              </a:spcBef>
              <a:spcAft>
                <a:spcPts val="1200"/>
              </a:spcAft>
              <a:buNone/>
            </a:pPr>
            <a:r>
              <a:rPr lang="ja"/>
              <a:t>　　　　　　　　　　　　　　　　　　　　　　　　　　　　　　　　　　長崎</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7"/>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持ちつ持たれつの特色</a:t>
            </a:r>
            <a:endParaRPr/>
          </a:p>
        </p:txBody>
      </p:sp>
      <p:sp>
        <p:nvSpPr>
          <p:cNvPr id="292" name="Google Shape;292;p47"/>
          <p:cNvSpPr txBox="1">
            <a:spLocks noGrp="1"/>
          </p:cNvSpPr>
          <p:nvPr>
            <p:ph type="body" idx="1"/>
          </p:nvPr>
        </p:nvSpPr>
        <p:spPr>
          <a:xfrm>
            <a:off x="311700" y="1060625"/>
            <a:ext cx="8520600" cy="382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000" b="1">
                <a:solidFill>
                  <a:schemeClr val="dk1"/>
                </a:solidFill>
                <a:latin typeface="MS PGothic"/>
                <a:ea typeface="MS PGothic"/>
                <a:cs typeface="MS PGothic"/>
                <a:sym typeface="MS PGothic"/>
              </a:rPr>
              <a:t>/* どんなチームだったか一言。 */</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b="1">
                <a:solidFill>
                  <a:schemeClr val="dk1"/>
                </a:solidFill>
                <a:latin typeface="MS PGothic"/>
                <a:ea typeface="MS PGothic"/>
                <a:cs typeface="MS PGothic"/>
                <a:sym typeface="MS PGothic"/>
              </a:rPr>
              <a:t>この研修を持ちつ持たれつのメンバーとともに終えて、意欲的な姿勢やオンオフのメリハリがしっかりしており、充実した日々を送ることが出来ました。</a:t>
            </a:r>
            <a:endParaRPr b="1">
              <a:solidFill>
                <a:schemeClr val="dk1"/>
              </a:solidFill>
              <a:latin typeface="MS PGothic"/>
              <a:ea typeface="MS PGothic"/>
              <a:cs typeface="MS PGothic"/>
              <a:sym typeface="MS PGothic"/>
            </a:endParaRPr>
          </a:p>
          <a:p>
            <a:pPr marL="0" lvl="0" indent="0" algn="l" rtl="0">
              <a:spcBef>
                <a:spcPts val="1200"/>
              </a:spcBef>
              <a:spcAft>
                <a:spcPts val="0"/>
              </a:spcAft>
              <a:buNone/>
            </a:pPr>
            <a:endParaRPr b="1">
              <a:solidFill>
                <a:schemeClr val="dk1"/>
              </a:solidFill>
              <a:latin typeface="MS PGothic"/>
              <a:ea typeface="MS PGothic"/>
              <a:cs typeface="MS PGothic"/>
              <a:sym typeface="MS PGothic"/>
            </a:endParaRPr>
          </a:p>
          <a:p>
            <a:pPr marL="0" lvl="0" indent="0" algn="l" rtl="0">
              <a:spcBef>
                <a:spcPts val="1200"/>
              </a:spcBef>
              <a:spcAft>
                <a:spcPts val="1200"/>
              </a:spcAft>
              <a:buNone/>
            </a:pPr>
            <a:r>
              <a:rPr lang="ja" b="1">
                <a:solidFill>
                  <a:schemeClr val="dk1"/>
                </a:solidFill>
                <a:latin typeface="MS PGothic"/>
                <a:ea typeface="MS PGothic"/>
                <a:cs typeface="MS PGothic"/>
                <a:sym typeface="MS PGothic"/>
              </a:rPr>
              <a:t>これで持ちつ持たれつの成果発表を終わります。</a:t>
            </a:r>
            <a:endParaRPr b="1">
              <a:solidFill>
                <a:schemeClr val="dk1"/>
              </a:solidFill>
              <a:latin typeface="MS PGothic"/>
              <a:ea typeface="MS PGothic"/>
              <a:cs typeface="MS PGothic"/>
              <a:sym typeface="MS P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8" name="Google Shape;148;p27"/>
          <p:cNvSpPr/>
          <p:nvPr/>
        </p:nvSpPr>
        <p:spPr>
          <a:xfrm>
            <a:off x="0" y="0"/>
            <a:ext cx="9144000" cy="5143500"/>
          </a:xfrm>
          <a:prstGeom prst="rect">
            <a:avLst/>
          </a:prstGeom>
          <a:solidFill>
            <a:srgbClr val="444D7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9" name="Google Shape;149;p27"/>
          <p:cNvSpPr/>
          <p:nvPr/>
        </p:nvSpPr>
        <p:spPr>
          <a:xfrm>
            <a:off x="514350" y="514350"/>
            <a:ext cx="8115300" cy="4114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0" name="Google Shape;150;p27"/>
          <p:cNvSpPr txBox="1">
            <a:spLocks noGrp="1"/>
          </p:cNvSpPr>
          <p:nvPr>
            <p:ph type="title"/>
          </p:nvPr>
        </p:nvSpPr>
        <p:spPr>
          <a:xfrm>
            <a:off x="1028699" y="757573"/>
            <a:ext cx="7115176" cy="757566"/>
          </a:xfrm>
          <a:prstGeom prst="rect">
            <a:avLst/>
          </a:prstGeom>
          <a:noFill/>
          <a:ln>
            <a:noFill/>
          </a:ln>
        </p:spPr>
        <p:txBody>
          <a:bodyPr spcFirstLastPara="1" wrap="square" lIns="82300" tIns="82300" rIns="82300" bIns="68575" anchor="b" anchorCtr="0">
            <a:normAutofit/>
          </a:bodyPr>
          <a:lstStyle/>
          <a:p>
            <a:pPr marL="0" lvl="0" indent="0" algn="ctr" rtl="0">
              <a:lnSpc>
                <a:spcPct val="105000"/>
              </a:lnSpc>
              <a:spcBef>
                <a:spcPts val="0"/>
              </a:spcBef>
              <a:spcAft>
                <a:spcPts val="0"/>
              </a:spcAft>
              <a:buClr>
                <a:schemeClr val="dk2"/>
              </a:buClr>
              <a:buSzPts val="2400"/>
              <a:buFont typeface="Arial"/>
              <a:buNone/>
            </a:pPr>
            <a:r>
              <a:rPr lang="ja"/>
              <a:t>構成パターン（研修成果に関して)</a:t>
            </a:r>
            <a:endParaRPr/>
          </a:p>
        </p:txBody>
      </p:sp>
      <p:sp>
        <p:nvSpPr>
          <p:cNvPr id="151" name="Google Shape;151;p27"/>
          <p:cNvSpPr txBox="1">
            <a:spLocks noGrp="1"/>
          </p:cNvSpPr>
          <p:nvPr>
            <p:ph type="body" idx="1"/>
          </p:nvPr>
        </p:nvSpPr>
        <p:spPr>
          <a:xfrm>
            <a:off x="1028700" y="1654693"/>
            <a:ext cx="7115176" cy="2655481"/>
          </a:xfrm>
          <a:prstGeom prst="rect">
            <a:avLst/>
          </a:prstGeom>
          <a:noFill/>
          <a:ln>
            <a:noFill/>
          </a:ln>
        </p:spPr>
        <p:txBody>
          <a:bodyPr spcFirstLastPara="1" wrap="square" lIns="82300" tIns="82300" rIns="82300" bIns="68575" anchor="t" anchorCtr="0">
            <a:normAutofit fontScale="92500" lnSpcReduction="20000"/>
          </a:bodyPr>
          <a:lstStyle/>
          <a:p>
            <a:pPr marL="0" lvl="0" indent="0" algn="l" rtl="0">
              <a:lnSpc>
                <a:spcPct val="97000"/>
              </a:lnSpc>
              <a:spcBef>
                <a:spcPts val="0"/>
              </a:spcBef>
              <a:spcAft>
                <a:spcPts val="0"/>
              </a:spcAft>
              <a:buClr>
                <a:schemeClr val="dk2"/>
              </a:buClr>
              <a:buSzPct val="69230"/>
              <a:buNone/>
            </a:pPr>
            <a:r>
              <a:rPr lang="ja" sz="1300"/>
              <a:t>↓続き</a:t>
            </a:r>
            <a:endParaRPr sz="1300"/>
          </a:p>
          <a:p>
            <a:pPr marL="0" lvl="0" indent="0" algn="l" rtl="0">
              <a:lnSpc>
                <a:spcPct val="97000"/>
              </a:lnSpc>
              <a:spcBef>
                <a:spcPts val="800"/>
              </a:spcBef>
              <a:spcAft>
                <a:spcPts val="0"/>
              </a:spcAft>
              <a:buClr>
                <a:schemeClr val="dk2"/>
              </a:buClr>
              <a:buSzPct val="69230"/>
              <a:buNone/>
            </a:pPr>
            <a:r>
              <a:rPr lang="ja" sz="1300"/>
              <a:t>5 </a:t>
            </a:r>
            <a:r>
              <a:rPr lang="ja" sz="1300">
                <a:highlight>
                  <a:srgbClr val="00FFFF"/>
                </a:highlight>
              </a:rPr>
              <a:t>研修成果 個人編</a:t>
            </a:r>
            <a:r>
              <a:rPr lang="ja" sz="1300"/>
              <a:t>(6人の研修期間中の取り組みについて)---------------(1人1分 → 6分)</a:t>
            </a:r>
            <a:endParaRPr/>
          </a:p>
          <a:p>
            <a:pPr marL="0" lvl="0" indent="0" algn="l" rtl="0">
              <a:lnSpc>
                <a:spcPct val="97000"/>
              </a:lnSpc>
              <a:spcBef>
                <a:spcPts val="800"/>
              </a:spcBef>
              <a:spcAft>
                <a:spcPts val="0"/>
              </a:spcAft>
              <a:buClr>
                <a:schemeClr val="dk2"/>
              </a:buClr>
              <a:buSzPct val="69230"/>
              <a:buNone/>
            </a:pPr>
            <a:r>
              <a:rPr lang="ja" sz="1300"/>
              <a:t>6 </a:t>
            </a:r>
            <a:r>
              <a:rPr lang="ja" sz="1300">
                <a:highlight>
                  <a:srgbClr val="00FFFF"/>
                </a:highlight>
              </a:rPr>
              <a:t>「持ちつ持たれつ」特色</a:t>
            </a:r>
            <a:r>
              <a:rPr lang="ja" sz="1300"/>
              <a:t>(どんなチームだったか一言)-----------------------------(30秒)</a:t>
            </a:r>
            <a:endParaRPr/>
          </a:p>
          <a:p>
            <a:pPr marL="0" lvl="0" indent="0" algn="l" rtl="0">
              <a:lnSpc>
                <a:spcPct val="97000"/>
              </a:lnSpc>
              <a:spcBef>
                <a:spcPts val="800"/>
              </a:spcBef>
              <a:spcAft>
                <a:spcPts val="0"/>
              </a:spcAft>
              <a:buClr>
                <a:schemeClr val="dk2"/>
              </a:buClr>
              <a:buSzPct val="69230"/>
              <a:buNone/>
            </a:pPr>
            <a:r>
              <a:rPr lang="ja" sz="1300"/>
              <a:t>Fin　　　　　　　　　　　　　　　　　　　　　　　　　　　　　　　　　計14分30秒</a:t>
            </a:r>
            <a:endParaRPr sz="1300"/>
          </a:p>
          <a:p>
            <a:pPr marL="254000" lvl="0" indent="-203200" algn="l" rtl="0">
              <a:lnSpc>
                <a:spcPct val="97000"/>
              </a:lnSpc>
              <a:spcBef>
                <a:spcPts val="800"/>
              </a:spcBef>
              <a:spcAft>
                <a:spcPts val="0"/>
              </a:spcAft>
              <a:buClr>
                <a:schemeClr val="dk2"/>
              </a:buClr>
              <a:buSzPct val="69230"/>
              <a:buNone/>
            </a:pPr>
            <a:endParaRPr sz="1300"/>
          </a:p>
          <a:p>
            <a:pPr marL="0" lvl="0" indent="0" algn="l" rtl="0">
              <a:lnSpc>
                <a:spcPct val="97000"/>
              </a:lnSpc>
              <a:spcBef>
                <a:spcPts val="800"/>
              </a:spcBef>
              <a:spcAft>
                <a:spcPts val="0"/>
              </a:spcAft>
              <a:buClr>
                <a:schemeClr val="dk2"/>
              </a:buClr>
              <a:buSzPct val="64285"/>
              <a:buNone/>
            </a:pPr>
            <a:r>
              <a:rPr lang="ja" sz="1400"/>
              <a:t>・</a:t>
            </a:r>
            <a:r>
              <a:rPr lang="ja" sz="2100"/>
              <a:t>全員どっかしら発表してもらいます（早い者順）</a:t>
            </a:r>
            <a:endParaRPr sz="2100"/>
          </a:p>
          <a:p>
            <a:pPr marL="0" lvl="0" indent="0" algn="l" rtl="0">
              <a:lnSpc>
                <a:spcPct val="97000"/>
              </a:lnSpc>
              <a:spcBef>
                <a:spcPts val="800"/>
              </a:spcBef>
              <a:spcAft>
                <a:spcPts val="0"/>
              </a:spcAft>
              <a:buClr>
                <a:schemeClr val="dk2"/>
              </a:buClr>
              <a:buSzPct val="64285"/>
              <a:buNone/>
            </a:pPr>
            <a:r>
              <a:rPr lang="ja" sz="1400"/>
              <a:t>・各機能ごとのこだわった部分、苦労した部分は各機能担当者に発表してもらいます</a:t>
            </a:r>
            <a:endParaRPr sz="1400"/>
          </a:p>
          <a:p>
            <a:pPr marL="0" lvl="0" indent="0" algn="l" rtl="0">
              <a:lnSpc>
                <a:spcPct val="97000"/>
              </a:lnSpc>
              <a:spcBef>
                <a:spcPts val="800"/>
              </a:spcBef>
              <a:spcAft>
                <a:spcPts val="0"/>
              </a:spcAft>
              <a:buClr>
                <a:schemeClr val="dk2"/>
              </a:buClr>
              <a:buSzPct val="69230"/>
              <a:buNone/>
            </a:pPr>
            <a:r>
              <a:rPr lang="ja" sz="1300"/>
              <a:t>・上記時間配分は余裕を持って見積もっているので、10の個々の時間をできたら増やす</a:t>
            </a:r>
            <a:endParaRPr sz="1300"/>
          </a:p>
          <a:p>
            <a:pPr marL="0" lvl="0" indent="0" algn="l" rtl="0">
              <a:lnSpc>
                <a:spcPct val="97000"/>
              </a:lnSpc>
              <a:spcBef>
                <a:spcPts val="800"/>
              </a:spcBef>
              <a:spcAft>
                <a:spcPts val="0"/>
              </a:spcAft>
              <a:buClr>
                <a:schemeClr val="dk2"/>
              </a:buClr>
              <a:buSzPct val="69230"/>
              <a:buNone/>
            </a:pPr>
            <a:r>
              <a:rPr lang="ja" sz="1300"/>
              <a:t>・機能説明の際は画像を用いてスライドを流す</a:t>
            </a:r>
            <a:endParaRPr sz="1300"/>
          </a:p>
          <a:p>
            <a:pPr marL="0" lvl="0" indent="0" algn="l" rtl="0">
              <a:lnSpc>
                <a:spcPct val="97000"/>
              </a:lnSpc>
              <a:spcBef>
                <a:spcPts val="800"/>
              </a:spcBef>
              <a:spcAft>
                <a:spcPts val="0"/>
              </a:spcAft>
              <a:buClr>
                <a:schemeClr val="dk2"/>
              </a:buClr>
              <a:buSzPct val="69230"/>
              <a:buNone/>
            </a:pPr>
            <a:r>
              <a:rPr lang="ja" sz="1300"/>
              <a:t>・長崎がスライドを動かす</a:t>
            </a:r>
            <a:endParaRPr sz="1300"/>
          </a:p>
          <a:p>
            <a:pPr marL="0" lvl="0" indent="0" algn="l" rtl="0">
              <a:lnSpc>
                <a:spcPct val="97000"/>
              </a:lnSpc>
              <a:spcBef>
                <a:spcPts val="800"/>
              </a:spcBef>
              <a:spcAft>
                <a:spcPts val="0"/>
              </a:spcAft>
              <a:buClr>
                <a:schemeClr val="dk2"/>
              </a:buClr>
              <a:buSzPct val="69230"/>
              <a:buNone/>
            </a:pPr>
            <a:endParaRPr sz="1300"/>
          </a:p>
          <a:p>
            <a:pPr marL="0" lvl="0" indent="0" algn="l" rtl="0">
              <a:lnSpc>
                <a:spcPct val="97000"/>
              </a:lnSpc>
              <a:spcBef>
                <a:spcPts val="800"/>
              </a:spcBef>
              <a:spcAft>
                <a:spcPts val="0"/>
              </a:spcAft>
              <a:buClr>
                <a:schemeClr val="dk2"/>
              </a:buClr>
              <a:buSzPct val="69230"/>
              <a:buNone/>
            </a:pPr>
            <a:endParaRPr sz="1300"/>
          </a:p>
          <a:p>
            <a:pPr marL="342900" lvl="0" indent="-292100" algn="l" rtl="0">
              <a:lnSpc>
                <a:spcPct val="97000"/>
              </a:lnSpc>
              <a:spcBef>
                <a:spcPts val="800"/>
              </a:spcBef>
              <a:spcAft>
                <a:spcPts val="0"/>
              </a:spcAft>
              <a:buClr>
                <a:schemeClr val="dk2"/>
              </a:buClr>
              <a:buSzPct val="69230"/>
              <a:buFont typeface="Arial"/>
              <a:buNone/>
            </a:pPr>
            <a:endParaRPr sz="1300"/>
          </a:p>
          <a:p>
            <a:pPr marL="342900" lvl="0" indent="-292100" algn="l" rtl="0">
              <a:lnSpc>
                <a:spcPct val="97000"/>
              </a:lnSpc>
              <a:spcBef>
                <a:spcPts val="800"/>
              </a:spcBef>
              <a:spcAft>
                <a:spcPts val="0"/>
              </a:spcAft>
              <a:buClr>
                <a:schemeClr val="dk2"/>
              </a:buClr>
              <a:buSzPct val="69230"/>
              <a:buFont typeface="Arial"/>
              <a:buNone/>
            </a:pPr>
            <a:endParaRPr sz="1300"/>
          </a:p>
          <a:p>
            <a:pPr marL="342900" lvl="0" indent="-292100" algn="l" rtl="0">
              <a:lnSpc>
                <a:spcPct val="97000"/>
              </a:lnSpc>
              <a:spcBef>
                <a:spcPts val="800"/>
              </a:spcBef>
              <a:spcAft>
                <a:spcPts val="0"/>
              </a:spcAft>
              <a:buClr>
                <a:schemeClr val="dk2"/>
              </a:buClr>
              <a:buSzPct val="69230"/>
              <a:buFont typeface="Arial"/>
              <a:buNone/>
            </a:pP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5"/>
        <p:cNvGrpSpPr/>
        <p:nvPr/>
      </p:nvGrpSpPr>
      <p:grpSpPr>
        <a:xfrm>
          <a:off x="0" y="0"/>
          <a:ext cx="0" cy="0"/>
          <a:chOff x="0" y="0"/>
          <a:chExt cx="0" cy="0"/>
        </a:xfrm>
      </p:grpSpPr>
      <p:sp>
        <p:nvSpPr>
          <p:cNvPr id="156" name="Google Shape;156;p28"/>
          <p:cNvSpPr/>
          <p:nvPr/>
        </p:nvSpPr>
        <p:spPr>
          <a:xfrm>
            <a:off x="0" y="0"/>
            <a:ext cx="9144000" cy="51435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Meiryo"/>
              <a:ea typeface="Meiryo"/>
              <a:cs typeface="Meiryo"/>
              <a:sym typeface="Meiryo"/>
            </a:endParaRPr>
          </a:p>
        </p:txBody>
      </p:sp>
      <p:pic>
        <p:nvPicPr>
          <p:cNvPr id="157" name="Google Shape;157;p28"/>
          <p:cNvPicPr preferRelativeResize="0"/>
          <p:nvPr/>
        </p:nvPicPr>
        <p:blipFill rotWithShape="1">
          <a:blip r:embed="rId3">
            <a:alphaModFix/>
          </a:blip>
          <a:srcRect r="-1" b="282"/>
          <a:stretch/>
        </p:blipFill>
        <p:spPr>
          <a:xfrm>
            <a:off x="15" y="8"/>
            <a:ext cx="9143985" cy="5143492"/>
          </a:xfrm>
          <a:prstGeom prst="rect">
            <a:avLst/>
          </a:prstGeom>
          <a:noFill/>
          <a:ln>
            <a:noFill/>
          </a:ln>
        </p:spPr>
      </p:pic>
      <p:sp>
        <p:nvSpPr>
          <p:cNvPr id="158" name="Google Shape;158;p28"/>
          <p:cNvSpPr/>
          <p:nvPr/>
        </p:nvSpPr>
        <p:spPr>
          <a:xfrm>
            <a:off x="0" y="-1"/>
            <a:ext cx="7912455" cy="5143500"/>
          </a:xfrm>
          <a:prstGeom prst="rect">
            <a:avLst/>
          </a:prstGeom>
          <a:gradFill>
            <a:gsLst>
              <a:gs pos="0">
                <a:srgbClr val="000000">
                  <a:alpha val="54901"/>
                </a:srgbClr>
              </a:gs>
              <a:gs pos="32000">
                <a:srgbClr val="000000">
                  <a:alpha val="66666"/>
                </a:srgbClr>
              </a:gs>
              <a:gs pos="99000">
                <a:srgbClr val="000000">
                  <a:alpha val="54901"/>
                </a:srgbClr>
              </a:gs>
              <a:gs pos="100000">
                <a:srgbClr val="000000">
                  <a:alpha val="54901"/>
                </a:srgbClr>
              </a:gs>
            </a:gsLst>
            <a:path path="circle">
              <a:fillToRect r="100000" b="100000"/>
            </a:path>
            <a:tileRect l="-100000" t="-100000"/>
          </a:gra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2000" b="0" i="0" u="none" strike="noStrike" cap="none">
              <a:solidFill>
                <a:srgbClr val="FFFFFF"/>
              </a:solidFill>
              <a:latin typeface="Meiryo"/>
              <a:ea typeface="Meiryo"/>
              <a:cs typeface="Meiryo"/>
              <a:sym typeface="Meiryo"/>
            </a:endParaRPr>
          </a:p>
        </p:txBody>
      </p:sp>
      <p:sp>
        <p:nvSpPr>
          <p:cNvPr id="159" name="Google Shape;159;p28"/>
          <p:cNvSpPr/>
          <p:nvPr/>
        </p:nvSpPr>
        <p:spPr>
          <a:xfrm>
            <a:off x="7756881" y="4214177"/>
            <a:ext cx="393700" cy="393700"/>
          </a:xfrm>
          <a:prstGeom prst="plus">
            <a:avLst>
              <a:gd name="adj" fmla="val 39516"/>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Meiryo"/>
              <a:ea typeface="Meiryo"/>
              <a:cs typeface="Meiryo"/>
              <a:sym typeface="Meiryo"/>
            </a:endParaRPr>
          </a:p>
        </p:txBody>
      </p:sp>
      <p:sp>
        <p:nvSpPr>
          <p:cNvPr id="160" name="Google Shape;160;p28"/>
          <p:cNvSpPr/>
          <p:nvPr/>
        </p:nvSpPr>
        <p:spPr>
          <a:xfrm>
            <a:off x="7411169" y="732473"/>
            <a:ext cx="1002580" cy="90106"/>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Meiryo"/>
              <a:ea typeface="Meiryo"/>
              <a:cs typeface="Meiryo"/>
              <a:sym typeface="Meiryo"/>
            </a:endParaRPr>
          </a:p>
        </p:txBody>
      </p:sp>
      <p:sp>
        <p:nvSpPr>
          <p:cNvPr id="161" name="Google Shape;161;p28"/>
          <p:cNvSpPr txBox="1">
            <a:spLocks noGrp="1"/>
          </p:cNvSpPr>
          <p:nvPr>
            <p:ph type="ctrTitle"/>
          </p:nvPr>
        </p:nvSpPr>
        <p:spPr>
          <a:xfrm>
            <a:off x="597829" y="1219206"/>
            <a:ext cx="5652009" cy="2041623"/>
          </a:xfrm>
          <a:prstGeom prst="rect">
            <a:avLst/>
          </a:prstGeom>
          <a:noFill/>
          <a:ln>
            <a:noFill/>
          </a:ln>
        </p:spPr>
        <p:txBody>
          <a:bodyPr spcFirstLastPara="1" wrap="square" lIns="82300" tIns="82300" rIns="82300" bIns="68575" anchor="b" anchorCtr="0">
            <a:normAutofit/>
          </a:bodyPr>
          <a:lstStyle/>
          <a:p>
            <a:pPr marL="0" lvl="0" indent="0" algn="l" rtl="0">
              <a:lnSpc>
                <a:spcPct val="104000"/>
              </a:lnSpc>
              <a:spcBef>
                <a:spcPts val="0"/>
              </a:spcBef>
              <a:spcAft>
                <a:spcPts val="0"/>
              </a:spcAft>
              <a:buClr>
                <a:schemeClr val="lt1"/>
              </a:buClr>
              <a:buSzPts val="3800"/>
              <a:buFont typeface="Meiryo"/>
              <a:buNone/>
            </a:pPr>
            <a:r>
              <a:rPr lang="ja" sz="3800" b="1">
                <a:solidFill>
                  <a:schemeClr val="lt1"/>
                </a:solidFill>
              </a:rPr>
              <a:t>B1 「持ちつ持たれつ」</a:t>
            </a:r>
            <a:br>
              <a:rPr lang="ja" sz="3800" b="1">
                <a:solidFill>
                  <a:schemeClr val="lt1"/>
                </a:solidFill>
              </a:rPr>
            </a:br>
            <a:r>
              <a:rPr lang="ja" sz="3800" b="1">
                <a:solidFill>
                  <a:schemeClr val="lt1"/>
                </a:solidFill>
              </a:rPr>
              <a:t>発表台本</a:t>
            </a:r>
            <a:endParaRPr sz="3800" b="1">
              <a:solidFill>
                <a:schemeClr val="lt1"/>
              </a:solidFill>
            </a:endParaRPr>
          </a:p>
        </p:txBody>
      </p:sp>
      <p:sp>
        <p:nvSpPr>
          <p:cNvPr id="162" name="Google Shape;162;p28"/>
          <p:cNvSpPr txBox="1">
            <a:spLocks noGrp="1"/>
          </p:cNvSpPr>
          <p:nvPr>
            <p:ph type="subTitle" idx="1"/>
          </p:nvPr>
        </p:nvSpPr>
        <p:spPr>
          <a:xfrm>
            <a:off x="597829" y="3350134"/>
            <a:ext cx="5022713" cy="662178"/>
          </a:xfrm>
          <a:prstGeom prst="rect">
            <a:avLst/>
          </a:prstGeom>
          <a:noFill/>
          <a:ln>
            <a:noFill/>
          </a:ln>
        </p:spPr>
        <p:txBody>
          <a:bodyPr spcFirstLastPara="1" wrap="square" lIns="82300" tIns="82300" rIns="82300" bIns="68575" anchor="t" anchorCtr="0">
            <a:normAutofit/>
          </a:bodyPr>
          <a:lstStyle/>
          <a:p>
            <a:pPr marL="0" lvl="0" indent="0" algn="l" rtl="0">
              <a:lnSpc>
                <a:spcPct val="120000"/>
              </a:lnSpc>
              <a:spcBef>
                <a:spcPts val="0"/>
              </a:spcBef>
              <a:spcAft>
                <a:spcPts val="0"/>
              </a:spcAft>
              <a:buClr>
                <a:schemeClr val="lt1"/>
              </a:buClr>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Clr>
                <a:schemeClr val="dk1"/>
              </a:buClr>
              <a:buSzPct val="100000"/>
              <a:buFont typeface="MS PGothic"/>
              <a:buNone/>
            </a:pPr>
            <a:r>
              <a:rPr lang="ja" sz="3300" b="1">
                <a:latin typeface="MS PGothic"/>
                <a:ea typeface="MS PGothic"/>
                <a:cs typeface="MS PGothic"/>
                <a:sym typeface="MS PGothic"/>
              </a:rPr>
              <a:t>チーム「持ちつ持たれつ」について　　　　２３秒　　　　　</a:t>
            </a:r>
            <a:endParaRPr/>
          </a:p>
        </p:txBody>
      </p:sp>
      <p:sp>
        <p:nvSpPr>
          <p:cNvPr id="168" name="Google Shape;168;p29"/>
          <p:cNvSpPr txBox="1">
            <a:spLocks noGrp="1"/>
          </p:cNvSpPr>
          <p:nvPr>
            <p:ph type="body" idx="1"/>
          </p:nvPr>
        </p:nvSpPr>
        <p:spPr>
          <a:xfrm>
            <a:off x="311700" y="1124925"/>
            <a:ext cx="8520600" cy="333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000" b="1">
                <a:solidFill>
                  <a:schemeClr val="dk1"/>
                </a:solidFill>
                <a:latin typeface="MS PGothic"/>
                <a:ea typeface="MS PGothic"/>
                <a:cs typeface="MS PGothic"/>
                <a:sym typeface="MS PGothic"/>
              </a:rPr>
              <a:t>・B1 持ちつ持たれつがタスク管理アプリ「Forza」の発表を行いたいと思います。→目次…</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・チーム名の由来は未経験者が多く切磋琢磨し、互いに支え合っていこうという意気込みから生まれました。</a:t>
            </a:r>
            <a:endParaRPr sz="2000" b="1">
              <a:solidFill>
                <a:schemeClr val="dk1"/>
              </a:solidFill>
              <a:latin typeface="MS PGothic"/>
              <a:ea typeface="MS PGothic"/>
              <a:cs typeface="MS PGothic"/>
              <a:sym typeface="MS PGothic"/>
            </a:endParaRPr>
          </a:p>
          <a:p>
            <a:pPr marL="0" lvl="0" indent="0" algn="l" rtl="0">
              <a:spcBef>
                <a:spcPts val="1200"/>
              </a:spcBef>
              <a:spcAft>
                <a:spcPts val="1200"/>
              </a:spcAft>
              <a:buNone/>
            </a:pPr>
            <a:r>
              <a:rPr lang="ja" sz="2000" b="1">
                <a:solidFill>
                  <a:schemeClr val="dk1"/>
                </a:solidFill>
                <a:latin typeface="MS PGothic"/>
                <a:ea typeface="MS PGothic"/>
                <a:cs typeface="MS PGothic"/>
                <a:sym typeface="MS PGothic"/>
              </a:rPr>
              <a:t>・６人を３組に分け作業の比重に合わせて分担しました。全体の進行を止めず効率よくチーム開発の進行が行えました。</a:t>
            </a:r>
            <a:endParaRPr/>
          </a:p>
        </p:txBody>
      </p:sp>
      <p:sp>
        <p:nvSpPr>
          <p:cNvPr id="169" name="Google Shape;169;p29"/>
          <p:cNvSpPr txBox="1"/>
          <p:nvPr/>
        </p:nvSpPr>
        <p:spPr>
          <a:xfrm>
            <a:off x="7716000" y="4743300"/>
            <a:ext cx="14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多分澄川</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アプリの制作経緯　　　　　　　　　　　２９秒　　</a:t>
            </a:r>
            <a:endParaRPr sz="1500"/>
          </a:p>
        </p:txBody>
      </p:sp>
      <p:sp>
        <p:nvSpPr>
          <p:cNvPr id="175" name="Google Shape;175;p30"/>
          <p:cNvSpPr txBox="1">
            <a:spLocks noGrp="1"/>
          </p:cNvSpPr>
          <p:nvPr>
            <p:ph type="body" idx="1"/>
          </p:nvPr>
        </p:nvSpPr>
        <p:spPr>
          <a:xfrm>
            <a:off x="311700" y="1588425"/>
            <a:ext cx="8520600" cy="3383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ja" sz="2000" b="1">
                <a:solidFill>
                  <a:schemeClr val="dk1"/>
                </a:solidFill>
                <a:latin typeface="MS PGothic"/>
                <a:ea typeface="MS PGothic"/>
                <a:cs typeface="MS PGothic"/>
                <a:sym typeface="MS PGothic"/>
              </a:rPr>
              <a:t>続いて、アプリの制作経緯についてです。</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まず、アプリ名「Forza」の由来ですが、イタリア語で”頑張れ”といった励ましを表す言葉で制作するアプリにぴったりの言葉だったので名づけました。</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・このアプリの製作目的として、,目標に向かって、日々のタスクに対し、達成時に褒めることによって、やる気や活力、モチベーション向上につなげる。そんな目的を掲げました。</a:t>
            </a:r>
            <a:endParaRPr sz="2000" b="1">
              <a:solidFill>
                <a:schemeClr val="dk1"/>
              </a:solidFill>
              <a:latin typeface="MS PGothic"/>
              <a:ea typeface="MS PGothic"/>
              <a:cs typeface="MS PGothic"/>
              <a:sym typeface="MS PGothic"/>
            </a:endParaRPr>
          </a:p>
          <a:p>
            <a:pPr marL="0" lvl="0" indent="0" algn="l" rtl="0">
              <a:spcBef>
                <a:spcPts val="1200"/>
              </a:spcBef>
              <a:spcAft>
                <a:spcPts val="0"/>
              </a:spcAft>
              <a:buNone/>
            </a:pPr>
            <a:r>
              <a:rPr lang="ja" sz="2000" b="1">
                <a:solidFill>
                  <a:schemeClr val="dk1"/>
                </a:solidFill>
                <a:latin typeface="MS PGothic"/>
                <a:ea typeface="MS PGothic"/>
                <a:cs typeface="MS PGothic"/>
                <a:sym typeface="MS PGothic"/>
              </a:rPr>
              <a:t>↓続けて次の台本に進みたい</a:t>
            </a:r>
            <a:endParaRPr sz="2000" b="1">
              <a:solidFill>
                <a:schemeClr val="dk1"/>
              </a:solidFill>
              <a:latin typeface="MS PGothic"/>
              <a:ea typeface="MS PGothic"/>
              <a:cs typeface="MS PGothic"/>
              <a:sym typeface="MS PGothic"/>
            </a:endParaRPr>
          </a:p>
          <a:p>
            <a:pPr marL="0" lvl="0" indent="0" algn="l" rtl="0">
              <a:spcBef>
                <a:spcPts val="1200"/>
              </a:spcBef>
              <a:spcAft>
                <a:spcPts val="1200"/>
              </a:spcAft>
              <a:buNone/>
            </a:pPr>
            <a:r>
              <a:rPr lang="ja"/>
              <a:t>　　　　　　　　　　　　　　　　　　　　　　　　　　　　名付け親の長崎</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アプリの制作経緯ー動機　　　　　　　３６秒　　　　　　　　　</a:t>
            </a:r>
            <a:endParaRPr sz="1500"/>
          </a:p>
        </p:txBody>
      </p:sp>
      <p:sp>
        <p:nvSpPr>
          <p:cNvPr id="181" name="Google Shape;181;p31"/>
          <p:cNvSpPr txBox="1">
            <a:spLocks noGrp="1"/>
          </p:cNvSpPr>
          <p:nvPr>
            <p:ph type="body" idx="1"/>
          </p:nvPr>
        </p:nvSpPr>
        <p:spPr>
          <a:xfrm>
            <a:off x="311700" y="1069450"/>
            <a:ext cx="8520600" cy="3902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ja"/>
              <a:t>ここ言いやすいように変えてね！！！！！！！！！！！！！！！</a:t>
            </a:r>
            <a:endParaRPr/>
          </a:p>
          <a:p>
            <a:pPr marL="0" lvl="0" indent="0" algn="l" rtl="0">
              <a:spcBef>
                <a:spcPts val="1200"/>
              </a:spcBef>
              <a:spcAft>
                <a:spcPts val="0"/>
              </a:spcAft>
              <a:buNone/>
            </a:pPr>
            <a:r>
              <a:rPr lang="ja" b="1"/>
              <a:t>そこでタスク管理アプリで、目標に向かってタスクを達成させるためにはどうすれば良いか？アプリとして工夫できることは何かを考えた結果</a:t>
            </a:r>
            <a:endParaRPr b="1"/>
          </a:p>
          <a:p>
            <a:pPr marL="0" lvl="0" indent="0" algn="l" rtl="0">
              <a:spcBef>
                <a:spcPts val="1200"/>
              </a:spcBef>
              <a:spcAft>
                <a:spcPts val="0"/>
              </a:spcAft>
              <a:buNone/>
            </a:pPr>
            <a:r>
              <a:rPr lang="ja" b="1"/>
              <a:t>モチベーションを上げられる機能をつけたら、ユーザーがタスクを達成する力になれるのではないか！という意見が多く。</a:t>
            </a:r>
            <a:endParaRPr b="1"/>
          </a:p>
          <a:p>
            <a:pPr marL="0" lvl="0" indent="0" algn="l" rtl="0">
              <a:spcBef>
                <a:spcPts val="1200"/>
              </a:spcBef>
              <a:spcAft>
                <a:spcPts val="0"/>
              </a:spcAft>
              <a:buNone/>
            </a:pPr>
            <a:r>
              <a:rPr lang="ja"/>
              <a:t>モチベーションを上げる機能として　　（どんな機能があげられたのか質問対策）</a:t>
            </a:r>
            <a:endParaRPr/>
          </a:p>
          <a:p>
            <a:pPr marL="0" lvl="0" indent="0" algn="l" rtl="0">
              <a:spcBef>
                <a:spcPts val="1200"/>
              </a:spcBef>
              <a:spcAft>
                <a:spcPts val="0"/>
              </a:spcAft>
              <a:buNone/>
            </a:pPr>
            <a:r>
              <a:rPr lang="ja"/>
              <a:t>色々意見が上がりましたが、その中で</a:t>
            </a:r>
            <a:endParaRPr/>
          </a:p>
          <a:p>
            <a:pPr marL="0" lvl="0" indent="0" algn="l" rtl="0">
              <a:spcBef>
                <a:spcPts val="1200"/>
              </a:spcBef>
              <a:spcAft>
                <a:spcPts val="0"/>
              </a:spcAft>
              <a:buNone/>
            </a:pPr>
            <a:r>
              <a:rPr lang="ja"/>
              <a:t>スライドに記載されている通り、若年層に「推し」（大好きな人）がいる人が多いことに着目（背景）し、推しにこだわらず、実際に飼っているペットやお気に入りの画像から褒めてもらえたり、自分の好きな環境をつくることができたりすることがモチベーションアップに繋がるのではないかと考え、「推しが応援してくれるタスク管理アプリ」を製作しました。</a:t>
            </a:r>
            <a:endParaRPr/>
          </a:p>
          <a:p>
            <a:pPr marL="0" lvl="0" indent="0" algn="l" rtl="0">
              <a:spcBef>
                <a:spcPts val="1200"/>
              </a:spcBef>
              <a:spcAft>
                <a:spcPts val="1200"/>
              </a:spcAft>
              <a:buNone/>
            </a:pPr>
            <a:r>
              <a:rPr lang="ja"/>
              <a:t>ちなみに私も韓国アイドルにハマっており、推しの力は偉大だと感じております。</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445025"/>
            <a:ext cx="8520600" cy="935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ja" sz="3300" b="1">
                <a:latin typeface="MS PGothic"/>
                <a:ea typeface="MS PGothic"/>
                <a:cs typeface="MS PGothic"/>
                <a:sym typeface="MS PGothic"/>
              </a:rPr>
              <a:t>アプリの特徴　　　　　　　　　　　　　　43秒</a:t>
            </a:r>
            <a:endParaRPr sz="1500"/>
          </a:p>
        </p:txBody>
      </p:sp>
      <p:sp>
        <p:nvSpPr>
          <p:cNvPr id="187" name="Google Shape;187;p32"/>
          <p:cNvSpPr txBox="1">
            <a:spLocks noGrp="1"/>
          </p:cNvSpPr>
          <p:nvPr>
            <p:ph type="body" idx="1"/>
          </p:nvPr>
        </p:nvSpPr>
        <p:spPr>
          <a:xfrm>
            <a:off x="311700" y="1097800"/>
            <a:ext cx="8520600" cy="3363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ja" sz="1400" b="1">
                <a:solidFill>
                  <a:schemeClr val="dk1"/>
                </a:solidFill>
                <a:latin typeface="Meiryo"/>
                <a:ea typeface="Meiryo"/>
                <a:cs typeface="Meiryo"/>
                <a:sym typeface="Meiryo"/>
              </a:rPr>
              <a:t>「Forza」の大きな特徴は「ユーザーのモチベーションが上がる機能が多数搭載されている点」です。</a:t>
            </a:r>
            <a:endParaRPr sz="1400" b="1">
              <a:solidFill>
                <a:schemeClr val="dk1"/>
              </a:solidFill>
              <a:latin typeface="Meiryo"/>
              <a:ea typeface="Meiryo"/>
              <a:cs typeface="Meiryo"/>
              <a:sym typeface="Meiryo"/>
            </a:endParaRPr>
          </a:p>
          <a:p>
            <a:pPr marL="0" lvl="0" indent="0" algn="l" rtl="0">
              <a:lnSpc>
                <a:spcPct val="80000"/>
              </a:lnSpc>
              <a:spcBef>
                <a:spcPts val="1200"/>
              </a:spcBef>
              <a:spcAft>
                <a:spcPts val="0"/>
              </a:spcAft>
              <a:buSzPts val="770"/>
              <a:buNone/>
            </a:pPr>
            <a:r>
              <a:rPr lang="ja" sz="1410" b="1">
                <a:solidFill>
                  <a:schemeClr val="dk1"/>
                </a:solidFill>
                <a:latin typeface="Meiryo"/>
                <a:ea typeface="Meiryo"/>
                <a:cs typeface="Meiryo"/>
                <a:sym typeface="Meiryo"/>
              </a:rPr>
              <a:t>1つ目はカスタマイズできる要素が多く、好きなものに囲まれた環境を構築することが可能になっている点です。好きな画像やメッセージを設定しておくとタスク達成時にポップアップでランダム表示されます。このタスク達成時のポップアップ表示で褒められることでモチベーションの維持に絶大な効果を及ぼします。</a:t>
            </a:r>
            <a:endParaRPr sz="1410" b="1">
              <a:solidFill>
                <a:schemeClr val="dk1"/>
              </a:solidFill>
              <a:latin typeface="Meiryo"/>
              <a:ea typeface="Meiryo"/>
              <a:cs typeface="Meiryo"/>
              <a:sym typeface="Meiryo"/>
            </a:endParaRPr>
          </a:p>
          <a:p>
            <a:pPr marL="0" lvl="0" indent="0" algn="l" rtl="0">
              <a:lnSpc>
                <a:spcPct val="80000"/>
              </a:lnSpc>
              <a:spcBef>
                <a:spcPts val="0"/>
              </a:spcBef>
              <a:spcAft>
                <a:spcPts val="0"/>
              </a:spcAft>
              <a:buSzPts val="770"/>
              <a:buNone/>
            </a:pPr>
            <a:endParaRPr sz="1410" b="1">
              <a:solidFill>
                <a:schemeClr val="dk1"/>
              </a:solidFill>
              <a:latin typeface="Meiryo"/>
              <a:ea typeface="Meiryo"/>
              <a:cs typeface="Meiryo"/>
              <a:sym typeface="Meiryo"/>
            </a:endParaRPr>
          </a:p>
          <a:p>
            <a:pPr marL="0" lvl="0" indent="0" algn="l" rtl="0">
              <a:lnSpc>
                <a:spcPct val="80000"/>
              </a:lnSpc>
              <a:spcBef>
                <a:spcPts val="0"/>
              </a:spcBef>
              <a:spcAft>
                <a:spcPts val="0"/>
              </a:spcAft>
              <a:buSzPts val="770"/>
              <a:buNone/>
            </a:pPr>
            <a:r>
              <a:rPr lang="ja" sz="1410" b="1">
                <a:solidFill>
                  <a:schemeClr val="dk1"/>
                </a:solidFill>
                <a:latin typeface="Meiryo"/>
                <a:ea typeface="Meiryo"/>
                <a:cs typeface="Meiryo"/>
                <a:sym typeface="Meiryo"/>
              </a:rPr>
              <a:t>2つ目はトロフィーで実績を可視化することでモチベーションを上げる点です。トロフィーを揃えようという意欲がモチベーションアップに繋がると考えています。</a:t>
            </a:r>
            <a:endParaRPr sz="1410" b="1">
              <a:solidFill>
                <a:schemeClr val="dk1"/>
              </a:solidFill>
              <a:latin typeface="Meiryo"/>
              <a:ea typeface="Meiryo"/>
              <a:cs typeface="Meiryo"/>
              <a:sym typeface="Meiryo"/>
            </a:endParaRPr>
          </a:p>
          <a:p>
            <a:pPr marL="0" lvl="0" indent="0" algn="l" rtl="0">
              <a:lnSpc>
                <a:spcPct val="80000"/>
              </a:lnSpc>
              <a:spcBef>
                <a:spcPts val="0"/>
              </a:spcBef>
              <a:spcAft>
                <a:spcPts val="0"/>
              </a:spcAft>
              <a:buClr>
                <a:schemeClr val="dk1"/>
              </a:buClr>
              <a:buSzPts val="770"/>
              <a:buFont typeface="Arial"/>
              <a:buNone/>
            </a:pPr>
            <a:endParaRPr sz="1410" b="1">
              <a:solidFill>
                <a:schemeClr val="dk1"/>
              </a:solidFill>
              <a:latin typeface="Meiryo"/>
              <a:ea typeface="Meiryo"/>
              <a:cs typeface="Meiryo"/>
              <a:sym typeface="Meiryo"/>
            </a:endParaRPr>
          </a:p>
          <a:p>
            <a:pPr marL="0" lvl="0" indent="0" algn="l" rtl="0">
              <a:lnSpc>
                <a:spcPct val="80000"/>
              </a:lnSpc>
              <a:spcBef>
                <a:spcPts val="0"/>
              </a:spcBef>
              <a:spcAft>
                <a:spcPts val="0"/>
              </a:spcAft>
              <a:buClr>
                <a:schemeClr val="dk1"/>
              </a:buClr>
              <a:buSzPts val="770"/>
              <a:buFont typeface="Arial"/>
              <a:buNone/>
            </a:pPr>
            <a:r>
              <a:rPr lang="ja" sz="1410" b="1">
                <a:solidFill>
                  <a:schemeClr val="dk1"/>
                </a:solidFill>
                <a:latin typeface="Meiryo"/>
                <a:ea typeface="Meiryo"/>
                <a:cs typeface="Meiryo"/>
                <a:sym typeface="Meiryo"/>
              </a:rPr>
              <a:t>3つ目にご褒美Dayを設定できる点です。お知らせとして「給料日まであと何日！」などとやる気に繋がると考えています。</a:t>
            </a:r>
            <a:endParaRPr sz="1260">
              <a:latin typeface="Meiryo"/>
              <a:ea typeface="Meiryo"/>
              <a:cs typeface="Meiryo"/>
              <a:sym typeface="Meiryo"/>
            </a:endParaRPr>
          </a:p>
          <a:p>
            <a:pPr marL="0" lvl="0" indent="0" algn="l" rtl="0">
              <a:lnSpc>
                <a:spcPct val="105000"/>
              </a:lnSpc>
              <a:spcBef>
                <a:spcPts val="0"/>
              </a:spcBef>
              <a:spcAft>
                <a:spcPts val="1200"/>
              </a:spcAft>
              <a:buSzPts val="770"/>
              <a:buNone/>
            </a:pPr>
            <a:endParaRPr sz="1260">
              <a:latin typeface="Meiryo"/>
              <a:ea typeface="Meiryo"/>
              <a:cs typeface="Meiryo"/>
              <a:sym typeface="Meiryo"/>
            </a:endParaRPr>
          </a:p>
        </p:txBody>
      </p:sp>
      <p:sp>
        <p:nvSpPr>
          <p:cNvPr id="188" name="Google Shape;188;p32"/>
          <p:cNvSpPr txBox="1"/>
          <p:nvPr/>
        </p:nvSpPr>
        <p:spPr>
          <a:xfrm>
            <a:off x="6840000" y="4460800"/>
            <a:ext cx="2304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　　　　　　</a:t>
            </a:r>
            <a:r>
              <a:rPr lang="ja" sz="2000"/>
              <a:t>　澤</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1142950"/>
            <a:ext cx="8520600" cy="9357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ja"/>
              <a:t>Forza紹介　　　　　　　　　　　　　　　　４３秒</a:t>
            </a:r>
            <a:endParaRPr/>
          </a:p>
        </p:txBody>
      </p:sp>
      <p:sp>
        <p:nvSpPr>
          <p:cNvPr id="194" name="Google Shape;194;p33"/>
          <p:cNvSpPr txBox="1">
            <a:spLocks noGrp="1"/>
          </p:cNvSpPr>
          <p:nvPr>
            <p:ph type="body" idx="1"/>
          </p:nvPr>
        </p:nvSpPr>
        <p:spPr>
          <a:xfrm>
            <a:off x="311700" y="379325"/>
            <a:ext cx="8520600" cy="9357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ja" sz="2000" b="1">
                <a:solidFill>
                  <a:schemeClr val="dk1"/>
                </a:solidFill>
                <a:latin typeface="MS PGothic"/>
                <a:ea typeface="MS PGothic"/>
                <a:cs typeface="MS PGothic"/>
                <a:sym typeface="MS PGothic"/>
              </a:rPr>
              <a:t>※続いては応援支援管理アプリForzaの中身について簡単な流れに沿って紹介していきます。</a:t>
            </a:r>
            <a:endParaRPr sz="2000" b="1">
              <a:solidFill>
                <a:schemeClr val="dk1"/>
              </a:solidFill>
              <a:latin typeface="MS PGothic"/>
              <a:ea typeface="MS PGothic"/>
              <a:cs typeface="MS PGothic"/>
              <a:sym typeface="MS PGothic"/>
            </a:endParaRPr>
          </a:p>
          <a:p>
            <a:pPr marL="0" lvl="0" indent="0" algn="l" rtl="0">
              <a:spcBef>
                <a:spcPts val="1200"/>
              </a:spcBef>
              <a:spcAft>
                <a:spcPts val="1200"/>
              </a:spcAft>
              <a:buNone/>
            </a:pPr>
            <a:endParaRPr/>
          </a:p>
        </p:txBody>
      </p:sp>
      <p:sp>
        <p:nvSpPr>
          <p:cNvPr id="195" name="Google Shape;195;p33"/>
          <p:cNvSpPr txBox="1"/>
          <p:nvPr/>
        </p:nvSpPr>
        <p:spPr>
          <a:xfrm>
            <a:off x="2913125" y="2154500"/>
            <a:ext cx="1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6" name="Google Shape;196;p33"/>
          <p:cNvSpPr txBox="1"/>
          <p:nvPr/>
        </p:nvSpPr>
        <p:spPr>
          <a:xfrm>
            <a:off x="546200" y="1942100"/>
            <a:ext cx="8286000" cy="25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a:t>1.まずはログインの機能について紹介します。このボタンから新規登録ページに遷移しユーザーIDとPWを入力し、再びログインページへ戻り先ほど追加したユーザーIDとPWを入力するとトップページに遷移することができます。</a:t>
            </a:r>
            <a:endParaRPr sz="2100"/>
          </a:p>
          <a:p>
            <a:pPr marL="0" lvl="0" indent="0" algn="l" rtl="0">
              <a:spcBef>
                <a:spcPts val="0"/>
              </a:spcBef>
              <a:spcAft>
                <a:spcPts val="0"/>
              </a:spcAft>
              <a:buNone/>
            </a:pPr>
            <a:endParaRPr sz="2100"/>
          </a:p>
          <a:p>
            <a:pPr marL="0" lvl="0" indent="0" algn="l" rtl="0">
              <a:spcBef>
                <a:spcPts val="0"/>
              </a:spcBef>
              <a:spcAft>
                <a:spcPts val="0"/>
              </a:spcAft>
              <a:buNone/>
            </a:pPr>
            <a:endParaRPr sz="2100"/>
          </a:p>
          <a:p>
            <a:pPr marL="0" lvl="0" indent="0" algn="l" rtl="0">
              <a:spcBef>
                <a:spcPts val="0"/>
              </a:spcBef>
              <a:spcAft>
                <a:spcPts val="0"/>
              </a:spcAft>
              <a:buNone/>
            </a:pPr>
            <a:r>
              <a:rPr lang="ja" sz="2100"/>
              <a:t>　　　　　　　　　　　　　　　　　　　　　　　　　　　　　澤</a:t>
            </a:r>
            <a:endParaRPr sz="2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FrameVTI">
  <a:themeElements>
    <a:clrScheme name="AnalogousFromDarkSeedLeftStep">
      <a:dk1>
        <a:srgbClr val="000000"/>
      </a:dk1>
      <a:lt1>
        <a:srgbClr val="FFFFFF"/>
      </a:lt1>
      <a:dk2>
        <a:srgbClr val="21253B"/>
      </a:dk2>
      <a:lt2>
        <a:srgbClr val="E2E8E3"/>
      </a:lt2>
      <a:accent1>
        <a:srgbClr val="C34DB5"/>
      </a:accent1>
      <a:accent2>
        <a:srgbClr val="8E3BB1"/>
      </a:accent2>
      <a:accent3>
        <a:srgbClr val="6F4DC3"/>
      </a:accent3>
      <a:accent4>
        <a:srgbClr val="3B4AB1"/>
      </a:accent4>
      <a:accent5>
        <a:srgbClr val="4D8DC3"/>
      </a:accent5>
      <a:accent6>
        <a:srgbClr val="3BADB1"/>
      </a:accent6>
      <a:hlink>
        <a:srgbClr val="3F70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3275</Words>
  <Application>Microsoft Office PowerPoint</Application>
  <PresentationFormat>画面に合わせる (16:9)</PresentationFormat>
  <Paragraphs>189</Paragraphs>
  <Slides>23</Slides>
  <Notes>23</Notes>
  <HiddenSlides>0</HiddenSlides>
  <MMClips>0</MMClips>
  <ScaleCrop>false</ScaleCrop>
  <HeadingPairs>
    <vt:vector size="6" baseType="variant">
      <vt:variant>
        <vt:lpstr>使用されているフォント</vt:lpstr>
      </vt:variant>
      <vt:variant>
        <vt:i4>3</vt:i4>
      </vt:variant>
      <vt:variant>
        <vt:lpstr>テーマ</vt:lpstr>
      </vt:variant>
      <vt:variant>
        <vt:i4>2</vt:i4>
      </vt:variant>
      <vt:variant>
        <vt:lpstr>スライド タイトル</vt:lpstr>
      </vt:variant>
      <vt:variant>
        <vt:i4>23</vt:i4>
      </vt:variant>
    </vt:vector>
  </HeadingPairs>
  <TitlesOfParts>
    <vt:vector size="28" baseType="lpstr">
      <vt:lpstr>MS PGothic</vt:lpstr>
      <vt:lpstr>Meiryo</vt:lpstr>
      <vt:lpstr>Arial</vt:lpstr>
      <vt:lpstr>Simple Light</vt:lpstr>
      <vt:lpstr>ClassicFrameVTI</vt:lpstr>
      <vt:lpstr>発表評価項目</vt:lpstr>
      <vt:lpstr>構成パターン（アプリに関して)</vt:lpstr>
      <vt:lpstr>構成パターン（研修成果に関して)</vt:lpstr>
      <vt:lpstr>B1 「持ちつ持たれつ」 発表台本</vt:lpstr>
      <vt:lpstr>チーム「持ちつ持たれつ」について　　　　２３秒　　　　　</vt:lpstr>
      <vt:lpstr>アプリの制作経緯　　　　　　　　　　　２９秒　　</vt:lpstr>
      <vt:lpstr>アプリの制作経緯ー動機　　　　　　　３６秒　　　　　　　　　</vt:lpstr>
      <vt:lpstr>アプリの特徴　　　　　　　　　　　　　　43秒</vt:lpstr>
      <vt:lpstr>Forza紹介　　　　　　　　　　　　　　　　４３秒</vt:lpstr>
      <vt:lpstr>TOP画面</vt:lpstr>
      <vt:lpstr>Forza紹介　　　　　　　　　　　　　　　　約２５秒</vt:lpstr>
      <vt:lpstr>Forza紹介　　　　　　　　　　　　　　　　　　48秒　　　　　　　　　　　　　　　　</vt:lpstr>
      <vt:lpstr>Forza紹介　　　　　　　　　　　　　　　　　３４秒</vt:lpstr>
      <vt:lpstr>Forza紹介　　　　　　　　　　　　　　　　　３８秒</vt:lpstr>
      <vt:lpstr>Forza紹介　　　　　　　　　　　　　　　　２０秒</vt:lpstr>
      <vt:lpstr>まとめ　　　　　　　　　　　　　　　　　　　　　３９秒</vt:lpstr>
      <vt:lpstr>研究成果　個人編　　　　　　　　　　　　　１分１９秒</vt:lpstr>
      <vt:lpstr>研究成果　個人編　　　　　　　　　　　　　　　　　５２秒</vt:lpstr>
      <vt:lpstr>研究成果　個人編　　　　　　　　　　　　　　　１分１９分</vt:lpstr>
      <vt:lpstr>研究成果　個人編                       　　　 53秒</vt:lpstr>
      <vt:lpstr>研修成果　個人編　　　　　　　　　　　　　　　１分4秒</vt:lpstr>
      <vt:lpstr>研究成果　個人編　　　　　　　　　　　　　　　５５秒</vt:lpstr>
      <vt:lpstr>持ちつ持たれつの特色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発表評価項目</dc:title>
  <dc:creator>User</dc:creator>
  <cp:lastModifiedBy>澄川陽紀</cp:lastModifiedBy>
  <cp:revision>1</cp:revision>
  <dcterms:modified xsi:type="dcterms:W3CDTF">2022-06-29T09:05:02Z</dcterms:modified>
</cp:coreProperties>
</file>