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0"/>
  </p:notesMasterIdLst>
  <p:handoutMasterIdLst>
    <p:handoutMasterId r:id="rId31"/>
  </p:handoutMasterIdLst>
  <p:sldIdLst>
    <p:sldId id="256" r:id="rId5"/>
    <p:sldId id="289" r:id="rId6"/>
    <p:sldId id="264" r:id="rId7"/>
    <p:sldId id="298" r:id="rId8"/>
    <p:sldId id="299" r:id="rId9"/>
    <p:sldId id="258" r:id="rId10"/>
    <p:sldId id="319" r:id="rId11"/>
    <p:sldId id="315" r:id="rId12"/>
    <p:sldId id="316" r:id="rId13"/>
    <p:sldId id="317" r:id="rId14"/>
    <p:sldId id="318" r:id="rId15"/>
    <p:sldId id="311" r:id="rId16"/>
    <p:sldId id="307" r:id="rId17"/>
    <p:sldId id="312" r:id="rId18"/>
    <p:sldId id="308" r:id="rId19"/>
    <p:sldId id="313" r:id="rId20"/>
    <p:sldId id="309" r:id="rId21"/>
    <p:sldId id="314" r:id="rId22"/>
    <p:sldId id="310" r:id="rId23"/>
    <p:sldId id="277" r:id="rId24"/>
    <p:sldId id="303" r:id="rId25"/>
    <p:sldId id="297" r:id="rId26"/>
    <p:sldId id="275" r:id="rId27"/>
    <p:sldId id="296" r:id="rId28"/>
    <p:sldId id="276" r:id="rId29"/>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DFBCD-8B96-D4FA-6020-9B0617F30330}" v="196" dt="2022-06-29T02:56:56.765"/>
    <p1510:client id="{5D9E1735-E902-17B4-E37C-15866CE6BEA5}" v="42" dt="2022-06-28T06:56:28.825"/>
    <p1510:client id="{765F2ECC-FFB5-B2D7-B8CE-AA348FB34983}" v="17" dt="2022-06-28T08:07:46.649"/>
    <p1510:client id="{79FF7E25-45F8-E723-BE15-E6AF75EB32E6}" v="106" dt="2022-06-28T06:43:58.037"/>
    <p1510:client id="{82AACE0D-43A7-0A9C-256D-030BBF566768}" v="115" dt="2022-06-29T02:25:40.702"/>
    <p1510:client id="{8408D7B2-8E33-470E-A61E-D7B7002E9A90}" v="115" dt="2022-06-28T08:08:45.045"/>
    <p1510:client id="{8A08AED7-4195-1585-AE51-7B8A4447E37B}" v="4" dt="2022-06-29T02:06:26.208"/>
    <p1510:client id="{9781E97B-0982-6FF5-19DA-7E042724E247}" v="198" dt="2022-06-29T02:57:25.039"/>
    <p1510:client id="{991058CB-D280-43F7-78E4-E78C0409FC2F}" v="204" dt="2022-06-29T02:55:10.309"/>
    <p1510:client id="{AB8B580A-7345-B5CA-368C-DE3D1E2F3CF1}" v="97" dt="2022-06-28T08:55:35.924"/>
    <p1510:client id="{AC02CDE1-B0E1-96B9-4975-E07EFF109610}" v="22" dt="2022-06-28T08:09:44.924"/>
    <p1510:client id="{BC9FEF00-134A-F791-0178-86AB74CF3A4B}" v="284" dt="2022-06-28T05:34:50.384"/>
    <p1510:client id="{BE6BBE01-FCD1-8EC6-C612-0118E9971889}" v="523" dt="2022-06-29T02:57:48.776"/>
    <p1510:client id="{BF54AD02-49DD-538C-A100-81C7F08B7DF1}" v="94" dt="2022-06-28T08:45:27.069"/>
    <p1510:client id="{C29890FB-AC5B-A224-D933-5ADD70A86DB1}" v="82" dt="2022-06-28T08:42:11.173"/>
    <p1510:client id="{DEE612F1-715C-66E9-DE20-0BE64F74FC65}" v="204" dt="2022-06-29T02:56:28.180"/>
    <p1510:client id="{FE09AEF6-F398-40EF-AAC8-ABA1AAE5F383}" v="453" dt="2022-06-29T02:57:17.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3360"/>
        <p:guide pos="3840"/>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久間ひとみ" userId="S::sakuma-hitomi-plusdojo2022@seplus2016.onmicrosoft.com::c6e56ac2-f369-4eed-954d-3e5dde5431de" providerId="AD" clId="Web-{C29890FB-AC5B-A224-D933-5ADD70A86DB1}"/>
    <pc:docChg chg="modSld">
      <pc:chgData name="佐久間ひとみ" userId="S::sakuma-hitomi-plusdojo2022@seplus2016.onmicrosoft.com::c6e56ac2-f369-4eed-954d-3e5dde5431de" providerId="AD" clId="Web-{C29890FB-AC5B-A224-D933-5ADD70A86DB1}" dt="2022-06-28T08:42:10.579" v="327" actId="20577"/>
      <pc:docMkLst>
        <pc:docMk/>
      </pc:docMkLst>
      <pc:sldChg chg="modSp">
        <pc:chgData name="佐久間ひとみ" userId="S::sakuma-hitomi-plusdojo2022@seplus2016.onmicrosoft.com::c6e56ac2-f369-4eed-954d-3e5dde5431de" providerId="AD" clId="Web-{C29890FB-AC5B-A224-D933-5ADD70A86DB1}" dt="2022-06-28T05:41:06.663" v="2" actId="20577"/>
        <pc:sldMkLst>
          <pc:docMk/>
          <pc:sldMk cId="1346372204" sldId="264"/>
        </pc:sldMkLst>
        <pc:spChg chg="mod">
          <ac:chgData name="佐久間ひとみ" userId="S::sakuma-hitomi-plusdojo2022@seplus2016.onmicrosoft.com::c6e56ac2-f369-4eed-954d-3e5dde5431de" providerId="AD" clId="Web-{C29890FB-AC5B-A224-D933-5ADD70A86DB1}" dt="2022-06-28T05:41:06.663" v="2" actId="20577"/>
          <ac:spMkLst>
            <pc:docMk/>
            <pc:sldMk cId="1346372204" sldId="264"/>
            <ac:spMk id="2" creationId="{537E1C88-627C-4655-A4FB-0BB02EDB078A}"/>
          </ac:spMkLst>
        </pc:spChg>
      </pc:sldChg>
      <pc:sldChg chg="addSp delSp">
        <pc:chgData name="佐久間ひとみ" userId="S::sakuma-hitomi-plusdojo2022@seplus2016.onmicrosoft.com::c6e56ac2-f369-4eed-954d-3e5dde5431de" providerId="AD" clId="Web-{C29890FB-AC5B-A224-D933-5ADD70A86DB1}" dt="2022-06-28T08:02:30.799" v="322"/>
        <pc:sldMkLst>
          <pc:docMk/>
          <pc:sldMk cId="2436493926" sldId="276"/>
        </pc:sldMkLst>
        <pc:spChg chg="add del">
          <ac:chgData name="佐久間ひとみ" userId="S::sakuma-hitomi-plusdojo2022@seplus2016.onmicrosoft.com::c6e56ac2-f369-4eed-954d-3e5dde5431de" providerId="AD" clId="Web-{C29890FB-AC5B-A224-D933-5ADD70A86DB1}" dt="2022-06-28T08:02:30.799" v="322"/>
          <ac:spMkLst>
            <pc:docMk/>
            <pc:sldMk cId="2436493926" sldId="276"/>
            <ac:spMk id="3" creationId="{06A71812-C04B-E64F-D71B-619537838ADB}"/>
          </ac:spMkLst>
        </pc:spChg>
        <pc:spChg chg="del">
          <ac:chgData name="佐久間ひとみ" userId="S::sakuma-hitomi-plusdojo2022@seplus2016.onmicrosoft.com::c6e56ac2-f369-4eed-954d-3e5dde5431de" providerId="AD" clId="Web-{C29890FB-AC5B-A224-D933-5ADD70A86DB1}" dt="2022-06-28T08:02:19.127" v="319"/>
          <ac:spMkLst>
            <pc:docMk/>
            <pc:sldMk cId="2436493926" sldId="276"/>
            <ac:spMk id="5" creationId="{0DFADE42-1A3F-40C8-A071-E57644F3D843}"/>
          </ac:spMkLst>
        </pc:spChg>
        <pc:spChg chg="del">
          <ac:chgData name="佐久間ひとみ" userId="S::sakuma-hitomi-plusdojo2022@seplus2016.onmicrosoft.com::c6e56ac2-f369-4eed-954d-3e5dde5431de" providerId="AD" clId="Web-{C29890FB-AC5B-A224-D933-5ADD70A86DB1}" dt="2022-06-28T08:02:24.846" v="320"/>
          <ac:spMkLst>
            <pc:docMk/>
            <pc:sldMk cId="2436493926" sldId="276"/>
            <ac:spMk id="6" creationId="{5EDCFF82-B70F-4971-9182-7C3AEA3CFD26}"/>
          </ac:spMkLst>
        </pc:spChg>
      </pc:sldChg>
      <pc:sldChg chg="modSp">
        <pc:chgData name="佐久間ひとみ" userId="S::sakuma-hitomi-plusdojo2022@seplus2016.onmicrosoft.com::c6e56ac2-f369-4eed-954d-3e5dde5431de" providerId="AD" clId="Web-{C29890FB-AC5B-A224-D933-5ADD70A86DB1}" dt="2022-06-28T07:59:42.388" v="303" actId="14100"/>
        <pc:sldMkLst>
          <pc:docMk/>
          <pc:sldMk cId="4240250543" sldId="295"/>
        </pc:sldMkLst>
        <pc:spChg chg="mod">
          <ac:chgData name="佐久間ひとみ" userId="S::sakuma-hitomi-plusdojo2022@seplus2016.onmicrosoft.com::c6e56ac2-f369-4eed-954d-3e5dde5431de" providerId="AD" clId="Web-{C29890FB-AC5B-A224-D933-5ADD70A86DB1}" dt="2022-06-28T07:59:42.388" v="303" actId="14100"/>
          <ac:spMkLst>
            <pc:docMk/>
            <pc:sldMk cId="4240250543" sldId="295"/>
            <ac:spMk id="19" creationId="{C7147CA5-687D-22A0-4EA0-C74CA7DD13D7}"/>
          </ac:spMkLst>
        </pc:spChg>
      </pc:sldChg>
      <pc:sldChg chg="modSp modNotes">
        <pc:chgData name="佐久間ひとみ" userId="S::sakuma-hitomi-plusdojo2022@seplus2016.onmicrosoft.com::c6e56ac2-f369-4eed-954d-3e5dde5431de" providerId="AD" clId="Web-{C29890FB-AC5B-A224-D933-5ADD70A86DB1}" dt="2022-06-28T08:01:01.859" v="318" actId="20577"/>
        <pc:sldMkLst>
          <pc:docMk/>
          <pc:sldMk cId="2821115093" sldId="296"/>
        </pc:sldMkLst>
        <pc:spChg chg="mod">
          <ac:chgData name="佐久間ひとみ" userId="S::sakuma-hitomi-plusdojo2022@seplus2016.onmicrosoft.com::c6e56ac2-f369-4eed-954d-3e5dde5431de" providerId="AD" clId="Web-{C29890FB-AC5B-A224-D933-5ADD70A86DB1}" dt="2022-06-28T08:01:01.859" v="318" actId="20577"/>
          <ac:spMkLst>
            <pc:docMk/>
            <pc:sldMk cId="2821115093" sldId="296"/>
            <ac:spMk id="100" creationId="{6F1389A5-489F-AB0F-7D11-D1BCE2942BED}"/>
          </ac:spMkLst>
        </pc:spChg>
      </pc:sldChg>
      <pc:sldChg chg="modSp">
        <pc:chgData name="佐久間ひとみ" userId="S::sakuma-hitomi-plusdojo2022@seplus2016.onmicrosoft.com::c6e56ac2-f369-4eed-954d-3e5dde5431de" providerId="AD" clId="Web-{C29890FB-AC5B-A224-D933-5ADD70A86DB1}" dt="2022-06-28T08:42:10.579" v="327" actId="20577"/>
        <pc:sldMkLst>
          <pc:docMk/>
          <pc:sldMk cId="3457343219" sldId="297"/>
        </pc:sldMkLst>
        <pc:spChg chg="mod">
          <ac:chgData name="佐久間ひとみ" userId="S::sakuma-hitomi-plusdojo2022@seplus2016.onmicrosoft.com::c6e56ac2-f369-4eed-954d-3e5dde5431de" providerId="AD" clId="Web-{C29890FB-AC5B-A224-D933-5ADD70A86DB1}" dt="2022-06-28T08:41:47.907" v="323" actId="20577"/>
          <ac:spMkLst>
            <pc:docMk/>
            <pc:sldMk cId="3457343219" sldId="297"/>
            <ac:spMk id="10" creationId="{15EB8E7B-A9C1-FDB6-C076-B521CF90C450}"/>
          </ac:spMkLst>
        </pc:spChg>
        <pc:spChg chg="mod">
          <ac:chgData name="佐久間ひとみ" userId="S::sakuma-hitomi-plusdojo2022@seplus2016.onmicrosoft.com::c6e56ac2-f369-4eed-954d-3e5dde5431de" providerId="AD" clId="Web-{C29890FB-AC5B-A224-D933-5ADD70A86DB1}" dt="2022-06-28T08:41:52.376" v="324" actId="20577"/>
          <ac:spMkLst>
            <pc:docMk/>
            <pc:sldMk cId="3457343219" sldId="297"/>
            <ac:spMk id="12" creationId="{A68B2823-2B13-DFC3-694C-71EC4177760A}"/>
          </ac:spMkLst>
        </pc:spChg>
        <pc:spChg chg="mod">
          <ac:chgData name="佐久間ひとみ" userId="S::sakuma-hitomi-plusdojo2022@seplus2016.onmicrosoft.com::c6e56ac2-f369-4eed-954d-3e5dde5431de" providerId="AD" clId="Web-{C29890FB-AC5B-A224-D933-5ADD70A86DB1}" dt="2022-06-28T08:41:57.829" v="325" actId="20577"/>
          <ac:spMkLst>
            <pc:docMk/>
            <pc:sldMk cId="3457343219" sldId="297"/>
            <ac:spMk id="13" creationId="{56F25B00-D0C6-C090-12AE-22408CE96D54}"/>
          </ac:spMkLst>
        </pc:spChg>
        <pc:spChg chg="mod">
          <ac:chgData name="佐久間ひとみ" userId="S::sakuma-hitomi-plusdojo2022@seplus2016.onmicrosoft.com::c6e56ac2-f369-4eed-954d-3e5dde5431de" providerId="AD" clId="Web-{C29890FB-AC5B-A224-D933-5ADD70A86DB1}" dt="2022-06-28T08:42:02.970" v="326" actId="20577"/>
          <ac:spMkLst>
            <pc:docMk/>
            <pc:sldMk cId="3457343219" sldId="297"/>
            <ac:spMk id="14" creationId="{228FC1A7-E9A2-357C-C200-9A6316CA27A7}"/>
          </ac:spMkLst>
        </pc:spChg>
        <pc:spChg chg="mod">
          <ac:chgData name="佐久間ひとみ" userId="S::sakuma-hitomi-plusdojo2022@seplus2016.onmicrosoft.com::c6e56ac2-f369-4eed-954d-3e5dde5431de" providerId="AD" clId="Web-{C29890FB-AC5B-A224-D933-5ADD70A86DB1}" dt="2022-06-28T08:42:10.579" v="327" actId="20577"/>
          <ac:spMkLst>
            <pc:docMk/>
            <pc:sldMk cId="3457343219" sldId="297"/>
            <ac:spMk id="16" creationId="{3BE8021F-CCFA-71E8-E82F-3C5334BC6555}"/>
          </ac:spMkLst>
        </pc:spChg>
      </pc:sldChg>
      <pc:sldChg chg="delSp modSp">
        <pc:chgData name="佐久間ひとみ" userId="S::sakuma-hitomi-plusdojo2022@seplus2016.onmicrosoft.com::c6e56ac2-f369-4eed-954d-3e5dde5431de" providerId="AD" clId="Web-{C29890FB-AC5B-A224-D933-5ADD70A86DB1}" dt="2022-06-28T06:47:10.513" v="296" actId="14100"/>
        <pc:sldMkLst>
          <pc:docMk/>
          <pc:sldMk cId="487802506" sldId="310"/>
        </pc:sldMkLst>
        <pc:spChg chg="del">
          <ac:chgData name="佐久間ひとみ" userId="S::sakuma-hitomi-plusdojo2022@seplus2016.onmicrosoft.com::c6e56ac2-f369-4eed-954d-3e5dde5431de" providerId="AD" clId="Web-{C29890FB-AC5B-A224-D933-5ADD70A86DB1}" dt="2022-06-28T06:46:20.746" v="283"/>
          <ac:spMkLst>
            <pc:docMk/>
            <pc:sldMk cId="487802506" sldId="310"/>
            <ac:spMk id="2" creationId="{84EDB605-358F-5F4C-A982-CBD8A4E9D543}"/>
          </ac:spMkLst>
        </pc:spChg>
        <pc:spChg chg="del">
          <ac:chgData name="佐久間ひとみ" userId="S::sakuma-hitomi-plusdojo2022@seplus2016.onmicrosoft.com::c6e56ac2-f369-4eed-954d-3e5dde5431de" providerId="AD" clId="Web-{C29890FB-AC5B-A224-D933-5ADD70A86DB1}" dt="2022-06-28T06:46:25.371" v="285"/>
          <ac:spMkLst>
            <pc:docMk/>
            <pc:sldMk cId="487802506" sldId="310"/>
            <ac:spMk id="3" creationId="{24B4D7BE-803B-BB99-982D-F7AB3CD75513}"/>
          </ac:spMkLst>
        </pc:spChg>
        <pc:spChg chg="del">
          <ac:chgData name="佐久間ひとみ" userId="S::sakuma-hitomi-plusdojo2022@seplus2016.onmicrosoft.com::c6e56ac2-f369-4eed-954d-3e5dde5431de" providerId="AD" clId="Web-{C29890FB-AC5B-A224-D933-5ADD70A86DB1}" dt="2022-06-28T06:46:29.012" v="286"/>
          <ac:spMkLst>
            <pc:docMk/>
            <pc:sldMk cId="487802506" sldId="310"/>
            <ac:spMk id="4" creationId="{13A3986C-0D61-5907-A12D-EA52AD26A2DB}"/>
          </ac:spMkLst>
        </pc:spChg>
        <pc:spChg chg="del">
          <ac:chgData name="佐久間ひとみ" userId="S::sakuma-hitomi-plusdojo2022@seplus2016.onmicrosoft.com::c6e56ac2-f369-4eed-954d-3e5dde5431de" providerId="AD" clId="Web-{C29890FB-AC5B-A224-D933-5ADD70A86DB1}" dt="2022-06-28T06:46:31.637" v="287"/>
          <ac:spMkLst>
            <pc:docMk/>
            <pc:sldMk cId="487802506" sldId="310"/>
            <ac:spMk id="5" creationId="{90F8E209-7EE2-E3BB-EB60-EA030CD71D0E}"/>
          </ac:spMkLst>
        </pc:spChg>
        <pc:spChg chg="del">
          <ac:chgData name="佐久間ひとみ" userId="S::sakuma-hitomi-plusdojo2022@seplus2016.onmicrosoft.com::c6e56ac2-f369-4eed-954d-3e5dde5431de" providerId="AD" clId="Web-{C29890FB-AC5B-A224-D933-5ADD70A86DB1}" dt="2022-06-28T06:46:36.137" v="288"/>
          <ac:spMkLst>
            <pc:docMk/>
            <pc:sldMk cId="487802506" sldId="310"/>
            <ac:spMk id="6" creationId="{E2FB5398-C372-7A48-A1D4-69AE7D5D5BED}"/>
          </ac:spMkLst>
        </pc:spChg>
        <pc:spChg chg="del">
          <ac:chgData name="佐久間ひとみ" userId="S::sakuma-hitomi-plusdojo2022@seplus2016.onmicrosoft.com::c6e56ac2-f369-4eed-954d-3e5dde5431de" providerId="AD" clId="Web-{C29890FB-AC5B-A224-D933-5ADD70A86DB1}" dt="2022-06-28T06:46:38.871" v="289"/>
          <ac:spMkLst>
            <pc:docMk/>
            <pc:sldMk cId="487802506" sldId="310"/>
            <ac:spMk id="7" creationId="{0867CEA2-10C6-3535-D4D8-9B152EC410DC}"/>
          </ac:spMkLst>
        </pc:spChg>
        <pc:spChg chg="del">
          <ac:chgData name="佐久間ひとみ" userId="S::sakuma-hitomi-plusdojo2022@seplus2016.onmicrosoft.com::c6e56ac2-f369-4eed-954d-3e5dde5431de" providerId="AD" clId="Web-{C29890FB-AC5B-A224-D933-5ADD70A86DB1}" dt="2022-06-28T06:46:41.887" v="290"/>
          <ac:spMkLst>
            <pc:docMk/>
            <pc:sldMk cId="487802506" sldId="310"/>
            <ac:spMk id="8" creationId="{60AB193D-94BD-DC07-82F2-E3D85127376C}"/>
          </ac:spMkLst>
        </pc:spChg>
        <pc:spChg chg="del">
          <ac:chgData name="佐久間ひとみ" userId="S::sakuma-hitomi-plusdojo2022@seplus2016.onmicrosoft.com::c6e56ac2-f369-4eed-954d-3e5dde5431de" providerId="AD" clId="Web-{C29890FB-AC5B-A224-D933-5ADD70A86DB1}" dt="2022-06-28T06:46:49.809" v="292"/>
          <ac:spMkLst>
            <pc:docMk/>
            <pc:sldMk cId="487802506" sldId="310"/>
            <ac:spMk id="9" creationId="{07053E00-ECFC-9048-51E4-B03D70DBFBDB}"/>
          </ac:spMkLst>
        </pc:spChg>
        <pc:spChg chg="del">
          <ac:chgData name="佐久間ひとみ" userId="S::sakuma-hitomi-plusdojo2022@seplus2016.onmicrosoft.com::c6e56ac2-f369-4eed-954d-3e5dde5431de" providerId="AD" clId="Web-{C29890FB-AC5B-A224-D933-5ADD70A86DB1}" dt="2022-06-28T06:46:57.341" v="293"/>
          <ac:spMkLst>
            <pc:docMk/>
            <pc:sldMk cId="487802506" sldId="310"/>
            <ac:spMk id="10" creationId="{511750B0-DF6E-3280-2FD1-33FBF2761635}"/>
          </ac:spMkLst>
        </pc:spChg>
        <pc:picChg chg="mod">
          <ac:chgData name="佐久間ひとみ" userId="S::sakuma-hitomi-plusdojo2022@seplus2016.onmicrosoft.com::c6e56ac2-f369-4eed-954d-3e5dde5431de" providerId="AD" clId="Web-{C29890FB-AC5B-A224-D933-5ADD70A86DB1}" dt="2022-06-28T06:47:10.513" v="296" actId="14100"/>
          <ac:picMkLst>
            <pc:docMk/>
            <pc:sldMk cId="487802506" sldId="310"/>
            <ac:picMk id="14" creationId="{24935F64-61A9-9AA5-B734-CBBFB3E85EF7}"/>
          </ac:picMkLst>
        </pc:picChg>
      </pc:sldChg>
    </pc:docChg>
  </pc:docChgLst>
  <pc:docChgLst>
    <pc:chgData name="吉田啓悟" userId="S::yoshida-keigo-plusdojo2022@seplus2016.onmicrosoft.com::7b0d4aeb-3b7a-4628-887e-fe40555eba09" providerId="AD" clId="Web-{AB8B580A-7345-B5CA-368C-DE3D1E2F3CF1}"/>
    <pc:docChg chg="addSld modSld">
      <pc:chgData name="吉田啓悟" userId="S::yoshida-keigo-plusdojo2022@seplus2016.onmicrosoft.com::7b0d4aeb-3b7a-4628-887e-fe40555eba09" providerId="AD" clId="Web-{AB8B580A-7345-B5CA-368C-DE3D1E2F3CF1}" dt="2022-06-28T08:55:35.924" v="905" actId="1076"/>
      <pc:docMkLst>
        <pc:docMk/>
      </pc:docMkLst>
      <pc:sldChg chg="modSp modNotes">
        <pc:chgData name="吉田啓悟" userId="S::yoshida-keigo-plusdojo2022@seplus2016.onmicrosoft.com::7b0d4aeb-3b7a-4628-887e-fe40555eba09" providerId="AD" clId="Web-{AB8B580A-7345-B5CA-368C-DE3D1E2F3CF1}" dt="2022-06-28T08:00:42.693" v="828" actId="20577"/>
        <pc:sldMkLst>
          <pc:docMk/>
          <pc:sldMk cId="2821115093" sldId="296"/>
        </pc:sldMkLst>
        <pc:spChg chg="mod">
          <ac:chgData name="吉田啓悟" userId="S::yoshida-keigo-plusdojo2022@seplus2016.onmicrosoft.com::7b0d4aeb-3b7a-4628-887e-fe40555eba09" providerId="AD" clId="Web-{AB8B580A-7345-B5CA-368C-DE3D1E2F3CF1}" dt="2022-06-28T08:00:42.693" v="828" actId="20577"/>
          <ac:spMkLst>
            <pc:docMk/>
            <pc:sldMk cId="2821115093" sldId="296"/>
            <ac:spMk id="99" creationId="{7B0D6E54-03FD-7C28-64AF-A5B770B6564D}"/>
          </ac:spMkLst>
        </pc:spChg>
      </pc:sldChg>
      <pc:sldChg chg="addSp delSp modSp modNotes">
        <pc:chgData name="吉田啓悟" userId="S::yoshida-keigo-plusdojo2022@seplus2016.onmicrosoft.com::7b0d4aeb-3b7a-4628-887e-fe40555eba09" providerId="AD" clId="Web-{AB8B580A-7345-B5CA-368C-DE3D1E2F3CF1}" dt="2022-06-28T08:55:35.924" v="905" actId="1076"/>
        <pc:sldMkLst>
          <pc:docMk/>
          <pc:sldMk cId="1993734026" sldId="303"/>
        </pc:sldMkLst>
        <pc:spChg chg="mod">
          <ac:chgData name="吉田啓悟" userId="S::yoshida-keigo-plusdojo2022@seplus2016.onmicrosoft.com::7b0d4aeb-3b7a-4628-887e-fe40555eba09" providerId="AD" clId="Web-{AB8B580A-7345-B5CA-368C-DE3D1E2F3CF1}" dt="2022-06-28T08:54:26.688" v="886" actId="1076"/>
          <ac:spMkLst>
            <pc:docMk/>
            <pc:sldMk cId="1993734026" sldId="303"/>
            <ac:spMk id="2" creationId="{75031FE9-9059-4FE8-B4AC-9771F23A1B89}"/>
          </ac:spMkLst>
        </pc:spChg>
        <pc:spChg chg="mod">
          <ac:chgData name="吉田啓悟" userId="S::yoshida-keigo-plusdojo2022@seplus2016.onmicrosoft.com::7b0d4aeb-3b7a-4628-887e-fe40555eba09" providerId="AD" clId="Web-{AB8B580A-7345-B5CA-368C-DE3D1E2F3CF1}" dt="2022-06-28T08:55:35.924" v="905" actId="1076"/>
          <ac:spMkLst>
            <pc:docMk/>
            <pc:sldMk cId="1993734026" sldId="303"/>
            <ac:spMk id="3" creationId="{D4A2EB3F-4D60-451F-8F45-7D6654D2FCD9}"/>
          </ac:spMkLst>
        </pc:spChg>
        <pc:spChg chg="mod">
          <ac:chgData name="吉田啓悟" userId="S::yoshida-keigo-plusdojo2022@seplus2016.onmicrosoft.com::7b0d4aeb-3b7a-4628-887e-fe40555eba09" providerId="AD" clId="Web-{AB8B580A-7345-B5CA-368C-DE3D1E2F3CF1}" dt="2022-06-28T08:55:23.533" v="902" actId="1076"/>
          <ac:spMkLst>
            <pc:docMk/>
            <pc:sldMk cId="1993734026" sldId="303"/>
            <ac:spMk id="4" creationId="{AC1C80FB-53F9-42EE-B1E6-D0F998EC5DFA}"/>
          </ac:spMkLst>
        </pc:spChg>
        <pc:spChg chg="mod">
          <ac:chgData name="吉田啓悟" userId="S::yoshida-keigo-plusdojo2022@seplus2016.onmicrosoft.com::7b0d4aeb-3b7a-4628-887e-fe40555eba09" providerId="AD" clId="Web-{AB8B580A-7345-B5CA-368C-DE3D1E2F3CF1}" dt="2022-06-28T08:55:17.314" v="900" actId="1076"/>
          <ac:spMkLst>
            <pc:docMk/>
            <pc:sldMk cId="1993734026" sldId="303"/>
            <ac:spMk id="5" creationId="{E81BA2B5-6A90-4204-ABDD-7183FBB03A02}"/>
          </ac:spMkLst>
        </pc:spChg>
        <pc:spChg chg="mod">
          <ac:chgData name="吉田啓悟" userId="S::yoshida-keigo-plusdojo2022@seplus2016.onmicrosoft.com::7b0d4aeb-3b7a-4628-887e-fe40555eba09" providerId="AD" clId="Web-{AB8B580A-7345-B5CA-368C-DE3D1E2F3CF1}" dt="2022-06-28T08:55:20.268" v="901" actId="1076"/>
          <ac:spMkLst>
            <pc:docMk/>
            <pc:sldMk cId="1993734026" sldId="303"/>
            <ac:spMk id="6" creationId="{7E7D4C34-22A0-4D54-A07D-E1E9A11463E5}"/>
          </ac:spMkLst>
        </pc:spChg>
        <pc:spChg chg="del">
          <ac:chgData name="吉田啓悟" userId="S::yoshida-keigo-plusdojo2022@seplus2016.onmicrosoft.com::7b0d4aeb-3b7a-4628-887e-fe40555eba09" providerId="AD" clId="Web-{AB8B580A-7345-B5CA-368C-DE3D1E2F3CF1}" dt="2022-06-28T08:50:53.934" v="830"/>
          <ac:spMkLst>
            <pc:docMk/>
            <pc:sldMk cId="1993734026" sldId="303"/>
            <ac:spMk id="7" creationId="{301D392D-FB66-47A0-B628-5ADE822A2CFF}"/>
          </ac:spMkLst>
        </pc:spChg>
        <pc:spChg chg="del">
          <ac:chgData name="吉田啓悟" userId="S::yoshida-keigo-plusdojo2022@seplus2016.onmicrosoft.com::7b0d4aeb-3b7a-4628-887e-fe40555eba09" providerId="AD" clId="Web-{AB8B580A-7345-B5CA-368C-DE3D1E2F3CF1}" dt="2022-06-28T08:51:00.840" v="831"/>
          <ac:spMkLst>
            <pc:docMk/>
            <pc:sldMk cId="1993734026" sldId="303"/>
            <ac:spMk id="8" creationId="{51C26CE0-2506-4B44-A26F-C12BFA5B18B5}"/>
          </ac:spMkLst>
        </pc:spChg>
        <pc:spChg chg="del">
          <ac:chgData name="吉田啓悟" userId="S::yoshida-keigo-plusdojo2022@seplus2016.onmicrosoft.com::7b0d4aeb-3b7a-4628-887e-fe40555eba09" providerId="AD" clId="Web-{AB8B580A-7345-B5CA-368C-DE3D1E2F3CF1}" dt="2022-06-28T08:51:21.872" v="835"/>
          <ac:spMkLst>
            <pc:docMk/>
            <pc:sldMk cId="1993734026" sldId="303"/>
            <ac:spMk id="9" creationId="{868F40F8-BF35-45E9-B3DD-5436362D746E}"/>
          </ac:spMkLst>
        </pc:spChg>
        <pc:spChg chg="del">
          <ac:chgData name="吉田啓悟" userId="S::yoshida-keigo-plusdojo2022@seplus2016.onmicrosoft.com::7b0d4aeb-3b7a-4628-887e-fe40555eba09" providerId="AD" clId="Web-{AB8B580A-7345-B5CA-368C-DE3D1E2F3CF1}" dt="2022-06-28T08:51:14.637" v="834"/>
          <ac:spMkLst>
            <pc:docMk/>
            <pc:sldMk cId="1993734026" sldId="303"/>
            <ac:spMk id="10" creationId="{7F39C97C-2DDC-4706-B96C-B02FAE53A426}"/>
          </ac:spMkLst>
        </pc:spChg>
        <pc:spChg chg="add del mod">
          <ac:chgData name="吉田啓悟" userId="S::yoshida-keigo-plusdojo2022@seplus2016.onmicrosoft.com::7b0d4aeb-3b7a-4628-887e-fe40555eba09" providerId="AD" clId="Web-{AB8B580A-7345-B5CA-368C-DE3D1E2F3CF1}" dt="2022-06-28T08:51:10.184" v="833"/>
          <ac:spMkLst>
            <pc:docMk/>
            <pc:sldMk cId="1993734026" sldId="303"/>
            <ac:spMk id="12" creationId="{1EB3A4D1-7700-FD92-A2B6-D9977778A1ED}"/>
          </ac:spMkLst>
        </pc:spChg>
        <pc:spChg chg="add del mod">
          <ac:chgData name="吉田啓悟" userId="S::yoshida-keigo-plusdojo2022@seplus2016.onmicrosoft.com::7b0d4aeb-3b7a-4628-887e-fe40555eba09" providerId="AD" clId="Web-{AB8B580A-7345-B5CA-368C-DE3D1E2F3CF1}" dt="2022-06-28T08:51:05.278" v="832"/>
          <ac:spMkLst>
            <pc:docMk/>
            <pc:sldMk cId="1993734026" sldId="303"/>
            <ac:spMk id="14" creationId="{CB098C18-11A7-208E-28AC-1C0B21956153}"/>
          </ac:spMkLst>
        </pc:spChg>
        <pc:spChg chg="add del mod">
          <ac:chgData name="吉田啓悟" userId="S::yoshida-keigo-plusdojo2022@seplus2016.onmicrosoft.com::7b0d4aeb-3b7a-4628-887e-fe40555eba09" providerId="AD" clId="Web-{AB8B580A-7345-B5CA-368C-DE3D1E2F3CF1}" dt="2022-06-28T08:51:25.309" v="836"/>
          <ac:spMkLst>
            <pc:docMk/>
            <pc:sldMk cId="1993734026" sldId="303"/>
            <ac:spMk id="16" creationId="{C180BA81-D36F-5574-6D45-700B768C864F}"/>
          </ac:spMkLst>
        </pc:spChg>
        <pc:spChg chg="add del mod">
          <ac:chgData name="吉田啓悟" userId="S::yoshida-keigo-plusdojo2022@seplus2016.onmicrosoft.com::7b0d4aeb-3b7a-4628-887e-fe40555eba09" providerId="AD" clId="Web-{AB8B580A-7345-B5CA-368C-DE3D1E2F3CF1}" dt="2022-06-28T08:51:28.700" v="837"/>
          <ac:spMkLst>
            <pc:docMk/>
            <pc:sldMk cId="1993734026" sldId="303"/>
            <ac:spMk id="18" creationId="{D7D0DC14-2C67-493B-D88F-F3404D724376}"/>
          </ac:spMkLst>
        </pc:spChg>
      </pc:sldChg>
      <pc:sldChg chg="new modNotes">
        <pc:chgData name="吉田啓悟" userId="S::yoshida-keigo-plusdojo2022@seplus2016.onmicrosoft.com::7b0d4aeb-3b7a-4628-887e-fe40555eba09" providerId="AD" clId="Web-{AB8B580A-7345-B5CA-368C-DE3D1E2F3CF1}" dt="2022-06-28T07:16:39.299" v="484"/>
        <pc:sldMkLst>
          <pc:docMk/>
          <pc:sldMk cId="487802506" sldId="310"/>
        </pc:sldMkLst>
      </pc:sldChg>
      <pc:sldChg chg="delSp">
        <pc:chgData name="吉田啓悟" userId="S::yoshida-keigo-plusdojo2022@seplus2016.onmicrosoft.com::7b0d4aeb-3b7a-4628-887e-fe40555eba09" providerId="AD" clId="Web-{AB8B580A-7345-B5CA-368C-DE3D1E2F3CF1}" dt="2022-06-28T08:04:47.666" v="829"/>
        <pc:sldMkLst>
          <pc:docMk/>
          <pc:sldMk cId="1525130042" sldId="313"/>
        </pc:sldMkLst>
        <pc:spChg chg="del">
          <ac:chgData name="吉田啓悟" userId="S::yoshida-keigo-plusdojo2022@seplus2016.onmicrosoft.com::7b0d4aeb-3b7a-4628-887e-fe40555eba09" providerId="AD" clId="Web-{AB8B580A-7345-B5CA-368C-DE3D1E2F3CF1}" dt="2022-06-28T08:04:47.666" v="829"/>
          <ac:spMkLst>
            <pc:docMk/>
            <pc:sldMk cId="1525130042" sldId="313"/>
            <ac:spMk id="5" creationId="{AF29EA23-F34E-486A-B8B2-0C3019266975}"/>
          </ac:spMkLst>
        </pc:spChg>
      </pc:sldChg>
    </pc:docChg>
  </pc:docChgLst>
  <pc:docChgLst>
    <pc:chgData name="ゲスト ユーザー" userId="S::urn:spo:anon#a99123451697d43904178872fa1bb460c88887b52f0998954b69472ae3f81d4e::" providerId="AD" clId="Web-{AC02CDE1-B0E1-96B9-4975-E07EFF109610}"/>
    <pc:docChg chg="addSld delSld modSld">
      <pc:chgData name="ゲスト ユーザー" userId="S::urn:spo:anon#a99123451697d43904178872fa1bb460c88887b52f0998954b69472ae3f81d4e::" providerId="AD" clId="Web-{AC02CDE1-B0E1-96B9-4975-E07EFF109610}" dt="2022-06-28T08:09:44.924" v="17" actId="20577"/>
      <pc:docMkLst>
        <pc:docMk/>
      </pc:docMkLst>
      <pc:sldChg chg="addSp">
        <pc:chgData name="ゲスト ユーザー" userId="S::urn:spo:anon#a99123451697d43904178872fa1bb460c88887b52f0998954b69472ae3f81d4e::" providerId="AD" clId="Web-{AC02CDE1-B0E1-96B9-4975-E07EFF109610}" dt="2022-06-28T08:02:34.914" v="12"/>
        <pc:sldMkLst>
          <pc:docMk/>
          <pc:sldMk cId="1346372204" sldId="264"/>
        </pc:sldMkLst>
        <pc:spChg chg="add">
          <ac:chgData name="ゲスト ユーザー" userId="S::urn:spo:anon#a99123451697d43904178872fa1bb460c88887b52f0998954b69472ae3f81d4e::" providerId="AD" clId="Web-{AC02CDE1-B0E1-96B9-4975-E07EFF109610}" dt="2022-06-28T08:02:34.914" v="12"/>
          <ac:spMkLst>
            <pc:docMk/>
            <pc:sldMk cId="1346372204" sldId="264"/>
            <ac:spMk id="3" creationId="{265EA80A-4715-3432-8A69-5A9F4F850F6B}"/>
          </ac:spMkLst>
        </pc:spChg>
      </pc:sldChg>
      <pc:sldChg chg="modSp">
        <pc:chgData name="ゲスト ユーザー" userId="S::urn:spo:anon#a99123451697d43904178872fa1bb460c88887b52f0998954b69472ae3f81d4e::" providerId="AD" clId="Web-{AC02CDE1-B0E1-96B9-4975-E07EFF109610}" dt="2022-06-28T07:11:08.625" v="10" actId="20577"/>
        <pc:sldMkLst>
          <pc:docMk/>
          <pc:sldMk cId="2821115093" sldId="296"/>
        </pc:sldMkLst>
        <pc:spChg chg="mod">
          <ac:chgData name="ゲスト ユーザー" userId="S::urn:spo:anon#a99123451697d43904178872fa1bb460c88887b52f0998954b69472ae3f81d4e::" providerId="AD" clId="Web-{AC02CDE1-B0E1-96B9-4975-E07EFF109610}" dt="2022-06-28T07:11:08.625" v="10" actId="20577"/>
          <ac:spMkLst>
            <pc:docMk/>
            <pc:sldMk cId="2821115093" sldId="296"/>
            <ac:spMk id="24" creationId="{980ABFEE-05E1-F695-A5CD-58C7A6B68195}"/>
          </ac:spMkLst>
        </pc:spChg>
      </pc:sldChg>
      <pc:sldChg chg="delSp modSp add">
        <pc:chgData name="ゲスト ユーザー" userId="S::urn:spo:anon#a99123451697d43904178872fa1bb460c88887b52f0998954b69472ae3f81d4e::" providerId="AD" clId="Web-{AC02CDE1-B0E1-96B9-4975-E07EFF109610}" dt="2022-06-28T08:03:56.494" v="13" actId="20577"/>
        <pc:sldMkLst>
          <pc:docMk/>
          <pc:sldMk cId="2420937897" sldId="311"/>
        </pc:sldMkLst>
        <pc:spChg chg="mod">
          <ac:chgData name="ゲスト ユーザー" userId="S::urn:spo:anon#a99123451697d43904178872fa1bb460c88887b52f0998954b69472ae3f81d4e::" providerId="AD" clId="Web-{AC02CDE1-B0E1-96B9-4975-E07EFF109610}" dt="2022-06-28T08:03:56.494" v="13" actId="20577"/>
          <ac:spMkLst>
            <pc:docMk/>
            <pc:sldMk cId="2420937897" sldId="311"/>
            <ac:spMk id="2" creationId="{6719F29B-F233-48AF-8261-F33A4E079E3E}"/>
          </ac:spMkLst>
        </pc:spChg>
        <pc:spChg chg="del">
          <ac:chgData name="ゲスト ユーザー" userId="S::urn:spo:anon#a99123451697d43904178872fa1bb460c88887b52f0998954b69472ae3f81d4e::" providerId="AD" clId="Web-{AC02CDE1-B0E1-96B9-4975-E07EFF109610}" dt="2022-06-28T08:02:18.351" v="11"/>
          <ac:spMkLst>
            <pc:docMk/>
            <pc:sldMk cId="2420937897" sldId="311"/>
            <ac:spMk id="5" creationId="{AF29EA23-F34E-486A-B8B2-0C3019266975}"/>
          </ac:spMkLst>
        </pc:spChg>
      </pc:sldChg>
      <pc:sldChg chg="del">
        <pc:chgData name="ゲスト ユーザー" userId="S::urn:spo:anon#a99123451697d43904178872fa1bb460c88887b52f0998954b69472ae3f81d4e::" providerId="AD" clId="Web-{AC02CDE1-B0E1-96B9-4975-E07EFF109610}" dt="2022-06-28T06:58:13.420" v="0"/>
        <pc:sldMkLst>
          <pc:docMk/>
          <pc:sldMk cId="3196535230" sldId="311"/>
        </pc:sldMkLst>
      </pc:sldChg>
      <pc:sldChg chg="addSp modSp add">
        <pc:chgData name="ゲスト ユーザー" userId="S::urn:spo:anon#a99123451697d43904178872fa1bb460c88887b52f0998954b69472ae3f81d4e::" providerId="AD" clId="Web-{AC02CDE1-B0E1-96B9-4975-E07EFF109610}" dt="2022-06-28T08:09:44.924" v="17" actId="20577"/>
        <pc:sldMkLst>
          <pc:docMk/>
          <pc:sldMk cId="3361620716" sldId="312"/>
        </pc:sldMkLst>
        <pc:spChg chg="mod">
          <ac:chgData name="ゲスト ユーザー" userId="S::urn:spo:anon#a99123451697d43904178872fa1bb460c88887b52f0998954b69472ae3f81d4e::" providerId="AD" clId="Web-{AC02CDE1-B0E1-96B9-4975-E07EFF109610}" dt="2022-06-28T08:09:44.924" v="17" actId="20577"/>
          <ac:spMkLst>
            <pc:docMk/>
            <pc:sldMk cId="3361620716" sldId="312"/>
            <ac:spMk id="2" creationId="{6719F29B-F233-48AF-8261-F33A4E079E3E}"/>
          </ac:spMkLst>
        </pc:spChg>
        <pc:spChg chg="add">
          <ac:chgData name="ゲスト ユーザー" userId="S::urn:spo:anon#a99123451697d43904178872fa1bb460c88887b52f0998954b69472ae3f81d4e::" providerId="AD" clId="Web-{AC02CDE1-B0E1-96B9-4975-E07EFF109610}" dt="2022-06-28T08:06:14.169" v="14"/>
          <ac:spMkLst>
            <pc:docMk/>
            <pc:sldMk cId="3361620716" sldId="312"/>
            <ac:spMk id="7" creationId="{3CF1B30A-133B-2ECA-D3E5-B3764F0163A0}"/>
          </ac:spMkLst>
        </pc:spChg>
      </pc:sldChg>
      <pc:sldChg chg="modSp add">
        <pc:chgData name="ゲスト ユーザー" userId="S::urn:spo:anon#a99123451697d43904178872fa1bb460c88887b52f0998954b69472ae3f81d4e::" providerId="AD" clId="Web-{AC02CDE1-B0E1-96B9-4975-E07EFF109610}" dt="2022-06-28T08:06:28.091" v="16" actId="20577"/>
        <pc:sldMkLst>
          <pc:docMk/>
          <pc:sldMk cId="1525130042" sldId="313"/>
        </pc:sldMkLst>
        <pc:spChg chg="mod">
          <ac:chgData name="ゲスト ユーザー" userId="S::urn:spo:anon#a99123451697d43904178872fa1bb460c88887b52f0998954b69472ae3f81d4e::" providerId="AD" clId="Web-{AC02CDE1-B0E1-96B9-4975-E07EFF109610}" dt="2022-06-28T08:06:28.091" v="16" actId="20577"/>
          <ac:spMkLst>
            <pc:docMk/>
            <pc:sldMk cId="1525130042" sldId="313"/>
            <ac:spMk id="2" creationId="{6719F29B-F233-48AF-8261-F33A4E079E3E}"/>
          </ac:spMkLst>
        </pc:spChg>
      </pc:sldChg>
      <pc:sldMasterChg chg="addSldLayout">
        <pc:chgData name="ゲスト ユーザー" userId="S::urn:spo:anon#a99123451697d43904178872fa1bb460c88887b52f0998954b69472ae3f81d4e::" providerId="AD" clId="Web-{AC02CDE1-B0E1-96B9-4975-E07EFF109610}" dt="2022-06-28T07:00:01.110" v="1"/>
        <pc:sldMasterMkLst>
          <pc:docMk/>
          <pc:sldMasterMk cId="1928452137" sldId="2147483666"/>
        </pc:sldMasterMkLst>
        <pc:sldLayoutChg chg="add">
          <pc:chgData name="ゲスト ユーザー" userId="S::urn:spo:anon#a99123451697d43904178872fa1bb460c88887b52f0998954b69472ae3f81d4e::" providerId="AD" clId="Web-{AC02CDE1-B0E1-96B9-4975-E07EFF109610}" dt="2022-06-28T07:00:01.110" v="1"/>
          <pc:sldLayoutMkLst>
            <pc:docMk/>
            <pc:sldMasterMk cId="1928452137" sldId="2147483666"/>
            <pc:sldLayoutMk cId="913108640" sldId="2147483704"/>
          </pc:sldLayoutMkLst>
        </pc:sldLayoutChg>
        <pc:sldLayoutChg chg="add">
          <pc:chgData name="ゲスト ユーザー" userId="S::urn:spo:anon#a99123451697d43904178872fa1bb460c88887b52f0998954b69472ae3f81d4e::" providerId="AD" clId="Web-{AC02CDE1-B0E1-96B9-4975-E07EFF109610}" dt="2022-06-28T07:00:01.110" v="1"/>
          <pc:sldLayoutMkLst>
            <pc:docMk/>
            <pc:sldMasterMk cId="1928452137" sldId="2147483666"/>
            <pc:sldLayoutMk cId="2631270364" sldId="2147483705"/>
          </pc:sldLayoutMkLst>
        </pc:sldLayoutChg>
        <pc:sldLayoutChg chg="add">
          <pc:chgData name="ゲスト ユーザー" userId="S::urn:spo:anon#a99123451697d43904178872fa1bb460c88887b52f0998954b69472ae3f81d4e::" providerId="AD" clId="Web-{AC02CDE1-B0E1-96B9-4975-E07EFF109610}" dt="2022-06-28T07:00:01.110" v="1"/>
          <pc:sldLayoutMkLst>
            <pc:docMk/>
            <pc:sldMasterMk cId="1928452137" sldId="2147483666"/>
            <pc:sldLayoutMk cId="2501487619" sldId="2147483706"/>
          </pc:sldLayoutMkLst>
        </pc:sldLayoutChg>
      </pc:sldMasterChg>
    </pc:docChg>
  </pc:docChgLst>
  <pc:docChgLst>
    <pc:chgData name="吉田啓悟" userId="S::yoshida-keigo-plusdojo2022@seplus2016.onmicrosoft.com::7b0d4aeb-3b7a-4628-887e-fe40555eba09" providerId="AD" clId="Web-{DEE612F1-715C-66E9-DE20-0BE64F74FC65}"/>
    <pc:docChg chg="addSld modSld sldOrd">
      <pc:chgData name="吉田啓悟" userId="S::yoshida-keigo-plusdojo2022@seplus2016.onmicrosoft.com::7b0d4aeb-3b7a-4628-887e-fe40555eba09" providerId="AD" clId="Web-{DEE612F1-715C-66E9-DE20-0BE64F74FC65}" dt="2022-06-29T02:56:28.180" v="205"/>
      <pc:docMkLst>
        <pc:docMk/>
      </pc:docMkLst>
      <pc:sldChg chg="modSp ord">
        <pc:chgData name="吉田啓悟" userId="S::yoshida-keigo-plusdojo2022@seplus2016.onmicrosoft.com::7b0d4aeb-3b7a-4628-887e-fe40555eba09" providerId="AD" clId="Web-{DEE612F1-715C-66E9-DE20-0BE64F74FC65}" dt="2022-06-29T02:53:51.989" v="203" actId="1076"/>
        <pc:sldMkLst>
          <pc:docMk/>
          <pc:sldMk cId="2243494996" sldId="277"/>
        </pc:sldMkLst>
        <pc:spChg chg="mod">
          <ac:chgData name="吉田啓悟" userId="S::yoshida-keigo-plusdojo2022@seplus2016.onmicrosoft.com::7b0d4aeb-3b7a-4628-887e-fe40555eba09" providerId="AD" clId="Web-{DEE612F1-715C-66E9-DE20-0BE64F74FC65}" dt="2022-06-29T02:53:51.989" v="203" actId="1076"/>
          <ac:spMkLst>
            <pc:docMk/>
            <pc:sldMk cId="2243494996" sldId="277"/>
            <ac:spMk id="4" creationId="{328F602C-7F98-4C02-99D4-ED65E00D66A4}"/>
          </ac:spMkLst>
        </pc:spChg>
      </pc:sldChg>
      <pc:sldChg chg="modSp">
        <pc:chgData name="吉田啓悟" userId="S::yoshida-keigo-plusdojo2022@seplus2016.onmicrosoft.com::7b0d4aeb-3b7a-4628-887e-fe40555eba09" providerId="AD" clId="Web-{DEE612F1-715C-66E9-DE20-0BE64F74FC65}" dt="2022-06-29T01:10:10.395" v="53"/>
        <pc:sldMkLst>
          <pc:docMk/>
          <pc:sldMk cId="3780697828" sldId="301"/>
        </pc:sldMkLst>
        <pc:spChg chg="mod">
          <ac:chgData name="吉田啓悟" userId="S::yoshida-keigo-plusdojo2022@seplus2016.onmicrosoft.com::7b0d4aeb-3b7a-4628-887e-fe40555eba09" providerId="AD" clId="Web-{DEE612F1-715C-66E9-DE20-0BE64F74FC65}" dt="2022-06-29T01:10:10.395" v="53"/>
          <ac:spMkLst>
            <pc:docMk/>
            <pc:sldMk cId="3780697828" sldId="301"/>
            <ac:spMk id="5" creationId="{06E82690-B145-4D4F-B2D1-0B2A8C50FD71}"/>
          </ac:spMkLst>
        </pc:spChg>
      </pc:sldChg>
      <pc:sldChg chg="delSp">
        <pc:chgData name="吉田啓悟" userId="S::yoshida-keigo-plusdojo2022@seplus2016.onmicrosoft.com::7b0d4aeb-3b7a-4628-887e-fe40555eba09" providerId="AD" clId="Web-{DEE612F1-715C-66E9-DE20-0BE64F74FC65}" dt="2022-06-29T02:56:23.929" v="204"/>
        <pc:sldMkLst>
          <pc:docMk/>
          <pc:sldMk cId="1450127530" sldId="308"/>
        </pc:sldMkLst>
        <pc:spChg chg="del">
          <ac:chgData name="吉田啓悟" userId="S::yoshida-keigo-plusdojo2022@seplus2016.onmicrosoft.com::7b0d4aeb-3b7a-4628-887e-fe40555eba09" providerId="AD" clId="Web-{DEE612F1-715C-66E9-DE20-0BE64F74FC65}" dt="2022-06-29T02:56:23.929" v="204"/>
          <ac:spMkLst>
            <pc:docMk/>
            <pc:sldMk cId="1450127530" sldId="308"/>
            <ac:spMk id="12" creationId="{1376AB42-A1CF-2599-DBDC-5986B33CC126}"/>
          </ac:spMkLst>
        </pc:spChg>
      </pc:sldChg>
      <pc:sldChg chg="delSp">
        <pc:chgData name="吉田啓悟" userId="S::yoshida-keigo-plusdojo2022@seplus2016.onmicrosoft.com::7b0d4aeb-3b7a-4628-887e-fe40555eba09" providerId="AD" clId="Web-{DEE612F1-715C-66E9-DE20-0BE64F74FC65}" dt="2022-06-29T02:56:28.180" v="205"/>
        <pc:sldMkLst>
          <pc:docMk/>
          <pc:sldMk cId="429965017" sldId="309"/>
        </pc:sldMkLst>
        <pc:spChg chg="del">
          <ac:chgData name="吉田啓悟" userId="S::yoshida-keigo-plusdojo2022@seplus2016.onmicrosoft.com::7b0d4aeb-3b7a-4628-887e-fe40555eba09" providerId="AD" clId="Web-{DEE612F1-715C-66E9-DE20-0BE64F74FC65}" dt="2022-06-29T02:56:28.180" v="205"/>
          <ac:spMkLst>
            <pc:docMk/>
            <pc:sldMk cId="429965017" sldId="309"/>
            <ac:spMk id="12" creationId="{1376AB42-A1CF-2599-DBDC-5986B33CC126}"/>
          </ac:spMkLst>
        </pc:spChg>
      </pc:sldChg>
      <pc:sldChg chg="addSp delSp modSp new">
        <pc:chgData name="吉田啓悟" userId="S::yoshida-keigo-plusdojo2022@seplus2016.onmicrosoft.com::7b0d4aeb-3b7a-4628-887e-fe40555eba09" providerId="AD" clId="Web-{DEE612F1-715C-66E9-DE20-0BE64F74FC65}" dt="2022-06-29T02:41:47.631" v="202" actId="1076"/>
        <pc:sldMkLst>
          <pc:docMk/>
          <pc:sldMk cId="1146853561" sldId="314"/>
        </pc:sldMkLst>
        <pc:spChg chg="del">
          <ac:chgData name="吉田啓悟" userId="S::yoshida-keigo-plusdojo2022@seplus2016.onmicrosoft.com::7b0d4aeb-3b7a-4628-887e-fe40555eba09" providerId="AD" clId="Web-{DEE612F1-715C-66E9-DE20-0BE64F74FC65}" dt="2022-06-29T01:04:33.450" v="43"/>
          <ac:spMkLst>
            <pc:docMk/>
            <pc:sldMk cId="1146853561" sldId="314"/>
            <ac:spMk id="2" creationId="{4139C28D-E1E5-7951-4981-03F71A6B8DE9}"/>
          </ac:spMkLst>
        </pc:spChg>
        <pc:spChg chg="del">
          <ac:chgData name="吉田啓悟" userId="S::yoshida-keigo-plusdojo2022@seplus2016.onmicrosoft.com::7b0d4aeb-3b7a-4628-887e-fe40555eba09" providerId="AD" clId="Web-{DEE612F1-715C-66E9-DE20-0BE64F74FC65}" dt="2022-06-29T01:04:39.809" v="45"/>
          <ac:spMkLst>
            <pc:docMk/>
            <pc:sldMk cId="1146853561" sldId="314"/>
            <ac:spMk id="3" creationId="{98C6E8C2-7D9E-19C9-A3F3-783F906B07E3}"/>
          </ac:spMkLst>
        </pc:spChg>
        <pc:spChg chg="del">
          <ac:chgData name="吉田啓悟" userId="S::yoshida-keigo-plusdojo2022@seplus2016.onmicrosoft.com::7b0d4aeb-3b7a-4628-887e-fe40555eba09" providerId="AD" clId="Web-{DEE612F1-715C-66E9-DE20-0BE64F74FC65}" dt="2022-06-29T01:04:37.622" v="44"/>
          <ac:spMkLst>
            <pc:docMk/>
            <pc:sldMk cId="1146853561" sldId="314"/>
            <ac:spMk id="4" creationId="{6EAF88E6-684C-4A51-2AE8-6D128DFF6D0E}"/>
          </ac:spMkLst>
        </pc:spChg>
        <pc:spChg chg="del">
          <ac:chgData name="吉田啓悟" userId="S::yoshida-keigo-plusdojo2022@seplus2016.onmicrosoft.com::7b0d4aeb-3b7a-4628-887e-fe40555eba09" providerId="AD" clId="Web-{DEE612F1-715C-66E9-DE20-0BE64F74FC65}" dt="2022-06-29T01:04:41.091" v="46"/>
          <ac:spMkLst>
            <pc:docMk/>
            <pc:sldMk cId="1146853561" sldId="314"/>
            <ac:spMk id="5" creationId="{74BA303C-16BE-8294-0E4C-509187038382}"/>
          </ac:spMkLst>
        </pc:spChg>
        <pc:spChg chg="del">
          <ac:chgData name="吉田啓悟" userId="S::yoshida-keigo-plusdojo2022@seplus2016.onmicrosoft.com::7b0d4aeb-3b7a-4628-887e-fe40555eba09" providerId="AD" clId="Web-{DEE612F1-715C-66E9-DE20-0BE64F74FC65}" dt="2022-06-29T01:04:42.326" v="47"/>
          <ac:spMkLst>
            <pc:docMk/>
            <pc:sldMk cId="1146853561" sldId="314"/>
            <ac:spMk id="6" creationId="{ED5162A2-036C-A517-231D-A5D193BE863A}"/>
          </ac:spMkLst>
        </pc:spChg>
        <pc:spChg chg="add mod">
          <ac:chgData name="吉田啓悟" userId="S::yoshida-keigo-plusdojo2022@seplus2016.onmicrosoft.com::7b0d4aeb-3b7a-4628-887e-fe40555eba09" providerId="AD" clId="Web-{DEE612F1-715C-66E9-DE20-0BE64F74FC65}" dt="2022-06-29T02:32:19.980" v="142" actId="14100"/>
          <ac:spMkLst>
            <pc:docMk/>
            <pc:sldMk cId="1146853561" sldId="314"/>
            <ac:spMk id="7" creationId="{8E4FE3EB-7CA4-B283-E439-4F6584A79329}"/>
          </ac:spMkLst>
        </pc:spChg>
        <pc:spChg chg="del">
          <ac:chgData name="吉田啓悟" userId="S::yoshida-keigo-plusdojo2022@seplus2016.onmicrosoft.com::7b0d4aeb-3b7a-4628-887e-fe40555eba09" providerId="AD" clId="Web-{DEE612F1-715C-66E9-DE20-0BE64F74FC65}" dt="2022-06-29T01:04:43.966" v="48"/>
          <ac:spMkLst>
            <pc:docMk/>
            <pc:sldMk cId="1146853561" sldId="314"/>
            <ac:spMk id="7" creationId="{DCC25320-D6F8-95AC-FEB8-15F3129EC68F}"/>
          </ac:spMkLst>
        </pc:spChg>
        <pc:spChg chg="del">
          <ac:chgData name="吉田啓悟" userId="S::yoshida-keigo-plusdojo2022@seplus2016.onmicrosoft.com::7b0d4aeb-3b7a-4628-887e-fe40555eba09" providerId="AD" clId="Web-{DEE612F1-715C-66E9-DE20-0BE64F74FC65}" dt="2022-06-29T01:04:46.435" v="49"/>
          <ac:spMkLst>
            <pc:docMk/>
            <pc:sldMk cId="1146853561" sldId="314"/>
            <ac:spMk id="8" creationId="{E02DC26A-F2A1-D47F-B10A-334D98CAFA94}"/>
          </ac:spMkLst>
        </pc:spChg>
        <pc:spChg chg="del">
          <ac:chgData name="吉田啓悟" userId="S::yoshida-keigo-plusdojo2022@seplus2016.onmicrosoft.com::7b0d4aeb-3b7a-4628-887e-fe40555eba09" providerId="AD" clId="Web-{DEE612F1-715C-66E9-DE20-0BE64F74FC65}" dt="2022-06-29T01:04:47.622" v="50"/>
          <ac:spMkLst>
            <pc:docMk/>
            <pc:sldMk cId="1146853561" sldId="314"/>
            <ac:spMk id="9" creationId="{30B64A8B-53EE-D534-3E85-248B75BACF0A}"/>
          </ac:spMkLst>
        </pc:spChg>
        <pc:spChg chg="add mod ord">
          <ac:chgData name="吉田啓悟" userId="S::yoshida-keigo-plusdojo2022@seplus2016.onmicrosoft.com::7b0d4aeb-3b7a-4628-887e-fe40555eba09" providerId="AD" clId="Web-{DEE612F1-715C-66E9-DE20-0BE64F74FC65}" dt="2022-06-29T02:41:38.694" v="201" actId="1076"/>
          <ac:spMkLst>
            <pc:docMk/>
            <pc:sldMk cId="1146853561" sldId="314"/>
            <ac:spMk id="9" creationId="{32CE2A45-1751-2D77-D754-C412962EA01D}"/>
          </ac:spMkLst>
        </pc:spChg>
        <pc:spChg chg="del">
          <ac:chgData name="吉田啓悟" userId="S::yoshida-keigo-plusdojo2022@seplus2016.onmicrosoft.com::7b0d4aeb-3b7a-4628-887e-fe40555eba09" providerId="AD" clId="Web-{DEE612F1-715C-66E9-DE20-0BE64F74FC65}" dt="2022-06-29T01:04:48.560" v="51"/>
          <ac:spMkLst>
            <pc:docMk/>
            <pc:sldMk cId="1146853561" sldId="314"/>
            <ac:spMk id="10" creationId="{A83D53A6-7916-7A76-EA70-3C44C7F93CD7}"/>
          </ac:spMkLst>
        </pc:spChg>
        <pc:spChg chg="add del">
          <ac:chgData name="吉田啓悟" userId="S::yoshida-keigo-plusdojo2022@seplus2016.onmicrosoft.com::7b0d4aeb-3b7a-4628-887e-fe40555eba09" providerId="AD" clId="Web-{DEE612F1-715C-66E9-DE20-0BE64F74FC65}" dt="2022-06-29T02:33:24.168" v="145"/>
          <ac:spMkLst>
            <pc:docMk/>
            <pc:sldMk cId="1146853561" sldId="314"/>
            <ac:spMk id="14" creationId="{B29C84C4-EF01-7528-0149-911E97CC1510}"/>
          </ac:spMkLst>
        </pc:spChg>
        <pc:spChg chg="add mod">
          <ac:chgData name="吉田啓悟" userId="S::yoshida-keigo-plusdojo2022@seplus2016.onmicrosoft.com::7b0d4aeb-3b7a-4628-887e-fe40555eba09" providerId="AD" clId="Web-{DEE612F1-715C-66E9-DE20-0BE64F74FC65}" dt="2022-06-29T02:21:42.764" v="96" actId="1076"/>
          <ac:spMkLst>
            <pc:docMk/>
            <pc:sldMk cId="1146853561" sldId="314"/>
            <ac:spMk id="15" creationId="{3294823D-9F8A-7D24-5778-611D8C12994D}"/>
          </ac:spMkLst>
        </pc:spChg>
        <pc:spChg chg="add mod ord">
          <ac:chgData name="吉田啓悟" userId="S::yoshida-keigo-plusdojo2022@seplus2016.onmicrosoft.com::7b0d4aeb-3b7a-4628-887e-fe40555eba09" providerId="AD" clId="Web-{DEE612F1-715C-66E9-DE20-0BE64F74FC65}" dt="2022-06-29T02:41:47.631" v="202" actId="1076"/>
          <ac:spMkLst>
            <pc:docMk/>
            <pc:sldMk cId="1146853561" sldId="314"/>
            <ac:spMk id="17" creationId="{7C9E2B61-3C03-2A67-39B1-1DFBBC714D93}"/>
          </ac:spMkLst>
        </pc:spChg>
        <pc:spChg chg="add del">
          <ac:chgData name="吉田啓悟" userId="S::yoshida-keigo-plusdojo2022@seplus2016.onmicrosoft.com::7b0d4aeb-3b7a-4628-887e-fe40555eba09" providerId="AD" clId="Web-{DEE612F1-715C-66E9-DE20-0BE64F74FC65}" dt="2022-06-29T01:04:30.637" v="42"/>
          <ac:spMkLst>
            <pc:docMk/>
            <pc:sldMk cId="1146853561" sldId="314"/>
            <ac:spMk id="17" creationId="{B43639AA-E2DA-51A9-181E-B5D4D762BF4C}"/>
          </ac:spMkLst>
        </pc:spChg>
        <pc:spChg chg="add del">
          <ac:chgData name="吉田啓悟" userId="S::yoshida-keigo-plusdojo2022@seplus2016.onmicrosoft.com::7b0d4aeb-3b7a-4628-887e-fe40555eba09" providerId="AD" clId="Web-{DEE612F1-715C-66E9-DE20-0BE64F74FC65}" dt="2022-06-29T02:04:31.275" v="65"/>
          <ac:spMkLst>
            <pc:docMk/>
            <pc:sldMk cId="1146853561" sldId="314"/>
            <ac:spMk id="19" creationId="{60C0D53F-49BE-3294-1DA7-988D54621876}"/>
          </ac:spMkLst>
        </pc:spChg>
        <pc:spChg chg="add mod">
          <ac:chgData name="吉田啓悟" userId="S::yoshida-keigo-plusdojo2022@seplus2016.onmicrosoft.com::7b0d4aeb-3b7a-4628-887e-fe40555eba09" providerId="AD" clId="Web-{DEE612F1-715C-66E9-DE20-0BE64F74FC65}" dt="2022-06-29T02:31:39.244" v="138" actId="20577"/>
          <ac:spMkLst>
            <pc:docMk/>
            <pc:sldMk cId="1146853561" sldId="314"/>
            <ac:spMk id="21" creationId="{FA1B832A-05AA-F560-75F7-12DD7E20005C}"/>
          </ac:spMkLst>
        </pc:spChg>
        <pc:spChg chg="add del mod ord">
          <ac:chgData name="吉田啓悟" userId="S::yoshida-keigo-plusdojo2022@seplus2016.onmicrosoft.com::7b0d4aeb-3b7a-4628-887e-fe40555eba09" providerId="AD" clId="Web-{DEE612F1-715C-66E9-DE20-0BE64F74FC65}" dt="2022-06-29T02:41:30.553" v="198"/>
          <ac:spMkLst>
            <pc:docMk/>
            <pc:sldMk cId="1146853561" sldId="314"/>
            <ac:spMk id="22" creationId="{C5A5DFC7-8D79-F3B2-C366-B606A12FE507}"/>
          </ac:spMkLst>
        </pc:spChg>
        <pc:spChg chg="add del mod">
          <ac:chgData name="吉田啓悟" userId="S::yoshida-keigo-plusdojo2022@seplus2016.onmicrosoft.com::7b0d4aeb-3b7a-4628-887e-fe40555eba09" providerId="AD" clId="Web-{DEE612F1-715C-66E9-DE20-0BE64F74FC65}" dt="2022-06-29T02:38:20.674" v="173"/>
          <ac:spMkLst>
            <pc:docMk/>
            <pc:sldMk cId="1146853561" sldId="314"/>
            <ac:spMk id="23" creationId="{2E13D2DB-D11B-06C3-5FAF-E0F759BE4216}"/>
          </ac:spMkLst>
        </pc:spChg>
        <pc:spChg chg="add del mod">
          <ac:chgData name="吉田啓悟" userId="S::yoshida-keigo-plusdojo2022@seplus2016.onmicrosoft.com::7b0d4aeb-3b7a-4628-887e-fe40555eba09" providerId="AD" clId="Web-{DEE612F1-715C-66E9-DE20-0BE64F74FC65}" dt="2022-06-29T02:39:25.144" v="180"/>
          <ac:spMkLst>
            <pc:docMk/>
            <pc:sldMk cId="1146853561" sldId="314"/>
            <ac:spMk id="25" creationId="{18007802-C1E1-09BC-5D03-6ED4F96871D5}"/>
          </ac:spMkLst>
        </pc:spChg>
        <pc:picChg chg="add del mod">
          <ac:chgData name="吉田啓悟" userId="S::yoshida-keigo-plusdojo2022@seplus2016.onmicrosoft.com::7b0d4aeb-3b7a-4628-887e-fe40555eba09" providerId="AD" clId="Web-{DEE612F1-715C-66E9-DE20-0BE64F74FC65}" dt="2022-06-29T02:24:11.251" v="97"/>
          <ac:picMkLst>
            <pc:docMk/>
            <pc:sldMk cId="1146853561" sldId="314"/>
            <ac:picMk id="2" creationId="{2E0EDB09-DFE7-EF22-CCE9-6CE7C7352DEE}"/>
          </ac:picMkLst>
        </pc:picChg>
        <pc:picChg chg="add del mod">
          <ac:chgData name="吉田啓悟" userId="S::yoshida-keigo-plusdojo2022@seplus2016.onmicrosoft.com::7b0d4aeb-3b7a-4628-887e-fe40555eba09" providerId="AD" clId="Web-{DEE612F1-715C-66E9-DE20-0BE64F74FC65}" dt="2022-06-29T02:25:34.253" v="103"/>
          <ac:picMkLst>
            <pc:docMk/>
            <pc:sldMk cId="1146853561" sldId="314"/>
            <ac:picMk id="3" creationId="{DBB137A9-90F9-D37E-5FE1-F8919B6089E5}"/>
          </ac:picMkLst>
        </pc:picChg>
        <pc:picChg chg="add del mod">
          <ac:chgData name="吉田啓悟" userId="S::yoshida-keigo-plusdojo2022@seplus2016.onmicrosoft.com::7b0d4aeb-3b7a-4628-887e-fe40555eba09" providerId="AD" clId="Web-{DEE612F1-715C-66E9-DE20-0BE64F74FC65}" dt="2022-06-29T02:30:52.478" v="130"/>
          <ac:picMkLst>
            <pc:docMk/>
            <pc:sldMk cId="1146853561" sldId="314"/>
            <ac:picMk id="4" creationId="{778C4612-5868-6BE1-CA94-2033E1821177}"/>
          </ac:picMkLst>
        </pc:picChg>
        <pc:picChg chg="add mod">
          <ac:chgData name="吉田啓悟" userId="S::yoshida-keigo-plusdojo2022@seplus2016.onmicrosoft.com::7b0d4aeb-3b7a-4628-887e-fe40555eba09" providerId="AD" clId="Web-{DEE612F1-715C-66E9-DE20-0BE64F74FC65}" dt="2022-06-29T02:31:29.135" v="135" actId="1076"/>
          <ac:picMkLst>
            <pc:docMk/>
            <pc:sldMk cId="1146853561" sldId="314"/>
            <ac:picMk id="5" creationId="{4914863F-E900-ED0E-402A-A9A2C995E749}"/>
          </ac:picMkLst>
        </pc:picChg>
        <pc:picChg chg="add del mod">
          <ac:chgData name="吉田啓悟" userId="S::yoshida-keigo-plusdojo2022@seplus2016.onmicrosoft.com::7b0d4aeb-3b7a-4628-887e-fe40555eba09" providerId="AD" clId="Web-{DEE612F1-715C-66E9-DE20-0BE64F74FC65}" dt="2022-06-29T02:34:42.029" v="153"/>
          <ac:picMkLst>
            <pc:docMk/>
            <pc:sldMk cId="1146853561" sldId="314"/>
            <ac:picMk id="20" creationId="{8AE3BA22-E279-BD88-4A8E-21BFD0991589}"/>
          </ac:picMkLst>
        </pc:picChg>
        <pc:picChg chg="add del mod">
          <ac:chgData name="吉田啓悟" userId="S::yoshida-keigo-plusdojo2022@seplus2016.onmicrosoft.com::7b0d4aeb-3b7a-4628-887e-fe40555eba09" providerId="AD" clId="Web-{DEE612F1-715C-66E9-DE20-0BE64F74FC65}" dt="2022-06-29T02:41:05.130" v="189"/>
          <ac:picMkLst>
            <pc:docMk/>
            <pc:sldMk cId="1146853561" sldId="314"/>
            <ac:picMk id="26" creationId="{8EAF1A76-16BF-E4AD-9B60-1220F7699EB7}"/>
          </ac:picMkLst>
        </pc:picChg>
        <pc:picChg chg="add mod">
          <ac:chgData name="吉田啓悟" userId="S::yoshida-keigo-plusdojo2022@seplus2016.onmicrosoft.com::7b0d4aeb-3b7a-4628-887e-fe40555eba09" providerId="AD" clId="Web-{DEE612F1-715C-66E9-DE20-0BE64F74FC65}" dt="2022-06-29T02:41:08.115" v="193" actId="14100"/>
          <ac:picMkLst>
            <pc:docMk/>
            <pc:sldMk cId="1146853561" sldId="314"/>
            <ac:picMk id="27" creationId="{074B850F-0E1C-305A-63DD-4D95AC376D18}"/>
          </ac:picMkLst>
        </pc:picChg>
      </pc:sldChg>
    </pc:docChg>
  </pc:docChgLst>
  <pc:docChgLst>
    <pc:chgData name="ゲスト ユーザー" userId="S::urn:spo:anon#40caceaad22e9da08ef4b6cc51d18e51b4eaaba32bb4349840c6803cebebca0a::" providerId="AD" clId="Web-{8A08AED7-4195-1585-AE51-7B8A4447E37B}"/>
    <pc:docChg chg="addSld modSld">
      <pc:chgData name="ゲスト ユーザー" userId="S::urn:spo:anon#40caceaad22e9da08ef4b6cc51d18e51b4eaaba32bb4349840c6803cebebca0a::" providerId="AD" clId="Web-{8A08AED7-4195-1585-AE51-7B8A4447E37B}" dt="2022-06-29T02:06:26.208" v="3"/>
      <pc:docMkLst>
        <pc:docMk/>
      </pc:docMkLst>
      <pc:sldChg chg="addSp delSp">
        <pc:chgData name="ゲスト ユーザー" userId="S::urn:spo:anon#40caceaad22e9da08ef4b6cc51d18e51b4eaaba32bb4349840c6803cebebca0a::" providerId="AD" clId="Web-{8A08AED7-4195-1585-AE51-7B8A4447E37B}" dt="2022-06-29T01:51:45.843" v="2"/>
        <pc:sldMkLst>
          <pc:docMk/>
          <pc:sldMk cId="1146853561" sldId="314"/>
        </pc:sldMkLst>
        <pc:spChg chg="add del">
          <ac:chgData name="ゲスト ユーザー" userId="S::urn:spo:anon#40caceaad22e9da08ef4b6cc51d18e51b4eaaba32bb4349840c6803cebebca0a::" providerId="AD" clId="Web-{8A08AED7-4195-1585-AE51-7B8A4447E37B}" dt="2022-06-29T01:51:45.843" v="2"/>
          <ac:spMkLst>
            <pc:docMk/>
            <pc:sldMk cId="1146853561" sldId="314"/>
            <ac:spMk id="2" creationId="{9961E469-FE38-7624-E943-92EE1A84FD1A}"/>
          </ac:spMkLst>
        </pc:spChg>
        <pc:spChg chg="del">
          <ac:chgData name="ゲスト ユーザー" userId="S::urn:spo:anon#40caceaad22e9da08ef4b6cc51d18e51b4eaaba32bb4349840c6803cebebca0a::" providerId="AD" clId="Web-{8A08AED7-4195-1585-AE51-7B8A4447E37B}" dt="2022-06-29T01:51:36.264" v="0"/>
          <ac:spMkLst>
            <pc:docMk/>
            <pc:sldMk cId="1146853561" sldId="314"/>
            <ac:spMk id="12" creationId="{928CF89B-D555-88B0-EE60-B64903EADE9B}"/>
          </ac:spMkLst>
        </pc:spChg>
      </pc:sldChg>
      <pc:sldChg chg="new">
        <pc:chgData name="ゲスト ユーザー" userId="S::urn:spo:anon#40caceaad22e9da08ef4b6cc51d18e51b4eaaba32bb4349840c6803cebebca0a::" providerId="AD" clId="Web-{8A08AED7-4195-1585-AE51-7B8A4447E37B}" dt="2022-06-29T02:06:26.208" v="3"/>
        <pc:sldMkLst>
          <pc:docMk/>
          <pc:sldMk cId="3052979918" sldId="319"/>
        </pc:sldMkLst>
      </pc:sldChg>
    </pc:docChg>
  </pc:docChgLst>
  <pc:docChgLst>
    <pc:chgData name="竹田彩乃" userId="S::takeda-ayano-plusdojo2022@seplus2016.onmicrosoft.com::4c200e7b-7f74-41c5-be95-a853813c6dfa" providerId="AD" clId="Web-{9781E97B-0982-6FF5-19DA-7E042724E247}"/>
    <pc:docChg chg="delSld modSld">
      <pc:chgData name="竹田彩乃" userId="S::takeda-ayano-plusdojo2022@seplus2016.onmicrosoft.com::4c200e7b-7f74-41c5-be95-a853813c6dfa" providerId="AD" clId="Web-{9781E97B-0982-6FF5-19DA-7E042724E247}" dt="2022-06-29T02:57:24.179" v="170" actId="20577"/>
      <pc:docMkLst>
        <pc:docMk/>
      </pc:docMkLst>
      <pc:sldChg chg="addSp modSp del">
        <pc:chgData name="竹田彩乃" userId="S::takeda-ayano-plusdojo2022@seplus2016.onmicrosoft.com::4c200e7b-7f74-41c5-be95-a853813c6dfa" providerId="AD" clId="Web-{9781E97B-0982-6FF5-19DA-7E042724E247}" dt="2022-06-29T02:25:54.927" v="144"/>
        <pc:sldMkLst>
          <pc:docMk/>
          <pc:sldMk cId="4240250543" sldId="295"/>
        </pc:sldMkLst>
        <pc:spChg chg="mod">
          <ac:chgData name="竹田彩乃" userId="S::takeda-ayano-plusdojo2022@seplus2016.onmicrosoft.com::4c200e7b-7f74-41c5-be95-a853813c6dfa" providerId="AD" clId="Web-{9781E97B-0982-6FF5-19DA-7E042724E247}" dt="2022-06-29T02:19:06.058" v="71" actId="1076"/>
          <ac:spMkLst>
            <pc:docMk/>
            <pc:sldMk cId="4240250543" sldId="295"/>
            <ac:spMk id="2" creationId="{5CE54ABB-4929-4810-950B-2DAEA0A5BAB4}"/>
          </ac:spMkLst>
        </pc:spChg>
        <pc:spChg chg="add mod">
          <ac:chgData name="竹田彩乃" userId="S::takeda-ayano-plusdojo2022@seplus2016.onmicrosoft.com::4c200e7b-7f74-41c5-be95-a853813c6dfa" providerId="AD" clId="Web-{9781E97B-0982-6FF5-19DA-7E042724E247}" dt="2022-06-29T02:18:56.026" v="69" actId="1076"/>
          <ac:spMkLst>
            <pc:docMk/>
            <pc:sldMk cId="4240250543" sldId="295"/>
            <ac:spMk id="5" creationId="{3AEC766E-CEFA-A911-DB5F-412F59900ACA}"/>
          </ac:spMkLst>
        </pc:spChg>
        <pc:spChg chg="add mod">
          <ac:chgData name="竹田彩乃" userId="S::takeda-ayano-plusdojo2022@seplus2016.onmicrosoft.com::4c200e7b-7f74-41c5-be95-a853813c6dfa" providerId="AD" clId="Web-{9781E97B-0982-6FF5-19DA-7E042724E247}" dt="2022-06-29T02:19:13.698" v="72" actId="1076"/>
          <ac:spMkLst>
            <pc:docMk/>
            <pc:sldMk cId="4240250543" sldId="295"/>
            <ac:spMk id="8" creationId="{1F2E30FD-55C3-02F0-3695-3F88766ED2E2}"/>
          </ac:spMkLst>
        </pc:spChg>
      </pc:sldChg>
      <pc:sldChg chg="modSp">
        <pc:chgData name="竹田彩乃" userId="S::takeda-ayano-plusdojo2022@seplus2016.onmicrosoft.com::4c200e7b-7f74-41c5-be95-a853813c6dfa" providerId="AD" clId="Web-{9781E97B-0982-6FF5-19DA-7E042724E247}" dt="2022-06-29T02:54:16.659" v="162" actId="1076"/>
        <pc:sldMkLst>
          <pc:docMk/>
          <pc:sldMk cId="2821115093" sldId="296"/>
        </pc:sldMkLst>
        <pc:spChg chg="mod">
          <ac:chgData name="竹田彩乃" userId="S::takeda-ayano-plusdojo2022@seplus2016.onmicrosoft.com::4c200e7b-7f74-41c5-be95-a853813c6dfa" providerId="AD" clId="Web-{9781E97B-0982-6FF5-19DA-7E042724E247}" dt="2022-06-29T02:54:16.659" v="162" actId="1076"/>
          <ac:spMkLst>
            <pc:docMk/>
            <pc:sldMk cId="2821115093" sldId="296"/>
            <ac:spMk id="5" creationId="{2E1923C7-5010-4C4F-A932-4BDA0B62A7C0}"/>
          </ac:spMkLst>
        </pc:spChg>
      </pc:sldChg>
      <pc:sldChg chg="addSp delSp modSp modNotes">
        <pc:chgData name="竹田彩乃" userId="S::takeda-ayano-plusdojo2022@seplus2016.onmicrosoft.com::4c200e7b-7f74-41c5-be95-a853813c6dfa" providerId="AD" clId="Web-{9781E97B-0982-6FF5-19DA-7E042724E247}" dt="2022-06-29T02:36:31.131" v="161"/>
        <pc:sldMkLst>
          <pc:docMk/>
          <pc:sldMk cId="3457343219" sldId="297"/>
        </pc:sldMkLst>
        <pc:spChg chg="add mod">
          <ac:chgData name="竹田彩乃" userId="S::takeda-ayano-plusdojo2022@seplus2016.onmicrosoft.com::4c200e7b-7f74-41c5-be95-a853813c6dfa" providerId="AD" clId="Web-{9781E97B-0982-6FF5-19DA-7E042724E247}" dt="2022-06-29T02:23:38.971" v="119" actId="1076"/>
          <ac:spMkLst>
            <pc:docMk/>
            <pc:sldMk cId="3457343219" sldId="297"/>
            <ac:spMk id="7" creationId="{49674B22-909C-3884-AAC0-CE2FC03D5106}"/>
          </ac:spMkLst>
        </pc:spChg>
        <pc:spChg chg="add mod">
          <ac:chgData name="竹田彩乃" userId="S::takeda-ayano-plusdojo2022@seplus2016.onmicrosoft.com::4c200e7b-7f74-41c5-be95-a853813c6dfa" providerId="AD" clId="Web-{9781E97B-0982-6FF5-19DA-7E042724E247}" dt="2022-06-29T02:24:08.097" v="127" actId="1076"/>
          <ac:spMkLst>
            <pc:docMk/>
            <pc:sldMk cId="3457343219" sldId="297"/>
            <ac:spMk id="9" creationId="{C3F57CF7-90AF-BD98-E1D4-C3519A016156}"/>
          </ac:spMkLst>
        </pc:spChg>
        <pc:spChg chg="mod">
          <ac:chgData name="竹田彩乃" userId="S::takeda-ayano-plusdojo2022@seplus2016.onmicrosoft.com::4c200e7b-7f74-41c5-be95-a853813c6dfa" providerId="AD" clId="Web-{9781E97B-0982-6FF5-19DA-7E042724E247}" dt="2022-06-29T02:25:43.568" v="143" actId="1076"/>
          <ac:spMkLst>
            <pc:docMk/>
            <pc:sldMk cId="3457343219" sldId="297"/>
            <ac:spMk id="10" creationId="{15EB8E7B-A9C1-FDB6-C076-B521CF90C450}"/>
          </ac:spMkLst>
        </pc:spChg>
        <pc:spChg chg="mod">
          <ac:chgData name="竹田彩乃" userId="S::takeda-ayano-plusdojo2022@seplus2016.onmicrosoft.com::4c200e7b-7f74-41c5-be95-a853813c6dfa" providerId="AD" clId="Web-{9781E97B-0982-6FF5-19DA-7E042724E247}" dt="2022-06-29T02:25:31.083" v="140" actId="1076"/>
          <ac:spMkLst>
            <pc:docMk/>
            <pc:sldMk cId="3457343219" sldId="297"/>
            <ac:spMk id="12" creationId="{A68B2823-2B13-DFC3-694C-71EC4177760A}"/>
          </ac:spMkLst>
        </pc:spChg>
        <pc:spChg chg="mod">
          <ac:chgData name="竹田彩乃" userId="S::takeda-ayano-plusdojo2022@seplus2016.onmicrosoft.com::4c200e7b-7f74-41c5-be95-a853813c6dfa" providerId="AD" clId="Web-{9781E97B-0982-6FF5-19DA-7E042724E247}" dt="2022-06-29T02:25:27.036" v="139" actId="1076"/>
          <ac:spMkLst>
            <pc:docMk/>
            <pc:sldMk cId="3457343219" sldId="297"/>
            <ac:spMk id="13" creationId="{56F25B00-D0C6-C090-12AE-22408CE96D54}"/>
          </ac:spMkLst>
        </pc:spChg>
        <pc:spChg chg="del mod">
          <ac:chgData name="竹田彩乃" userId="S::takeda-ayano-plusdojo2022@seplus2016.onmicrosoft.com::4c200e7b-7f74-41c5-be95-a853813c6dfa" providerId="AD" clId="Web-{9781E97B-0982-6FF5-19DA-7E042724E247}" dt="2022-06-29T02:21:04.061" v="91"/>
          <ac:spMkLst>
            <pc:docMk/>
            <pc:sldMk cId="3457343219" sldId="297"/>
            <ac:spMk id="14" creationId="{228FC1A7-E9A2-357C-C200-9A6316CA27A7}"/>
          </ac:spMkLst>
        </pc:spChg>
        <pc:spChg chg="del mod">
          <ac:chgData name="竹田彩乃" userId="S::takeda-ayano-plusdojo2022@seplus2016.onmicrosoft.com::4c200e7b-7f74-41c5-be95-a853813c6dfa" providerId="AD" clId="Web-{9781E97B-0982-6FF5-19DA-7E042724E247}" dt="2022-06-29T02:21:00.576" v="89"/>
          <ac:spMkLst>
            <pc:docMk/>
            <pc:sldMk cId="3457343219" sldId="297"/>
            <ac:spMk id="15" creationId="{556C1189-5C8C-2737-8AA5-B793FD2E40B1}"/>
          </ac:spMkLst>
        </pc:spChg>
        <pc:spChg chg="del mod">
          <ac:chgData name="竹田彩乃" userId="S::takeda-ayano-plusdojo2022@seplus2016.onmicrosoft.com::4c200e7b-7f74-41c5-be95-a853813c6dfa" providerId="AD" clId="Web-{9781E97B-0982-6FF5-19DA-7E042724E247}" dt="2022-06-29T02:21:02.436" v="90"/>
          <ac:spMkLst>
            <pc:docMk/>
            <pc:sldMk cId="3457343219" sldId="297"/>
            <ac:spMk id="16" creationId="{3BE8021F-CCFA-71E8-E82F-3C5334BC6555}"/>
          </ac:spMkLst>
        </pc:spChg>
        <pc:spChg chg="add mod">
          <ac:chgData name="竹田彩乃" userId="S::takeda-ayano-plusdojo2022@seplus2016.onmicrosoft.com::4c200e7b-7f74-41c5-be95-a853813c6dfa" providerId="AD" clId="Web-{9781E97B-0982-6FF5-19DA-7E042724E247}" dt="2022-06-29T02:27:26.883" v="157" actId="1076"/>
          <ac:spMkLst>
            <pc:docMk/>
            <pc:sldMk cId="3457343219" sldId="297"/>
            <ac:spMk id="17" creationId="{11D782DE-34D2-4261-228C-19EB8C3759C6}"/>
          </ac:spMkLst>
        </pc:spChg>
        <pc:spChg chg="add mod">
          <ac:chgData name="竹田彩乃" userId="S::takeda-ayano-plusdojo2022@seplus2016.onmicrosoft.com::4c200e7b-7f74-41c5-be95-a853813c6dfa" providerId="AD" clId="Web-{9781E97B-0982-6FF5-19DA-7E042724E247}" dt="2022-06-29T02:24:51.988" v="133" actId="1076"/>
          <ac:spMkLst>
            <pc:docMk/>
            <pc:sldMk cId="3457343219" sldId="297"/>
            <ac:spMk id="21" creationId="{E141C9E8-5ADD-1830-DFF0-BD1C9BBA68F4}"/>
          </ac:spMkLst>
        </pc:spChg>
        <pc:spChg chg="add mod">
          <ac:chgData name="竹田彩乃" userId="S::takeda-ayano-plusdojo2022@seplus2016.onmicrosoft.com::4c200e7b-7f74-41c5-be95-a853813c6dfa" providerId="AD" clId="Web-{9781E97B-0982-6FF5-19DA-7E042724E247}" dt="2022-06-29T02:25:00.270" v="134" actId="1076"/>
          <ac:spMkLst>
            <pc:docMk/>
            <pc:sldMk cId="3457343219" sldId="297"/>
            <ac:spMk id="23" creationId="{FACE6486-00D5-0C8F-40C0-59A4F83D2233}"/>
          </ac:spMkLst>
        </pc:spChg>
        <pc:spChg chg="add mod">
          <ac:chgData name="竹田彩乃" userId="S::takeda-ayano-plusdojo2022@seplus2016.onmicrosoft.com::4c200e7b-7f74-41c5-be95-a853813c6dfa" providerId="AD" clId="Web-{9781E97B-0982-6FF5-19DA-7E042724E247}" dt="2022-06-29T02:24:15.269" v="128" actId="1076"/>
          <ac:spMkLst>
            <pc:docMk/>
            <pc:sldMk cId="3457343219" sldId="297"/>
            <ac:spMk id="25" creationId="{8E866757-2A03-84BA-28CA-65BD62414AFF}"/>
          </ac:spMkLst>
        </pc:spChg>
        <pc:spChg chg="add mod">
          <ac:chgData name="竹田彩乃" userId="S::takeda-ayano-plusdojo2022@seplus2016.onmicrosoft.com::4c200e7b-7f74-41c5-be95-a853813c6dfa" providerId="AD" clId="Web-{9781E97B-0982-6FF5-19DA-7E042724E247}" dt="2022-06-29T02:26:53.523" v="153" actId="1076"/>
          <ac:spMkLst>
            <pc:docMk/>
            <pc:sldMk cId="3457343219" sldId="297"/>
            <ac:spMk id="27" creationId="{E8DDB97B-3624-535C-A4A0-D537BE13181B}"/>
          </ac:spMkLst>
        </pc:spChg>
        <pc:spChg chg="add del">
          <ac:chgData name="竹田彩乃" userId="S::takeda-ayano-plusdojo2022@seplus2016.onmicrosoft.com::4c200e7b-7f74-41c5-be95-a853813c6dfa" providerId="AD" clId="Web-{9781E97B-0982-6FF5-19DA-7E042724E247}" dt="2022-06-29T02:23:46.580" v="122"/>
          <ac:spMkLst>
            <pc:docMk/>
            <pc:sldMk cId="3457343219" sldId="297"/>
            <ac:spMk id="28" creationId="{27766649-46DE-0BE0-B2FC-91B85DB88FC7}"/>
          </ac:spMkLst>
        </pc:spChg>
        <pc:picChg chg="add mod">
          <ac:chgData name="竹田彩乃" userId="S::takeda-ayano-plusdojo2022@seplus2016.onmicrosoft.com::4c200e7b-7f74-41c5-be95-a853813c6dfa" providerId="AD" clId="Web-{9781E97B-0982-6FF5-19DA-7E042724E247}" dt="2022-06-29T02:23:33.861" v="117" actId="1076"/>
          <ac:picMkLst>
            <pc:docMk/>
            <pc:sldMk cId="3457343219" sldId="297"/>
            <ac:picMk id="3" creationId="{01EC49C8-66AA-2C9E-0542-EB966C0645A2}"/>
          </ac:picMkLst>
        </pc:picChg>
        <pc:picChg chg="del">
          <ac:chgData name="竹田彩乃" userId="S::takeda-ayano-plusdojo2022@seplus2016.onmicrosoft.com::4c200e7b-7f74-41c5-be95-a853813c6dfa" providerId="AD" clId="Web-{9781E97B-0982-6FF5-19DA-7E042724E247}" dt="2022-06-29T02:19:17.620" v="73"/>
          <ac:picMkLst>
            <pc:docMk/>
            <pc:sldMk cId="3457343219" sldId="297"/>
            <ac:picMk id="6" creationId="{3AB3EF7E-CB67-208B-EF52-BDF9DE28658F}"/>
          </ac:picMkLst>
        </pc:picChg>
        <pc:picChg chg="add mod">
          <ac:chgData name="竹田彩乃" userId="S::takeda-ayano-plusdojo2022@seplus2016.onmicrosoft.com::4c200e7b-7f74-41c5-be95-a853813c6dfa" providerId="AD" clId="Web-{9781E97B-0982-6FF5-19DA-7E042724E247}" dt="2022-06-29T02:27:01.726" v="155" actId="1076"/>
          <ac:picMkLst>
            <pc:docMk/>
            <pc:sldMk cId="3457343219" sldId="297"/>
            <ac:picMk id="19" creationId="{F28A8BD5-7C32-C148-D99E-D1541D669759}"/>
          </ac:picMkLst>
        </pc:picChg>
      </pc:sldChg>
      <pc:sldChg chg="modSp">
        <pc:chgData name="竹田彩乃" userId="S::takeda-ayano-plusdojo2022@seplus2016.onmicrosoft.com::4c200e7b-7f74-41c5-be95-a853813c6dfa" providerId="AD" clId="Web-{9781E97B-0982-6FF5-19DA-7E042724E247}" dt="2022-06-29T02:57:24.179" v="170" actId="20577"/>
        <pc:sldMkLst>
          <pc:docMk/>
          <pc:sldMk cId="2022475462" sldId="299"/>
        </pc:sldMkLst>
        <pc:spChg chg="mod">
          <ac:chgData name="竹田彩乃" userId="S::takeda-ayano-plusdojo2022@seplus2016.onmicrosoft.com::4c200e7b-7f74-41c5-be95-a853813c6dfa" providerId="AD" clId="Web-{9781E97B-0982-6FF5-19DA-7E042724E247}" dt="2022-06-29T02:57:24.179" v="170" actId="20577"/>
          <ac:spMkLst>
            <pc:docMk/>
            <pc:sldMk cId="2022475462" sldId="299"/>
            <ac:spMk id="3" creationId="{033634FE-ADF0-4BC3-A0A9-447EA9DD096B}"/>
          </ac:spMkLst>
        </pc:spChg>
      </pc:sldChg>
      <pc:sldChg chg="addSp">
        <pc:chgData name="竹田彩乃" userId="S::takeda-ayano-plusdojo2022@seplus2016.onmicrosoft.com::4c200e7b-7f74-41c5-be95-a853813c6dfa" providerId="AD" clId="Web-{9781E97B-0982-6FF5-19DA-7E042724E247}" dt="2022-06-29T02:54:56.175" v="163"/>
        <pc:sldMkLst>
          <pc:docMk/>
          <pc:sldMk cId="1993734026" sldId="303"/>
        </pc:sldMkLst>
        <pc:spChg chg="add">
          <ac:chgData name="竹田彩乃" userId="S::takeda-ayano-plusdojo2022@seplus2016.onmicrosoft.com::4c200e7b-7f74-41c5-be95-a853813c6dfa" providerId="AD" clId="Web-{9781E97B-0982-6FF5-19DA-7E042724E247}" dt="2022-06-29T02:54:56.175" v="163"/>
          <ac:spMkLst>
            <pc:docMk/>
            <pc:sldMk cId="1993734026" sldId="303"/>
            <ac:spMk id="8" creationId="{ACD62629-0006-F447-27A0-8B19714B81F8}"/>
          </ac:spMkLst>
        </pc:spChg>
      </pc:sldChg>
      <pc:sldChg chg="modSp">
        <pc:chgData name="竹田彩乃" userId="S::takeda-ayano-plusdojo2022@seplus2016.onmicrosoft.com::4c200e7b-7f74-41c5-be95-a853813c6dfa" providerId="AD" clId="Web-{9781E97B-0982-6FF5-19DA-7E042724E247}" dt="2022-06-29T02:55:22.801" v="166" actId="1076"/>
        <pc:sldMkLst>
          <pc:docMk/>
          <pc:sldMk cId="3361620716" sldId="312"/>
        </pc:sldMkLst>
        <pc:spChg chg="mod">
          <ac:chgData name="竹田彩乃" userId="S::takeda-ayano-plusdojo2022@seplus2016.onmicrosoft.com::4c200e7b-7f74-41c5-be95-a853813c6dfa" providerId="AD" clId="Web-{9781E97B-0982-6FF5-19DA-7E042724E247}" dt="2022-06-29T02:55:22.801" v="166" actId="1076"/>
          <ac:spMkLst>
            <pc:docMk/>
            <pc:sldMk cId="3361620716" sldId="312"/>
            <ac:spMk id="4" creationId="{328F602C-7F98-4C02-99D4-ED65E00D66A4}"/>
          </ac:spMkLst>
        </pc:spChg>
      </pc:sldChg>
      <pc:sldChg chg="modSp">
        <pc:chgData name="竹田彩乃" userId="S::takeda-ayano-plusdojo2022@seplus2016.onmicrosoft.com::4c200e7b-7f74-41c5-be95-a853813c6dfa" providerId="AD" clId="Web-{9781E97B-0982-6FF5-19DA-7E042724E247}" dt="2022-06-29T02:55:11.645" v="164" actId="1076"/>
        <pc:sldMkLst>
          <pc:docMk/>
          <pc:sldMk cId="1525130042" sldId="313"/>
        </pc:sldMkLst>
        <pc:spChg chg="mod">
          <ac:chgData name="竹田彩乃" userId="S::takeda-ayano-plusdojo2022@seplus2016.onmicrosoft.com::4c200e7b-7f74-41c5-be95-a853813c6dfa" providerId="AD" clId="Web-{9781E97B-0982-6FF5-19DA-7E042724E247}" dt="2022-06-29T02:55:11.645" v="164" actId="1076"/>
          <ac:spMkLst>
            <pc:docMk/>
            <pc:sldMk cId="1525130042" sldId="313"/>
            <ac:spMk id="4" creationId="{328F602C-7F98-4C02-99D4-ED65E00D66A4}"/>
          </ac:spMkLst>
        </pc:spChg>
      </pc:sldChg>
      <pc:sldChg chg="modSp">
        <pc:chgData name="竹田彩乃" userId="S::takeda-ayano-plusdojo2022@seplus2016.onmicrosoft.com::4c200e7b-7f74-41c5-be95-a853813c6dfa" providerId="AD" clId="Web-{9781E97B-0982-6FF5-19DA-7E042724E247}" dt="2022-06-29T02:55:37.333" v="168" actId="20577"/>
        <pc:sldMkLst>
          <pc:docMk/>
          <pc:sldMk cId="1135420456" sldId="319"/>
        </pc:sldMkLst>
        <pc:spChg chg="mod">
          <ac:chgData name="竹田彩乃" userId="S::takeda-ayano-plusdojo2022@seplus2016.onmicrosoft.com::4c200e7b-7f74-41c5-be95-a853813c6dfa" providerId="AD" clId="Web-{9781E97B-0982-6FF5-19DA-7E042724E247}" dt="2022-06-29T02:55:37.333" v="168" actId="20577"/>
          <ac:spMkLst>
            <pc:docMk/>
            <pc:sldMk cId="1135420456" sldId="319"/>
            <ac:spMk id="4" creationId="{79ED4A67-3A46-4F54-A12A-EAE1B53E6457}"/>
          </ac:spMkLst>
        </pc:spChg>
      </pc:sldChg>
      <pc:sldChg chg="addSp delSp del modNotes">
        <pc:chgData name="竹田彩乃" userId="S::takeda-ayano-plusdojo2022@seplus2016.onmicrosoft.com::4c200e7b-7f74-41c5-be95-a853813c6dfa" providerId="AD" clId="Web-{9781E97B-0982-6FF5-19DA-7E042724E247}" dt="2022-06-29T02:20:47.795" v="88"/>
        <pc:sldMkLst>
          <pc:docMk/>
          <pc:sldMk cId="3052979918" sldId="319"/>
        </pc:sldMkLst>
        <pc:spChg chg="del">
          <ac:chgData name="竹田彩乃" userId="S::takeda-ayano-plusdojo2022@seplus2016.onmicrosoft.com::4c200e7b-7f74-41c5-be95-a853813c6dfa" providerId="AD" clId="Web-{9781E97B-0982-6FF5-19DA-7E042724E247}" dt="2022-06-29T02:16:51.460" v="7"/>
          <ac:spMkLst>
            <pc:docMk/>
            <pc:sldMk cId="3052979918" sldId="319"/>
            <ac:spMk id="5" creationId="{D4D58436-D68C-2ECC-F8B5-2761A73EF0E6}"/>
          </ac:spMkLst>
        </pc:spChg>
        <pc:spChg chg="add del">
          <ac:chgData name="竹田彩乃" userId="S::takeda-ayano-plusdojo2022@seplus2016.onmicrosoft.com::4c200e7b-7f74-41c5-be95-a853813c6dfa" providerId="AD" clId="Web-{9781E97B-0982-6FF5-19DA-7E042724E247}" dt="2022-06-29T02:17:07.898" v="14"/>
          <ac:spMkLst>
            <pc:docMk/>
            <pc:sldMk cId="3052979918" sldId="319"/>
            <ac:spMk id="7" creationId="{F6BCB07F-5556-5216-B5F1-012DFFE94D54}"/>
          </ac:spMkLst>
        </pc:spChg>
        <pc:spChg chg="add del">
          <ac:chgData name="竹田彩乃" userId="S::takeda-ayano-plusdojo2022@seplus2016.onmicrosoft.com::4c200e7b-7f74-41c5-be95-a853813c6dfa" providerId="AD" clId="Web-{9781E97B-0982-6FF5-19DA-7E042724E247}" dt="2022-06-29T02:17:03.554" v="12"/>
          <ac:spMkLst>
            <pc:docMk/>
            <pc:sldMk cId="3052979918" sldId="319"/>
            <ac:spMk id="8" creationId="{5F1EC37A-EAC5-CD8D-5C50-858139AC0F37}"/>
          </ac:spMkLst>
        </pc:spChg>
        <pc:spChg chg="add del">
          <ac:chgData name="竹田彩乃" userId="S::takeda-ayano-plusdojo2022@seplus2016.onmicrosoft.com::4c200e7b-7f74-41c5-be95-a853813c6dfa" providerId="AD" clId="Web-{9781E97B-0982-6FF5-19DA-7E042724E247}" dt="2022-06-29T02:17:06.117" v="13"/>
          <ac:spMkLst>
            <pc:docMk/>
            <pc:sldMk cId="3052979918" sldId="319"/>
            <ac:spMk id="9" creationId="{91218D58-4AE2-7A08-E620-1E16189FFD7C}"/>
          </ac:spMkLst>
        </pc:spChg>
        <pc:spChg chg="add del">
          <ac:chgData name="竹田彩乃" userId="S::takeda-ayano-plusdojo2022@seplus2016.onmicrosoft.com::4c200e7b-7f74-41c5-be95-a853813c6dfa" providerId="AD" clId="Web-{9781E97B-0982-6FF5-19DA-7E042724E247}" dt="2022-06-29T02:17:01.132" v="11"/>
          <ac:spMkLst>
            <pc:docMk/>
            <pc:sldMk cId="3052979918" sldId="319"/>
            <ac:spMk id="10" creationId="{DE7C5DAF-CD80-2C27-EB2B-5A121E8368E0}"/>
          </ac:spMkLst>
        </pc:spChg>
      </pc:sldChg>
    </pc:docChg>
  </pc:docChgLst>
  <pc:docChgLst>
    <pc:chgData name="吉田啓悟" userId="S::yoshida-keigo-plusdojo2022@seplus2016.onmicrosoft.com::7b0d4aeb-3b7a-4628-887e-fe40555eba09" providerId="AD" clId="Web-{BC9FEF00-134A-F791-0178-86AB74CF3A4B}"/>
    <pc:docChg chg="addSld delSld modSld">
      <pc:chgData name="吉田啓悟" userId="S::yoshida-keigo-plusdojo2022@seplus2016.onmicrosoft.com::7b0d4aeb-3b7a-4628-887e-fe40555eba09" providerId="AD" clId="Web-{BC9FEF00-134A-F791-0178-86AB74CF3A4B}" dt="2022-06-28T05:34:46.744" v="167" actId="20577"/>
      <pc:docMkLst>
        <pc:docMk/>
      </pc:docMkLst>
      <pc:sldChg chg="addSp delSp modSp">
        <pc:chgData name="吉田啓悟" userId="S::yoshida-keigo-plusdojo2022@seplus2016.onmicrosoft.com::7b0d4aeb-3b7a-4628-887e-fe40555eba09" providerId="AD" clId="Web-{BC9FEF00-134A-F791-0178-86AB74CF3A4B}" dt="2022-06-28T05:34:46.744" v="167" actId="20577"/>
        <pc:sldMkLst>
          <pc:docMk/>
          <pc:sldMk cId="2821115093" sldId="296"/>
        </pc:sldMkLst>
        <pc:spChg chg="mod">
          <ac:chgData name="吉田啓悟" userId="S::yoshida-keigo-plusdojo2022@seplus2016.onmicrosoft.com::7b0d4aeb-3b7a-4628-887e-fe40555eba09" providerId="AD" clId="Web-{BC9FEF00-134A-F791-0178-86AB74CF3A4B}" dt="2022-06-28T05:13:45.253" v="71" actId="1076"/>
          <ac:spMkLst>
            <pc:docMk/>
            <pc:sldMk cId="2821115093" sldId="296"/>
            <ac:spMk id="5" creationId="{2E1923C7-5010-4C4F-A932-4BDA0B62A7C0}"/>
          </ac:spMkLst>
        </pc:spChg>
        <pc:spChg chg="mod">
          <ac:chgData name="吉田啓悟" userId="S::yoshida-keigo-plusdojo2022@seplus2016.onmicrosoft.com::7b0d4aeb-3b7a-4628-887e-fe40555eba09" providerId="AD" clId="Web-{BC9FEF00-134A-F791-0178-86AB74CF3A4B}" dt="2022-06-28T04:55:24.936" v="50" actId="1076"/>
          <ac:spMkLst>
            <pc:docMk/>
            <pc:sldMk cId="2821115093" sldId="296"/>
            <ac:spMk id="18" creationId="{C761F428-2BD9-BA4A-76AE-F4D42D91FB3A}"/>
          </ac:spMkLst>
        </pc:spChg>
        <pc:spChg chg="mod">
          <ac:chgData name="吉田啓悟" userId="S::yoshida-keigo-plusdojo2022@seplus2016.onmicrosoft.com::7b0d4aeb-3b7a-4628-887e-fe40555eba09" providerId="AD" clId="Web-{BC9FEF00-134A-F791-0178-86AB74CF3A4B}" dt="2022-06-28T05:34:46.744" v="167" actId="20577"/>
          <ac:spMkLst>
            <pc:docMk/>
            <pc:sldMk cId="2821115093" sldId="296"/>
            <ac:spMk id="99" creationId="{7B0D6E54-03FD-7C28-64AF-A5B770B6564D}"/>
          </ac:spMkLst>
        </pc:spChg>
        <pc:picChg chg="add mod ord">
          <ac:chgData name="吉田啓悟" userId="S::yoshida-keigo-plusdojo2022@seplus2016.onmicrosoft.com::7b0d4aeb-3b7a-4628-887e-fe40555eba09" providerId="AD" clId="Web-{BC9FEF00-134A-F791-0178-86AB74CF3A4B}" dt="2022-06-28T04:52:12.320" v="34"/>
          <ac:picMkLst>
            <pc:docMk/>
            <pc:sldMk cId="2821115093" sldId="296"/>
            <ac:picMk id="3" creationId="{DD7E884C-E033-6F24-4C6A-14B38D00834D}"/>
          </ac:picMkLst>
        </pc:picChg>
        <pc:picChg chg="del">
          <ac:chgData name="吉田啓悟" userId="S::yoshida-keigo-plusdojo2022@seplus2016.onmicrosoft.com::7b0d4aeb-3b7a-4628-887e-fe40555eba09" providerId="AD" clId="Web-{BC9FEF00-134A-F791-0178-86AB74CF3A4B}" dt="2022-06-28T04:50:07.160" v="5"/>
          <ac:picMkLst>
            <pc:docMk/>
            <pc:sldMk cId="2821115093" sldId="296"/>
            <ac:picMk id="90" creationId="{3C2A11C1-239B-A16F-B904-627AF862CCA7}"/>
          </ac:picMkLst>
        </pc:picChg>
      </pc:sldChg>
      <pc:sldChg chg="new del">
        <pc:chgData name="吉田啓悟" userId="S::yoshida-keigo-plusdojo2022@seplus2016.onmicrosoft.com::7b0d4aeb-3b7a-4628-887e-fe40555eba09" providerId="AD" clId="Web-{BC9FEF00-134A-F791-0178-86AB74CF3A4B}" dt="2022-06-28T04:47:06.060" v="2"/>
        <pc:sldMkLst>
          <pc:docMk/>
          <pc:sldMk cId="3795172216" sldId="302"/>
        </pc:sldMkLst>
      </pc:sldChg>
      <pc:sldChg chg="add">
        <pc:chgData name="吉田啓悟" userId="S::yoshida-keigo-plusdojo2022@seplus2016.onmicrosoft.com::7b0d4aeb-3b7a-4628-887e-fe40555eba09" providerId="AD" clId="Web-{BC9FEF00-134A-F791-0178-86AB74CF3A4B}" dt="2022-06-28T04:47:01.294" v="1"/>
        <pc:sldMkLst>
          <pc:docMk/>
          <pc:sldMk cId="1993734026" sldId="303"/>
        </pc:sldMkLst>
      </pc:sldChg>
    </pc:docChg>
  </pc:docChgLst>
  <pc:docChgLst>
    <pc:chgData name="ゲスト ユーザー" userId="S::urn:spo:anon#40caceaad22e9da08ef4b6cc51d18e51b4eaaba32bb4349840c6803cebebca0a::" providerId="AD" clId="Web-{991058CB-D280-43F7-78E4-E78C0409FC2F}"/>
    <pc:docChg chg="modSld">
      <pc:chgData name="ゲスト ユーザー" userId="S::urn:spo:anon#40caceaad22e9da08ef4b6cc51d18e51b4eaaba32bb4349840c6803cebebca0a::" providerId="AD" clId="Web-{991058CB-D280-43F7-78E4-E78C0409FC2F}" dt="2022-06-29T02:55:10.309" v="253" actId="1076"/>
      <pc:docMkLst>
        <pc:docMk/>
      </pc:docMkLst>
      <pc:sldChg chg="addSp delSp modSp">
        <pc:chgData name="ゲスト ユーザー" userId="S::urn:spo:anon#40caceaad22e9da08ef4b6cc51d18e51b4eaaba32bb4349840c6803cebebca0a::" providerId="AD" clId="Web-{991058CB-D280-43F7-78E4-E78C0409FC2F}" dt="2022-06-29T02:55:10.309" v="253" actId="1076"/>
        <pc:sldMkLst>
          <pc:docMk/>
          <pc:sldMk cId="3457343219" sldId="297"/>
        </pc:sldMkLst>
        <pc:spChg chg="add del">
          <ac:chgData name="ゲスト ユーザー" userId="S::urn:spo:anon#40caceaad22e9da08ef4b6cc51d18e51b4eaaba32bb4349840c6803cebebca0a::" providerId="AD" clId="Web-{991058CB-D280-43F7-78E4-E78C0409FC2F}" dt="2022-06-29T02:54:45.026" v="252"/>
          <ac:spMkLst>
            <pc:docMk/>
            <pc:sldMk cId="3457343219" sldId="297"/>
            <ac:spMk id="2" creationId="{CF83A128-A0ED-EEF7-07E6-6421790986EC}"/>
          </ac:spMkLst>
        </pc:spChg>
        <pc:spChg chg="mod">
          <ac:chgData name="ゲスト ユーザー" userId="S::urn:spo:anon#40caceaad22e9da08ef4b6cc51d18e51b4eaaba32bb4349840c6803cebebca0a::" providerId="AD" clId="Web-{991058CB-D280-43F7-78E4-E78C0409FC2F}" dt="2022-06-29T02:55:10.309" v="253" actId="1076"/>
          <ac:spMkLst>
            <pc:docMk/>
            <pc:sldMk cId="3457343219" sldId="297"/>
            <ac:spMk id="10" creationId="{15EB8E7B-A9C1-FDB6-C076-B521CF90C450}"/>
          </ac:spMkLst>
        </pc:spChg>
      </pc:sldChg>
      <pc:sldChg chg="addSp delSp modSp modNotes">
        <pc:chgData name="ゲスト ユーザー" userId="S::urn:spo:anon#40caceaad22e9da08ef4b6cc51d18e51b4eaaba32bb4349840c6803cebebca0a::" providerId="AD" clId="Web-{991058CB-D280-43F7-78E4-E78C0409FC2F}" dt="2022-06-29T02:54:13.494" v="250"/>
        <pc:sldMkLst>
          <pc:docMk/>
          <pc:sldMk cId="55372122" sldId="298"/>
        </pc:sldMkLst>
        <pc:spChg chg="add del mod">
          <ac:chgData name="ゲスト ユーザー" userId="S::urn:spo:anon#40caceaad22e9da08ef4b6cc51d18e51b4eaaba32bb4349840c6803cebebca0a::" providerId="AD" clId="Web-{991058CB-D280-43F7-78E4-E78C0409FC2F}" dt="2022-06-29T02:25:46.871" v="43"/>
          <ac:spMkLst>
            <pc:docMk/>
            <pc:sldMk cId="55372122" sldId="298"/>
            <ac:spMk id="6" creationId="{785B618D-8B34-A9C0-077D-426E835C5904}"/>
          </ac:spMkLst>
        </pc:spChg>
        <pc:spChg chg="add del mod">
          <ac:chgData name="ゲスト ユーザー" userId="S::urn:spo:anon#40caceaad22e9da08ef4b6cc51d18e51b4eaaba32bb4349840c6803cebebca0a::" providerId="AD" clId="Web-{991058CB-D280-43F7-78E4-E78C0409FC2F}" dt="2022-06-29T02:26:12.716" v="44"/>
          <ac:spMkLst>
            <pc:docMk/>
            <pc:sldMk cId="55372122" sldId="298"/>
            <ac:spMk id="7" creationId="{D0B8D2FA-1B37-4D50-112B-C5A144D9E010}"/>
          </ac:spMkLst>
        </pc:spChg>
        <pc:spChg chg="add del mod">
          <ac:chgData name="ゲスト ユーザー" userId="S::urn:spo:anon#40caceaad22e9da08ef4b6cc51d18e51b4eaaba32bb4349840c6803cebebca0a::" providerId="AD" clId="Web-{991058CB-D280-43F7-78E4-E78C0409FC2F}" dt="2022-06-29T02:45:59.727" v="165"/>
          <ac:spMkLst>
            <pc:docMk/>
            <pc:sldMk cId="55372122" sldId="298"/>
            <ac:spMk id="8" creationId="{A709C612-B7CA-0AC8-C785-20A2CB0AC0C3}"/>
          </ac:spMkLst>
        </pc:spChg>
        <pc:picChg chg="add del mod">
          <ac:chgData name="ゲスト ユーザー" userId="S::urn:spo:anon#40caceaad22e9da08ef4b6cc51d18e51b4eaaba32bb4349840c6803cebebca0a::" providerId="AD" clId="Web-{991058CB-D280-43F7-78E4-E78C0409FC2F}" dt="2022-06-29T02:45:55.476" v="164"/>
          <ac:picMkLst>
            <pc:docMk/>
            <pc:sldMk cId="55372122" sldId="298"/>
            <ac:picMk id="5" creationId="{3AE4BBED-F35D-A7D1-88F4-30546F1BA44C}"/>
          </ac:picMkLst>
        </pc:picChg>
      </pc:sldChg>
      <pc:sldChg chg="addSp delSp modSp addAnim delAnim modAnim">
        <pc:chgData name="ゲスト ユーザー" userId="S::urn:spo:anon#40caceaad22e9da08ef4b6cc51d18e51b4eaaba32bb4349840c6803cebebca0a::" providerId="AD" clId="Web-{991058CB-D280-43F7-78E4-E78C0409FC2F}" dt="2022-06-29T02:37:32.802" v="158"/>
        <pc:sldMkLst>
          <pc:docMk/>
          <pc:sldMk cId="2022475462" sldId="299"/>
        </pc:sldMkLst>
        <pc:spChg chg="mod">
          <ac:chgData name="ゲスト ユーザー" userId="S::urn:spo:anon#40caceaad22e9da08ef4b6cc51d18e51b4eaaba32bb4349840c6803cebebca0a::" providerId="AD" clId="Web-{991058CB-D280-43F7-78E4-E78C0409FC2F}" dt="2022-06-29T02:34:39.937" v="151" actId="20577"/>
          <ac:spMkLst>
            <pc:docMk/>
            <pc:sldMk cId="2022475462" sldId="299"/>
            <ac:spMk id="3" creationId="{033634FE-ADF0-4BC3-A0A9-447EA9DD096B}"/>
          </ac:spMkLst>
        </pc:spChg>
        <pc:spChg chg="add del mod">
          <ac:chgData name="ゲスト ユーザー" userId="S::urn:spo:anon#40caceaad22e9da08ef4b6cc51d18e51b4eaaba32bb4349840c6803cebebca0a::" providerId="AD" clId="Web-{991058CB-D280-43F7-78E4-E78C0409FC2F}" dt="2022-06-29T02:32:40.401" v="117"/>
          <ac:spMkLst>
            <pc:docMk/>
            <pc:sldMk cId="2022475462" sldId="299"/>
            <ac:spMk id="4" creationId="{6DD680BB-6944-2E1E-FEBC-8C4D320E8069}"/>
          </ac:spMkLst>
        </pc:spChg>
      </pc:sldChg>
    </pc:docChg>
  </pc:docChgLst>
  <pc:docChgLst>
    <pc:chgData name="ゲスト ユーザー" userId="S::urn:spo:anon#a99123451697d43904178872fa1bb460c88887b52f0998954b69472ae3f81d4e::" providerId="AD" clId="Web-{DD8C57C5-FFF0-6C9D-E3AE-BC3835A4A88C}"/>
    <pc:docChg chg="modSld">
      <pc:chgData name="ゲスト ユーザー" userId="S::urn:spo:anon#a99123451697d43904178872fa1bb460c88887b52f0998954b69472ae3f81d4e::" providerId="AD" clId="Web-{DD8C57C5-FFF0-6C9D-E3AE-BC3835A4A88C}" dt="2022-06-28T08:49:17.194" v="221"/>
      <pc:docMkLst>
        <pc:docMk/>
      </pc:docMkLst>
      <pc:sldChg chg="addSp">
        <pc:chgData name="ゲスト ユーザー" userId="S::urn:spo:anon#a99123451697d43904178872fa1bb460c88887b52f0998954b69472ae3f81d4e::" providerId="AD" clId="Web-{DD8C57C5-FFF0-6C9D-E3AE-BC3835A4A88C}" dt="2022-06-28T08:02:33.457" v="17"/>
        <pc:sldMkLst>
          <pc:docMk/>
          <pc:sldMk cId="920173932" sldId="275"/>
        </pc:sldMkLst>
        <pc:spChg chg="add">
          <ac:chgData name="ゲスト ユーザー" userId="S::urn:spo:anon#a99123451697d43904178872fa1bb460c88887b52f0998954b69472ae3f81d4e::" providerId="AD" clId="Web-{DD8C57C5-FFF0-6C9D-E3AE-BC3835A4A88C}" dt="2022-06-28T08:02:33.098" v="16"/>
          <ac:spMkLst>
            <pc:docMk/>
            <pc:sldMk cId="920173932" sldId="275"/>
            <ac:spMk id="8" creationId="{F8487025-A892-79E2-EBDF-650CD45991A4}"/>
          </ac:spMkLst>
        </pc:spChg>
        <pc:spChg chg="add">
          <ac:chgData name="ゲスト ユーザー" userId="S::urn:spo:anon#a99123451697d43904178872fa1bb460c88887b52f0998954b69472ae3f81d4e::" providerId="AD" clId="Web-{DD8C57C5-FFF0-6C9D-E3AE-BC3835A4A88C}" dt="2022-06-28T08:02:33.457" v="17"/>
          <ac:spMkLst>
            <pc:docMk/>
            <pc:sldMk cId="920173932" sldId="275"/>
            <ac:spMk id="9" creationId="{CEBE961D-FAF8-1CA4-62F3-9C4F11C54B40}"/>
          </ac:spMkLst>
        </pc:spChg>
      </pc:sldChg>
      <pc:sldChg chg="modNotes">
        <pc:chgData name="ゲスト ユーザー" userId="S::urn:spo:anon#a99123451697d43904178872fa1bb460c88887b52f0998954b69472ae3f81d4e::" providerId="AD" clId="Web-{DD8C57C5-FFF0-6C9D-E3AE-BC3835A4A88C}" dt="2022-06-28T08:05:34.275" v="100"/>
        <pc:sldMkLst>
          <pc:docMk/>
          <pc:sldMk cId="2243494996" sldId="277"/>
        </pc:sldMkLst>
      </pc:sldChg>
      <pc:sldChg chg="delSp modSp">
        <pc:chgData name="ゲスト ユーザー" userId="S::urn:spo:anon#a99123451697d43904178872fa1bb460c88887b52f0998954b69472ae3f81d4e::" providerId="AD" clId="Web-{DD8C57C5-FFF0-6C9D-E3AE-BC3835A4A88C}" dt="2022-06-28T08:00:46.876" v="15" actId="1076"/>
        <pc:sldMkLst>
          <pc:docMk/>
          <pc:sldMk cId="2821115093" sldId="296"/>
        </pc:sldMkLst>
        <pc:spChg chg="mod">
          <ac:chgData name="ゲスト ユーザー" userId="S::urn:spo:anon#a99123451697d43904178872fa1bb460c88887b52f0998954b69472ae3f81d4e::" providerId="AD" clId="Web-{DD8C57C5-FFF0-6C9D-E3AE-BC3835A4A88C}" dt="2022-06-28T08:00:46.876" v="15" actId="1076"/>
          <ac:spMkLst>
            <pc:docMk/>
            <pc:sldMk cId="2821115093" sldId="296"/>
            <ac:spMk id="18" creationId="{C761F428-2BD9-BA4A-76AE-F4D42D91FB3A}"/>
          </ac:spMkLst>
        </pc:spChg>
        <pc:spChg chg="del mod">
          <ac:chgData name="ゲスト ユーザー" userId="S::urn:spo:anon#a99123451697d43904178872fa1bb460c88887b52f0998954b69472ae3f81d4e::" providerId="AD" clId="Web-{DD8C57C5-FFF0-6C9D-E3AE-BC3835A4A88C}" dt="2022-06-28T08:00:42.798" v="14"/>
          <ac:spMkLst>
            <pc:docMk/>
            <pc:sldMk cId="2821115093" sldId="296"/>
            <ac:spMk id="98" creationId="{0169BB5F-D7F4-B2F4-0177-9B453F858DA6}"/>
          </ac:spMkLst>
        </pc:spChg>
      </pc:sldChg>
      <pc:sldChg chg="addSp delSp modSp modNotes">
        <pc:chgData name="ゲスト ユーザー" userId="S::urn:spo:anon#a99123451697d43904178872fa1bb460c88887b52f0998954b69472ae3f81d4e::" providerId="AD" clId="Web-{DD8C57C5-FFF0-6C9D-E3AE-BC3835A4A88C}" dt="2022-06-28T08:49:17.194" v="221"/>
        <pc:sldMkLst>
          <pc:docMk/>
          <pc:sldMk cId="3457343219" sldId="297"/>
        </pc:sldMkLst>
        <pc:spChg chg="add del mod">
          <ac:chgData name="ゲスト ユーザー" userId="S::urn:spo:anon#a99123451697d43904178872fa1bb460c88887b52f0998954b69472ae3f81d4e::" providerId="AD" clId="Web-{DD8C57C5-FFF0-6C9D-E3AE-BC3835A4A88C}" dt="2022-06-28T08:08:45.045" v="217"/>
          <ac:spMkLst>
            <pc:docMk/>
            <pc:sldMk cId="3457343219" sldId="297"/>
            <ac:spMk id="2" creationId="{0E056FFD-D909-7F89-937A-4C103AF1453D}"/>
          </ac:spMkLst>
        </pc:spChg>
        <pc:spChg chg="mod">
          <ac:chgData name="ゲスト ユーザー" userId="S::urn:spo:anon#a99123451697d43904178872fa1bb460c88887b52f0998954b69472ae3f81d4e::" providerId="AD" clId="Web-{DD8C57C5-FFF0-6C9D-E3AE-BC3835A4A88C}" dt="2022-06-28T08:02:54.348" v="23" actId="20577"/>
          <ac:spMkLst>
            <pc:docMk/>
            <pc:sldMk cId="3457343219" sldId="297"/>
            <ac:spMk id="12" creationId="{A68B2823-2B13-DFC3-694C-71EC4177760A}"/>
          </ac:spMkLst>
        </pc:spChg>
        <pc:spChg chg="mod">
          <ac:chgData name="ゲスト ユーザー" userId="S::urn:spo:anon#a99123451697d43904178872fa1bb460c88887b52f0998954b69472ae3f81d4e::" providerId="AD" clId="Web-{DD8C57C5-FFF0-6C9D-E3AE-BC3835A4A88C}" dt="2022-06-28T08:03:25.052" v="27" actId="1076"/>
          <ac:spMkLst>
            <pc:docMk/>
            <pc:sldMk cId="3457343219" sldId="297"/>
            <ac:spMk id="13" creationId="{56F25B00-D0C6-C090-12AE-22408CE96D54}"/>
          </ac:spMkLst>
        </pc:spChg>
        <pc:spChg chg="mod">
          <ac:chgData name="ゲスト ユーザー" userId="S::urn:spo:anon#a99123451697d43904178872fa1bb460c88887b52f0998954b69472ae3f81d4e::" providerId="AD" clId="Web-{DD8C57C5-FFF0-6C9D-E3AE-BC3835A4A88C}" dt="2022-06-28T08:07:38.731" v="198"/>
          <ac:spMkLst>
            <pc:docMk/>
            <pc:sldMk cId="3457343219" sldId="297"/>
            <ac:spMk id="14" creationId="{228FC1A7-E9A2-357C-C200-9A6316CA27A7}"/>
          </ac:spMkLst>
        </pc:spChg>
      </pc:sldChg>
    </pc:docChg>
  </pc:docChgLst>
  <pc:docChgLst>
    <pc:chgData name="清水陽太郎" userId="S::shimizu-yotaro-plusdojo2022@seplus2016.onmicrosoft.com::d8d5f712-1027-4e64-999d-1914b8199b88" providerId="AD" clId="Web-{BE6BBE01-FCD1-8EC6-C612-0118E9971889}"/>
    <pc:docChg chg="addSld delSld modSld">
      <pc:chgData name="清水陽太郎" userId="S::shimizu-yotaro-plusdojo2022@seplus2016.onmicrosoft.com::d8d5f712-1027-4e64-999d-1914b8199b88" providerId="AD" clId="Web-{BE6BBE01-FCD1-8EC6-C612-0118E9971889}" dt="2022-06-29T02:57:48.776" v="381"/>
      <pc:docMkLst>
        <pc:docMk/>
      </pc:docMkLst>
      <pc:sldChg chg="addSp delSp">
        <pc:chgData name="清水陽太郎" userId="S::shimizu-yotaro-plusdojo2022@seplus2016.onmicrosoft.com::d8d5f712-1027-4e64-999d-1914b8199b88" providerId="AD" clId="Web-{BE6BBE01-FCD1-8EC6-C612-0118E9971889}" dt="2022-06-29T02:54:35.817" v="323"/>
        <pc:sldMkLst>
          <pc:docMk/>
          <pc:sldMk cId="1642425379" sldId="256"/>
        </pc:sldMkLst>
        <pc:spChg chg="add del">
          <ac:chgData name="清水陽太郎" userId="S::shimizu-yotaro-plusdojo2022@seplus2016.onmicrosoft.com::d8d5f712-1027-4e64-999d-1914b8199b88" providerId="AD" clId="Web-{BE6BBE01-FCD1-8EC6-C612-0118E9971889}" dt="2022-06-29T02:54:35.817" v="323"/>
          <ac:spMkLst>
            <pc:docMk/>
            <pc:sldMk cId="1642425379" sldId="256"/>
            <ac:spMk id="5" creationId="{9EE820EB-C08E-2F02-5A55-18C506733169}"/>
          </ac:spMkLst>
        </pc:spChg>
      </pc:sldChg>
      <pc:sldChg chg="del">
        <pc:chgData name="清水陽太郎" userId="S::shimizu-yotaro-plusdojo2022@seplus2016.onmicrosoft.com::d8d5f712-1027-4e64-999d-1914b8199b88" providerId="AD" clId="Web-{BE6BBE01-FCD1-8EC6-C612-0118E9971889}" dt="2022-06-29T02:29:19.939" v="57"/>
        <pc:sldMkLst>
          <pc:docMk/>
          <pc:sldMk cId="3780697828" sldId="301"/>
        </pc:sldMkLst>
      </pc:sldChg>
      <pc:sldChg chg="del">
        <pc:chgData name="清水陽太郎" userId="S::shimizu-yotaro-plusdojo2022@seplus2016.onmicrosoft.com::d8d5f712-1027-4e64-999d-1914b8199b88" providerId="AD" clId="Web-{BE6BBE01-FCD1-8EC6-C612-0118E9971889}" dt="2022-06-29T01:40:43.919" v="0"/>
        <pc:sldMkLst>
          <pc:docMk/>
          <pc:sldMk cId="3375981826" sldId="305"/>
        </pc:sldMkLst>
      </pc:sldChg>
      <pc:sldChg chg="del">
        <pc:chgData name="清水陽太郎" userId="S::shimizu-yotaro-plusdojo2022@seplus2016.onmicrosoft.com::d8d5f712-1027-4e64-999d-1914b8199b88" providerId="AD" clId="Web-{BE6BBE01-FCD1-8EC6-C612-0118E9971889}" dt="2022-06-29T01:40:45.123" v="1"/>
        <pc:sldMkLst>
          <pc:docMk/>
          <pc:sldMk cId="418768908" sldId="306"/>
        </pc:sldMkLst>
      </pc:sldChg>
      <pc:sldChg chg="addSp delSp modSp delAnim">
        <pc:chgData name="清水陽太郎" userId="S::shimizu-yotaro-plusdojo2022@seplus2016.onmicrosoft.com::d8d5f712-1027-4e64-999d-1914b8199b88" providerId="AD" clId="Web-{BE6BBE01-FCD1-8EC6-C612-0118E9971889}" dt="2022-06-29T02:57:48.776" v="381"/>
        <pc:sldMkLst>
          <pc:docMk/>
          <pc:sldMk cId="2213872465" sldId="307"/>
        </pc:sldMkLst>
        <pc:spChg chg="add mod">
          <ac:chgData name="清水陽太郎" userId="S::shimizu-yotaro-plusdojo2022@seplus2016.onmicrosoft.com::d8d5f712-1027-4e64-999d-1914b8199b88" providerId="AD" clId="Web-{BE6BBE01-FCD1-8EC6-C612-0118E9971889}" dt="2022-06-29T02:56:16.883" v="349" actId="20577"/>
          <ac:spMkLst>
            <pc:docMk/>
            <pc:sldMk cId="2213872465" sldId="307"/>
            <ac:spMk id="5" creationId="{14E8A3EB-BA2D-140C-A8E0-40B2911C8793}"/>
          </ac:spMkLst>
        </pc:spChg>
        <pc:spChg chg="del">
          <ac:chgData name="清水陽太郎" userId="S::shimizu-yotaro-plusdojo2022@seplus2016.onmicrosoft.com::d8d5f712-1027-4e64-999d-1914b8199b88" providerId="AD" clId="Web-{BE6BBE01-FCD1-8EC6-C612-0118E9971889}" dt="2022-06-29T02:57:48.776" v="381"/>
          <ac:spMkLst>
            <pc:docMk/>
            <pc:sldMk cId="2213872465" sldId="307"/>
            <ac:spMk id="13" creationId="{C5373E17-EBA1-5D4B-2482-0B549D95029C}"/>
          </ac:spMkLst>
        </pc:spChg>
        <pc:picChg chg="del">
          <ac:chgData name="清水陽太郎" userId="S::shimizu-yotaro-plusdojo2022@seplus2016.onmicrosoft.com::d8d5f712-1027-4e64-999d-1914b8199b88" providerId="AD" clId="Web-{BE6BBE01-FCD1-8EC6-C612-0118E9971889}" dt="2022-06-29T02:56:01.367" v="329"/>
          <ac:picMkLst>
            <pc:docMk/>
            <pc:sldMk cId="2213872465" sldId="307"/>
            <ac:picMk id="3" creationId="{5E79482E-1E2D-74A7-C3D9-556F6BCAFFEA}"/>
          </ac:picMkLst>
        </pc:picChg>
      </pc:sldChg>
      <pc:sldChg chg="addSp delSp modSp">
        <pc:chgData name="清水陽太郎" userId="S::shimizu-yotaro-plusdojo2022@seplus2016.onmicrosoft.com::d8d5f712-1027-4e64-999d-1914b8199b88" providerId="AD" clId="Web-{BE6BBE01-FCD1-8EC6-C612-0118E9971889}" dt="2022-06-29T02:57:40.620" v="380"/>
        <pc:sldMkLst>
          <pc:docMk/>
          <pc:sldMk cId="1450127530" sldId="308"/>
        </pc:sldMkLst>
        <pc:spChg chg="add mod">
          <ac:chgData name="清水陽太郎" userId="S::shimizu-yotaro-plusdojo2022@seplus2016.onmicrosoft.com::d8d5f712-1027-4e64-999d-1914b8199b88" providerId="AD" clId="Web-{BE6BBE01-FCD1-8EC6-C612-0118E9971889}" dt="2022-06-29T02:56:44.462" v="378" actId="20577"/>
          <ac:spMkLst>
            <pc:docMk/>
            <pc:sldMk cId="1450127530" sldId="308"/>
            <ac:spMk id="4" creationId="{22A0C878-3ACC-F175-CFF7-E6DFF4B0EB04}"/>
          </ac:spMkLst>
        </pc:spChg>
        <pc:spChg chg="del">
          <ac:chgData name="清水陽太郎" userId="S::shimizu-yotaro-plusdojo2022@seplus2016.onmicrosoft.com::d8d5f712-1027-4e64-999d-1914b8199b88" providerId="AD" clId="Web-{BE6BBE01-FCD1-8EC6-C612-0118E9971889}" dt="2022-06-29T02:57:40.620" v="380"/>
          <ac:spMkLst>
            <pc:docMk/>
            <pc:sldMk cId="1450127530" sldId="308"/>
            <ac:spMk id="13" creationId="{C5373E17-EBA1-5D4B-2482-0B549D95029C}"/>
          </ac:spMkLst>
        </pc:spChg>
      </pc:sldChg>
      <pc:sldChg chg="delSp">
        <pc:chgData name="清水陽太郎" userId="S::shimizu-yotaro-plusdojo2022@seplus2016.onmicrosoft.com::d8d5f712-1027-4e64-999d-1914b8199b88" providerId="AD" clId="Web-{BE6BBE01-FCD1-8EC6-C612-0118E9971889}" dt="2022-06-29T02:57:33.432" v="379"/>
        <pc:sldMkLst>
          <pc:docMk/>
          <pc:sldMk cId="429965017" sldId="309"/>
        </pc:sldMkLst>
        <pc:spChg chg="del">
          <ac:chgData name="清水陽太郎" userId="S::shimizu-yotaro-plusdojo2022@seplus2016.onmicrosoft.com::d8d5f712-1027-4e64-999d-1914b8199b88" providerId="AD" clId="Web-{BE6BBE01-FCD1-8EC6-C612-0118E9971889}" dt="2022-06-29T02:57:33.432" v="379"/>
          <ac:spMkLst>
            <pc:docMk/>
            <pc:sldMk cId="429965017" sldId="309"/>
            <ac:spMk id="13" creationId="{C5373E17-EBA1-5D4B-2482-0B549D95029C}"/>
          </ac:spMkLst>
        </pc:spChg>
      </pc:sldChg>
      <pc:sldChg chg="addSp delSp modSp">
        <pc:chgData name="清水陽太郎" userId="S::shimizu-yotaro-plusdojo2022@seplus2016.onmicrosoft.com::d8d5f712-1027-4e64-999d-1914b8199b88" providerId="AD" clId="Web-{BE6BBE01-FCD1-8EC6-C612-0118E9971889}" dt="2022-06-29T02:55:39.710" v="328" actId="1076"/>
        <pc:sldMkLst>
          <pc:docMk/>
          <pc:sldMk cId="2420937897" sldId="311"/>
        </pc:sldMkLst>
        <pc:spChg chg="mod">
          <ac:chgData name="清水陽太郎" userId="S::shimizu-yotaro-plusdojo2022@seplus2016.onmicrosoft.com::d8d5f712-1027-4e64-999d-1914b8199b88" providerId="AD" clId="Web-{BE6BBE01-FCD1-8EC6-C612-0118E9971889}" dt="2022-06-29T02:25:34.025" v="55" actId="20577"/>
          <ac:spMkLst>
            <pc:docMk/>
            <pc:sldMk cId="2420937897" sldId="311"/>
            <ac:spMk id="2" creationId="{6719F29B-F233-48AF-8261-F33A4E079E3E}"/>
          </ac:spMkLst>
        </pc:spChg>
        <pc:spChg chg="del">
          <ac:chgData name="清水陽太郎" userId="S::shimizu-yotaro-plusdojo2022@seplus2016.onmicrosoft.com::d8d5f712-1027-4e64-999d-1914b8199b88" providerId="AD" clId="Web-{BE6BBE01-FCD1-8EC6-C612-0118E9971889}" dt="2022-06-29T02:08:48.304" v="22"/>
          <ac:spMkLst>
            <pc:docMk/>
            <pc:sldMk cId="2420937897" sldId="311"/>
            <ac:spMk id="3" creationId="{35E3EA69-4E0E-41BD-8095-A124225A2647}"/>
          </ac:spMkLst>
        </pc:spChg>
        <pc:spChg chg="mod">
          <ac:chgData name="清水陽太郎" userId="S::shimizu-yotaro-plusdojo2022@seplus2016.onmicrosoft.com::d8d5f712-1027-4e64-999d-1914b8199b88" providerId="AD" clId="Web-{BE6BBE01-FCD1-8EC6-C612-0118E9971889}" dt="2022-06-29T02:55:39.710" v="328" actId="1076"/>
          <ac:spMkLst>
            <pc:docMk/>
            <pc:sldMk cId="2420937897" sldId="311"/>
            <ac:spMk id="4" creationId="{328F602C-7F98-4C02-99D4-ED65E00D66A4}"/>
          </ac:spMkLst>
        </pc:spChg>
        <pc:spChg chg="add del mod">
          <ac:chgData name="清水陽太郎" userId="S::shimizu-yotaro-plusdojo2022@seplus2016.onmicrosoft.com::d8d5f712-1027-4e64-999d-1914b8199b88" providerId="AD" clId="Web-{BE6BBE01-FCD1-8EC6-C612-0118E9971889}" dt="2022-06-29T02:06:11.189" v="17"/>
          <ac:spMkLst>
            <pc:docMk/>
            <pc:sldMk cId="2420937897" sldId="311"/>
            <ac:spMk id="5" creationId="{6AE3F8C1-E1D7-234C-0D63-AE34505DA91A}"/>
          </ac:spMkLst>
        </pc:spChg>
        <pc:spChg chg="del mod">
          <ac:chgData name="清水陽太郎" userId="S::shimizu-yotaro-plusdojo2022@seplus2016.onmicrosoft.com::d8d5f712-1027-4e64-999d-1914b8199b88" providerId="AD" clId="Web-{BE6BBE01-FCD1-8EC6-C612-0118E9971889}" dt="2022-06-29T02:08:44.804" v="21"/>
          <ac:spMkLst>
            <pc:docMk/>
            <pc:sldMk cId="2420937897" sldId="311"/>
            <ac:spMk id="8" creationId="{15B0A039-B644-5F40-0FA5-EDCFD098FCDC}"/>
          </ac:spMkLst>
        </pc:spChg>
        <pc:spChg chg="add del mod">
          <ac:chgData name="清水陽太郎" userId="S::shimizu-yotaro-plusdojo2022@seplus2016.onmicrosoft.com::d8d5f712-1027-4e64-999d-1914b8199b88" providerId="AD" clId="Web-{BE6BBE01-FCD1-8EC6-C612-0118E9971889}" dt="2022-06-29T02:08:50.788" v="23"/>
          <ac:spMkLst>
            <pc:docMk/>
            <pc:sldMk cId="2420937897" sldId="311"/>
            <ac:spMk id="10" creationId="{0B38DE5A-7EEC-C1E4-8903-E96D0AE7A763}"/>
          </ac:spMkLst>
        </pc:spChg>
        <pc:spChg chg="add mod">
          <ac:chgData name="清水陽太郎" userId="S::shimizu-yotaro-plusdojo2022@seplus2016.onmicrosoft.com::d8d5f712-1027-4e64-999d-1914b8199b88" providerId="AD" clId="Web-{BE6BBE01-FCD1-8EC6-C612-0118E9971889}" dt="2022-06-29T02:51:57.155" v="318" actId="20577"/>
          <ac:spMkLst>
            <pc:docMk/>
            <pc:sldMk cId="2420937897" sldId="311"/>
            <ac:spMk id="14" creationId="{C9DCB2B8-F30C-77B3-8C71-DB0A51DDDAE6}"/>
          </ac:spMkLst>
        </pc:spChg>
        <pc:picChg chg="add del mod">
          <ac:chgData name="清水陽太郎" userId="S::shimizu-yotaro-plusdojo2022@seplus2016.onmicrosoft.com::d8d5f712-1027-4e64-999d-1914b8199b88" providerId="AD" clId="Web-{BE6BBE01-FCD1-8EC6-C612-0118E9971889}" dt="2022-06-29T02:11:20.168" v="28"/>
          <ac:picMkLst>
            <pc:docMk/>
            <pc:sldMk cId="2420937897" sldId="311"/>
            <ac:picMk id="6" creationId="{78C89CCF-4D15-2ED0-16B5-60D9D8EA1135}"/>
          </ac:picMkLst>
        </pc:picChg>
        <pc:picChg chg="add mod">
          <ac:chgData name="清水陽太郎" userId="S::shimizu-yotaro-plusdojo2022@seplus2016.onmicrosoft.com::d8d5f712-1027-4e64-999d-1914b8199b88" providerId="AD" clId="Web-{BE6BBE01-FCD1-8EC6-C612-0118E9971889}" dt="2022-06-29T02:48:43.274" v="211" actId="1076"/>
          <ac:picMkLst>
            <pc:docMk/>
            <pc:sldMk cId="2420937897" sldId="311"/>
            <ac:picMk id="12" creationId="{440427BC-D8D6-89BA-41A0-1CE9230A3DA7}"/>
          </ac:picMkLst>
        </pc:picChg>
      </pc:sldChg>
      <pc:sldChg chg="addSp delSp modSp add">
        <pc:chgData name="清水陽太郎" userId="S::shimizu-yotaro-plusdojo2022@seplus2016.onmicrosoft.com::d8d5f712-1027-4e64-999d-1914b8199b88" providerId="AD" clId="Web-{BE6BBE01-FCD1-8EC6-C612-0118E9971889}" dt="2022-06-29T02:31:16.677" v="94"/>
        <pc:sldMkLst>
          <pc:docMk/>
          <pc:sldMk cId="3947404579" sldId="315"/>
        </pc:sldMkLst>
        <pc:spChg chg="del">
          <ac:chgData name="清水陽太郎" userId="S::shimizu-yotaro-plusdojo2022@seplus2016.onmicrosoft.com::d8d5f712-1027-4e64-999d-1914b8199b88" providerId="AD" clId="Web-{BE6BBE01-FCD1-8EC6-C612-0118E9971889}" dt="2022-06-29T02:20:46.641" v="41"/>
          <ac:spMkLst>
            <pc:docMk/>
            <pc:sldMk cId="3947404579" sldId="315"/>
            <ac:spMk id="3" creationId="{35E3EA69-4E0E-41BD-8095-A124225A2647}"/>
          </ac:spMkLst>
        </pc:spChg>
        <pc:spChg chg="add del mod">
          <ac:chgData name="清水陽太郎" userId="S::shimizu-yotaro-plusdojo2022@seplus2016.onmicrosoft.com::d8d5f712-1027-4e64-999d-1914b8199b88" providerId="AD" clId="Web-{BE6BBE01-FCD1-8EC6-C612-0118E9971889}" dt="2022-06-29T02:20:47.547" v="42"/>
          <ac:spMkLst>
            <pc:docMk/>
            <pc:sldMk cId="3947404579" sldId="315"/>
            <ac:spMk id="8" creationId="{81FE3A7F-5A39-DFD8-CAF5-AF2BF571B868}"/>
          </ac:spMkLst>
        </pc:spChg>
        <pc:spChg chg="add del mod">
          <ac:chgData name="清水陽太郎" userId="S::shimizu-yotaro-plusdojo2022@seplus2016.onmicrosoft.com::d8d5f712-1027-4e64-999d-1914b8199b88" providerId="AD" clId="Web-{BE6BBE01-FCD1-8EC6-C612-0118E9971889}" dt="2022-06-29T02:22:07.987" v="47"/>
          <ac:spMkLst>
            <pc:docMk/>
            <pc:sldMk cId="3947404579" sldId="315"/>
            <ac:spMk id="11" creationId="{BD3554EE-62CD-2074-1EAB-A56AD6135D93}"/>
          </ac:spMkLst>
        </pc:spChg>
        <pc:spChg chg="add mod">
          <ac:chgData name="清水陽太郎" userId="S::shimizu-yotaro-plusdojo2022@seplus2016.onmicrosoft.com::d8d5f712-1027-4e64-999d-1914b8199b88" providerId="AD" clId="Web-{BE6BBE01-FCD1-8EC6-C612-0118E9971889}" dt="2022-06-29T02:22:23.800" v="50" actId="1076"/>
          <ac:spMkLst>
            <pc:docMk/>
            <pc:sldMk cId="3947404579" sldId="315"/>
            <ac:spMk id="12" creationId="{3840988C-E1FC-C755-7401-837767D4071C}"/>
          </ac:spMkLst>
        </pc:spChg>
        <pc:picChg chg="add mod">
          <ac:chgData name="清水陽太郎" userId="S::shimizu-yotaro-plusdojo2022@seplus2016.onmicrosoft.com::d8d5f712-1027-4e64-999d-1914b8199b88" providerId="AD" clId="Web-{BE6BBE01-FCD1-8EC6-C612-0118E9971889}" dt="2022-06-29T02:19:47.592" v="40" actId="1076"/>
          <ac:picMkLst>
            <pc:docMk/>
            <pc:sldMk cId="3947404579" sldId="315"/>
            <ac:picMk id="5" creationId="{77D7A42B-FC91-92F8-6E01-8CB95E47FC28}"/>
          </ac:picMkLst>
        </pc:picChg>
        <pc:picChg chg="del mod">
          <ac:chgData name="清水陽太郎" userId="S::shimizu-yotaro-plusdojo2022@seplus2016.onmicrosoft.com::d8d5f712-1027-4e64-999d-1914b8199b88" providerId="AD" clId="Web-{BE6BBE01-FCD1-8EC6-C612-0118E9971889}" dt="2022-06-29T02:31:16.677" v="94"/>
          <ac:picMkLst>
            <pc:docMk/>
            <pc:sldMk cId="3947404579" sldId="315"/>
            <ac:picMk id="7" creationId="{1CD3529A-A1FF-423C-5EFF-6396C45976CD}"/>
          </ac:picMkLst>
        </pc:picChg>
        <pc:picChg chg="add del mod ord">
          <ac:chgData name="清水陽太郎" userId="S::shimizu-yotaro-plusdojo2022@seplus2016.onmicrosoft.com::d8d5f712-1027-4e64-999d-1914b8199b88" providerId="AD" clId="Web-{BE6BBE01-FCD1-8EC6-C612-0118E9971889}" dt="2022-06-29T02:22:03.753" v="44"/>
          <ac:picMkLst>
            <pc:docMk/>
            <pc:sldMk cId="3947404579" sldId="315"/>
            <ac:picMk id="9" creationId="{132B43BB-D989-9432-00B5-7BA377815998}"/>
          </ac:picMkLst>
        </pc:picChg>
      </pc:sldChg>
      <pc:sldChg chg="modSp add">
        <pc:chgData name="清水陽太郎" userId="S::shimizu-yotaro-plusdojo2022@seplus2016.onmicrosoft.com::d8d5f712-1027-4e64-999d-1914b8199b88" providerId="AD" clId="Web-{BE6BBE01-FCD1-8EC6-C612-0118E9971889}" dt="2022-06-29T01:41:40.343" v="6" actId="14100"/>
        <pc:sldMkLst>
          <pc:docMk/>
          <pc:sldMk cId="214429380" sldId="316"/>
        </pc:sldMkLst>
        <pc:spChg chg="mod">
          <ac:chgData name="清水陽太郎" userId="S::shimizu-yotaro-plusdojo2022@seplus2016.onmicrosoft.com::d8d5f712-1027-4e64-999d-1914b8199b88" providerId="AD" clId="Web-{BE6BBE01-FCD1-8EC6-C612-0118E9971889}" dt="2022-06-29T01:41:40.343" v="6" actId="14100"/>
          <ac:spMkLst>
            <pc:docMk/>
            <pc:sldMk cId="214429380" sldId="316"/>
            <ac:spMk id="34" creationId="{731D204E-6127-F806-EF94-82F5B9E67224}"/>
          </ac:spMkLst>
        </pc:spChg>
      </pc:sldChg>
      <pc:sldChg chg="addSp delSp modSp add">
        <pc:chgData name="清水陽太郎" userId="S::shimizu-yotaro-plusdojo2022@seplus2016.onmicrosoft.com::d8d5f712-1027-4e64-999d-1914b8199b88" providerId="AD" clId="Web-{BE6BBE01-FCD1-8EC6-C612-0118E9971889}" dt="2022-06-29T02:55:33.850" v="327" actId="1076"/>
        <pc:sldMkLst>
          <pc:docMk/>
          <pc:sldMk cId="826104264" sldId="317"/>
        </pc:sldMkLst>
        <pc:spChg chg="del mod">
          <ac:chgData name="清水陽太郎" userId="S::shimizu-yotaro-plusdojo2022@seplus2016.onmicrosoft.com::d8d5f712-1027-4e64-999d-1914b8199b88" providerId="AD" clId="Web-{BE6BBE01-FCD1-8EC6-C612-0118E9971889}" dt="2022-06-29T02:40:04.351" v="123"/>
          <ac:spMkLst>
            <pc:docMk/>
            <pc:sldMk cId="826104264" sldId="317"/>
            <ac:spMk id="3" creationId="{35E3EA69-4E0E-41BD-8095-A124225A2647}"/>
          </ac:spMkLst>
        </pc:spChg>
        <pc:spChg chg="mod">
          <ac:chgData name="清水陽太郎" userId="S::shimizu-yotaro-plusdojo2022@seplus2016.onmicrosoft.com::d8d5f712-1027-4e64-999d-1914b8199b88" providerId="AD" clId="Web-{BE6BBE01-FCD1-8EC6-C612-0118E9971889}" dt="2022-06-29T02:55:33.850" v="327" actId="1076"/>
          <ac:spMkLst>
            <pc:docMk/>
            <pc:sldMk cId="826104264" sldId="317"/>
            <ac:spMk id="4" creationId="{328F602C-7F98-4C02-99D4-ED65E00D66A4}"/>
          </ac:spMkLst>
        </pc:spChg>
        <pc:spChg chg="add del mod">
          <ac:chgData name="清水陽太郎" userId="S::shimizu-yotaro-plusdojo2022@seplus2016.onmicrosoft.com::d8d5f712-1027-4e64-999d-1914b8199b88" providerId="AD" clId="Web-{BE6BBE01-FCD1-8EC6-C612-0118E9971889}" dt="2022-06-29T02:44:26.875" v="207" actId="14100"/>
          <ac:spMkLst>
            <pc:docMk/>
            <pc:sldMk cId="826104264" sldId="317"/>
            <ac:spMk id="5" creationId="{6D4585BE-5221-C515-D27A-61D3754AF90D}"/>
          </ac:spMkLst>
        </pc:spChg>
        <pc:spChg chg="del mod">
          <ac:chgData name="清水陽太郎" userId="S::shimizu-yotaro-plusdojo2022@seplus2016.onmicrosoft.com::d8d5f712-1027-4e64-999d-1914b8199b88" providerId="AD" clId="Web-{BE6BBE01-FCD1-8EC6-C612-0118E9971889}" dt="2022-06-29T02:33:54.854" v="111"/>
          <ac:spMkLst>
            <pc:docMk/>
            <pc:sldMk cId="826104264" sldId="317"/>
            <ac:spMk id="7" creationId="{850522CB-A3D5-F3CF-7CCB-E36074E70434}"/>
          </ac:spMkLst>
        </pc:spChg>
        <pc:spChg chg="del mod">
          <ac:chgData name="清水陽太郎" userId="S::shimizu-yotaro-plusdojo2022@seplus2016.onmicrosoft.com::d8d5f712-1027-4e64-999d-1914b8199b88" providerId="AD" clId="Web-{BE6BBE01-FCD1-8EC6-C612-0118E9971889}" dt="2022-06-29T02:40:13.851" v="126"/>
          <ac:spMkLst>
            <pc:docMk/>
            <pc:sldMk cId="826104264" sldId="317"/>
            <ac:spMk id="8" creationId="{910072BE-9216-BDDD-FB9C-30938632C4B8}"/>
          </ac:spMkLst>
        </pc:spChg>
        <pc:spChg chg="add mod">
          <ac:chgData name="清水陽太郎" userId="S::shimizu-yotaro-plusdojo2022@seplus2016.onmicrosoft.com::d8d5f712-1027-4e64-999d-1914b8199b88" providerId="AD" clId="Web-{BE6BBE01-FCD1-8EC6-C612-0118E9971889}" dt="2022-06-29T02:42:38.606" v="181" actId="20577"/>
          <ac:spMkLst>
            <pc:docMk/>
            <pc:sldMk cId="826104264" sldId="317"/>
            <ac:spMk id="9" creationId="{A3131A76-3F1D-A552-ACC5-EF8D94AC4FF1}"/>
          </ac:spMkLst>
        </pc:spChg>
        <pc:spChg chg="add del">
          <ac:chgData name="清水陽太郎" userId="S::shimizu-yotaro-plusdojo2022@seplus2016.onmicrosoft.com::d8d5f712-1027-4e64-999d-1914b8199b88" providerId="AD" clId="Web-{BE6BBE01-FCD1-8EC6-C612-0118E9971889}" dt="2022-06-29T02:35:17.216" v="115"/>
          <ac:spMkLst>
            <pc:docMk/>
            <pc:sldMk cId="826104264" sldId="317"/>
            <ac:spMk id="11" creationId="{BBB88F8F-D4A6-5752-DC7D-07ECF1C3CB2A}"/>
          </ac:spMkLst>
        </pc:spChg>
        <pc:spChg chg="add del mod">
          <ac:chgData name="清水陽太郎" userId="S::shimizu-yotaro-plusdojo2022@seplus2016.onmicrosoft.com::d8d5f712-1027-4e64-999d-1914b8199b88" providerId="AD" clId="Web-{BE6BBE01-FCD1-8EC6-C612-0118E9971889}" dt="2022-06-29T02:38:09.550" v="121"/>
          <ac:spMkLst>
            <pc:docMk/>
            <pc:sldMk cId="826104264" sldId="317"/>
            <ac:spMk id="12" creationId="{78253AF7-E973-3121-E64A-4C02BEA1DE1F}"/>
          </ac:spMkLst>
        </pc:spChg>
        <pc:spChg chg="add mod">
          <ac:chgData name="清水陽太郎" userId="S::shimizu-yotaro-plusdojo2022@seplus2016.onmicrosoft.com::d8d5f712-1027-4e64-999d-1914b8199b88" providerId="AD" clId="Web-{BE6BBE01-FCD1-8EC6-C612-0118E9971889}" dt="2022-06-29T02:44:35.360" v="209" actId="14100"/>
          <ac:spMkLst>
            <pc:docMk/>
            <pc:sldMk cId="826104264" sldId="317"/>
            <ac:spMk id="14" creationId="{9F1BCF41-CAE8-7EBA-5B76-EACA787665DD}"/>
          </ac:spMkLst>
        </pc:spChg>
        <pc:picChg chg="mod">
          <ac:chgData name="清水陽太郎" userId="S::shimizu-yotaro-plusdojo2022@seplus2016.onmicrosoft.com::d8d5f712-1027-4e64-999d-1914b8199b88" providerId="AD" clId="Web-{BE6BBE01-FCD1-8EC6-C612-0118E9971889}" dt="2022-06-29T02:55:19.084" v="325" actId="1076"/>
          <ac:picMkLst>
            <pc:docMk/>
            <pc:sldMk cId="826104264" sldId="317"/>
            <ac:picMk id="10" creationId="{00695136-701E-ED85-78ED-ABF7BF4486FC}"/>
          </ac:picMkLst>
        </pc:picChg>
        <pc:picChg chg="add mod">
          <ac:chgData name="清水陽太郎" userId="S::shimizu-yotaro-plusdojo2022@seplus2016.onmicrosoft.com::d8d5f712-1027-4e64-999d-1914b8199b88" providerId="AD" clId="Web-{BE6BBE01-FCD1-8EC6-C612-0118E9971889}" dt="2022-06-29T02:40:23.742" v="130" actId="1076"/>
          <ac:picMkLst>
            <pc:docMk/>
            <pc:sldMk cId="826104264" sldId="317"/>
            <ac:picMk id="13" creationId="{C5B9556B-BCD3-7A1C-D283-42BAB90F95BE}"/>
          </ac:picMkLst>
        </pc:picChg>
      </pc:sldChg>
      <pc:sldChg chg="modSp add">
        <pc:chgData name="清水陽太郎" userId="S::shimizu-yotaro-plusdojo2022@seplus2016.onmicrosoft.com::d8d5f712-1027-4e64-999d-1914b8199b88" providerId="AD" clId="Web-{BE6BBE01-FCD1-8EC6-C612-0118E9971889}" dt="2022-06-29T01:41:47.125" v="7" actId="14100"/>
        <pc:sldMkLst>
          <pc:docMk/>
          <pc:sldMk cId="3009757046" sldId="318"/>
        </pc:sldMkLst>
        <pc:spChg chg="mod">
          <ac:chgData name="清水陽太郎" userId="S::shimizu-yotaro-plusdojo2022@seplus2016.onmicrosoft.com::d8d5f712-1027-4e64-999d-1914b8199b88" providerId="AD" clId="Web-{BE6BBE01-FCD1-8EC6-C612-0118E9971889}" dt="2022-06-29T01:41:47.125" v="7" actId="14100"/>
          <ac:spMkLst>
            <pc:docMk/>
            <pc:sldMk cId="3009757046" sldId="318"/>
            <ac:spMk id="34" creationId="{731D204E-6127-F806-EF94-82F5B9E67224}"/>
          </ac:spMkLst>
        </pc:spChg>
      </pc:sldChg>
      <pc:sldChg chg="modSp add">
        <pc:chgData name="清水陽太郎" userId="S::shimizu-yotaro-plusdojo2022@seplus2016.onmicrosoft.com::d8d5f712-1027-4e64-999d-1914b8199b88" providerId="AD" clId="Web-{BE6BBE01-FCD1-8EC6-C612-0118E9971889}" dt="2022-06-29T02:43:22.389" v="192" actId="20577"/>
        <pc:sldMkLst>
          <pc:docMk/>
          <pc:sldMk cId="1135420456" sldId="319"/>
        </pc:sldMkLst>
        <pc:spChg chg="mod">
          <ac:chgData name="清水陽太郎" userId="S::shimizu-yotaro-plusdojo2022@seplus2016.onmicrosoft.com::d8d5f712-1027-4e64-999d-1914b8199b88" providerId="AD" clId="Web-{BE6BBE01-FCD1-8EC6-C612-0118E9971889}" dt="2022-06-29T02:43:22.389" v="192" actId="20577"/>
          <ac:spMkLst>
            <pc:docMk/>
            <pc:sldMk cId="1135420456" sldId="319"/>
            <ac:spMk id="7" creationId="{40297407-CE4E-4284-879D-AEC395713625}"/>
          </ac:spMkLst>
        </pc:spChg>
      </pc:sldChg>
      <pc:sldChg chg="new del">
        <pc:chgData name="清水陽太郎" userId="S::shimizu-yotaro-plusdojo2022@seplus2016.onmicrosoft.com::d8d5f712-1027-4e64-999d-1914b8199b88" providerId="AD" clId="Web-{BE6BBE01-FCD1-8EC6-C612-0118E9971889}" dt="2022-06-29T02:04:22.467" v="10"/>
        <pc:sldMkLst>
          <pc:docMk/>
          <pc:sldMk cId="3830929210" sldId="319"/>
        </pc:sldMkLst>
      </pc:sldChg>
      <pc:sldChg chg="add del replId">
        <pc:chgData name="清水陽太郎" userId="S::shimizu-yotaro-plusdojo2022@seplus2016.onmicrosoft.com::d8d5f712-1027-4e64-999d-1914b8199b88" providerId="AD" clId="Web-{BE6BBE01-FCD1-8EC6-C612-0118E9971889}" dt="2022-06-29T02:48:59.587" v="213"/>
        <pc:sldMkLst>
          <pc:docMk/>
          <pc:sldMk cId="4292130322" sldId="320"/>
        </pc:sldMkLst>
      </pc:sldChg>
    </pc:docChg>
  </pc:docChgLst>
  <pc:docChgLst>
    <pc:chgData name="ゲスト ユーザー" userId="S::urn:spo:anon#a99123451697d43904178872fa1bb460c88887b52f0998954b69472ae3f81d4e::" providerId="AD" clId="Web-{5D9E1735-E902-17B4-E37C-15866CE6BEA5}"/>
    <pc:docChg chg="addSld modSld">
      <pc:chgData name="ゲスト ユーザー" userId="S::urn:spo:anon#a99123451697d43904178872fa1bb460c88887b52f0998954b69472ae3f81d4e::" providerId="AD" clId="Web-{5D9E1735-E902-17B4-E37C-15866CE6BEA5}" dt="2022-06-28T06:56:28.825" v="39"/>
      <pc:docMkLst>
        <pc:docMk/>
      </pc:docMkLst>
      <pc:sldChg chg="delSp modSp new">
        <pc:chgData name="ゲスト ユーザー" userId="S::urn:spo:anon#a99123451697d43904178872fa1bb460c88887b52f0998954b69472ae3f81d4e::" providerId="AD" clId="Web-{5D9E1735-E902-17B4-E37C-15866CE6BEA5}" dt="2022-06-28T06:32:21.385" v="19" actId="14100"/>
        <pc:sldMkLst>
          <pc:docMk/>
          <pc:sldMk cId="2213872465" sldId="307"/>
        </pc:sldMkLst>
        <pc:spChg chg="mod">
          <ac:chgData name="ゲスト ユーザー" userId="S::urn:spo:anon#a99123451697d43904178872fa1bb460c88887b52f0998954b69472ae3f81d4e::" providerId="AD" clId="Web-{5D9E1735-E902-17B4-E37C-15866CE6BEA5}" dt="2022-06-28T06:32:21.385" v="19" actId="14100"/>
          <ac:spMkLst>
            <pc:docMk/>
            <pc:sldMk cId="2213872465" sldId="307"/>
            <ac:spMk id="2" creationId="{95C8FD9F-A925-37E4-AD73-11AB1ED5D6BA}"/>
          </ac:spMkLst>
        </pc:spChg>
        <pc:spChg chg="del">
          <ac:chgData name="ゲスト ユーザー" userId="S::urn:spo:anon#a99123451697d43904178872fa1bb460c88887b52f0998954b69472ae3f81d4e::" providerId="AD" clId="Web-{5D9E1735-E902-17B4-E37C-15866CE6BEA5}" dt="2022-06-28T06:30:59.993" v="1"/>
          <ac:spMkLst>
            <pc:docMk/>
            <pc:sldMk cId="2213872465" sldId="307"/>
            <ac:spMk id="3" creationId="{D359AEA0-F4AE-E06B-09EA-240E9E044A67}"/>
          </ac:spMkLst>
        </pc:spChg>
        <pc:spChg chg="del">
          <ac:chgData name="ゲスト ユーザー" userId="S::urn:spo:anon#a99123451697d43904178872fa1bb460c88887b52f0998954b69472ae3f81d4e::" providerId="AD" clId="Web-{5D9E1735-E902-17B4-E37C-15866CE6BEA5}" dt="2022-06-28T06:31:01.321" v="2"/>
          <ac:spMkLst>
            <pc:docMk/>
            <pc:sldMk cId="2213872465" sldId="307"/>
            <ac:spMk id="4" creationId="{7D10B163-597D-AB55-36ED-9EA35A798028}"/>
          </ac:spMkLst>
        </pc:spChg>
        <pc:spChg chg="del">
          <ac:chgData name="ゲスト ユーザー" userId="S::urn:spo:anon#a99123451697d43904178872fa1bb460c88887b52f0998954b69472ae3f81d4e::" providerId="AD" clId="Web-{5D9E1735-E902-17B4-E37C-15866CE6BEA5}" dt="2022-06-28T06:31:02.196" v="3"/>
          <ac:spMkLst>
            <pc:docMk/>
            <pc:sldMk cId="2213872465" sldId="307"/>
            <ac:spMk id="5" creationId="{74FF6184-D165-77E3-5A45-8BCB1B17E378}"/>
          </ac:spMkLst>
        </pc:spChg>
        <pc:spChg chg="del">
          <ac:chgData name="ゲスト ユーザー" userId="S::urn:spo:anon#a99123451697d43904178872fa1bb460c88887b52f0998954b69472ae3f81d4e::" providerId="AD" clId="Web-{5D9E1735-E902-17B4-E37C-15866CE6BEA5}" dt="2022-06-28T06:31:03.524" v="4"/>
          <ac:spMkLst>
            <pc:docMk/>
            <pc:sldMk cId="2213872465" sldId="307"/>
            <ac:spMk id="6" creationId="{94819BB0-2A35-B697-330D-67DFF60CB343}"/>
          </ac:spMkLst>
        </pc:spChg>
        <pc:spChg chg="del">
          <ac:chgData name="ゲスト ユーザー" userId="S::urn:spo:anon#a99123451697d43904178872fa1bb460c88887b52f0998954b69472ae3f81d4e::" providerId="AD" clId="Web-{5D9E1735-E902-17B4-E37C-15866CE6BEA5}" dt="2022-06-28T06:31:04.821" v="5"/>
          <ac:spMkLst>
            <pc:docMk/>
            <pc:sldMk cId="2213872465" sldId="307"/>
            <ac:spMk id="7" creationId="{685B9ED1-0683-A4E4-8606-80D503786CC4}"/>
          </ac:spMkLst>
        </pc:spChg>
        <pc:spChg chg="del">
          <ac:chgData name="ゲスト ユーザー" userId="S::urn:spo:anon#a99123451697d43904178872fa1bb460c88887b52f0998954b69472ae3f81d4e::" providerId="AD" clId="Web-{5D9E1735-E902-17B4-E37C-15866CE6BEA5}" dt="2022-06-28T06:31:05.571" v="6"/>
          <ac:spMkLst>
            <pc:docMk/>
            <pc:sldMk cId="2213872465" sldId="307"/>
            <ac:spMk id="8" creationId="{3F3C9A25-27C4-51A8-1409-03F8C6F1C95F}"/>
          </ac:spMkLst>
        </pc:spChg>
        <pc:spChg chg="del">
          <ac:chgData name="ゲスト ユーザー" userId="S::urn:spo:anon#a99123451697d43904178872fa1bb460c88887b52f0998954b69472ae3f81d4e::" providerId="AD" clId="Web-{5D9E1735-E902-17B4-E37C-15866CE6BEA5}" dt="2022-06-28T06:31:06.915" v="7"/>
          <ac:spMkLst>
            <pc:docMk/>
            <pc:sldMk cId="2213872465" sldId="307"/>
            <ac:spMk id="9" creationId="{95632712-B1EE-9638-BE6A-4D1C3B50DA18}"/>
          </ac:spMkLst>
        </pc:spChg>
        <pc:spChg chg="del">
          <ac:chgData name="ゲスト ユーザー" userId="S::urn:spo:anon#a99123451697d43904178872fa1bb460c88887b52f0998954b69472ae3f81d4e::" providerId="AD" clId="Web-{5D9E1735-E902-17B4-E37C-15866CE6BEA5}" dt="2022-06-28T06:31:07.743" v="8"/>
          <ac:spMkLst>
            <pc:docMk/>
            <pc:sldMk cId="2213872465" sldId="307"/>
            <ac:spMk id="10" creationId="{0423A01B-2DC8-032B-4544-A0F5F75844BE}"/>
          </ac:spMkLst>
        </pc:spChg>
      </pc:sldChg>
      <pc:sldChg chg="modSp add replId">
        <pc:chgData name="ゲスト ユーザー" userId="S::urn:spo:anon#a99123451697d43904178872fa1bb460c88887b52f0998954b69472ae3f81d4e::" providerId="AD" clId="Web-{5D9E1735-E902-17B4-E37C-15866CE6BEA5}" dt="2022-06-28T06:32:35.526" v="30" actId="20577"/>
        <pc:sldMkLst>
          <pc:docMk/>
          <pc:sldMk cId="1450127530" sldId="308"/>
        </pc:sldMkLst>
        <pc:spChg chg="mod">
          <ac:chgData name="ゲスト ユーザー" userId="S::urn:spo:anon#a99123451697d43904178872fa1bb460c88887b52f0998954b69472ae3f81d4e::" providerId="AD" clId="Web-{5D9E1735-E902-17B4-E37C-15866CE6BEA5}" dt="2022-06-28T06:32:35.526" v="30" actId="20577"/>
          <ac:spMkLst>
            <pc:docMk/>
            <pc:sldMk cId="1450127530" sldId="308"/>
            <ac:spMk id="2" creationId="{95C8FD9F-A925-37E4-AD73-11AB1ED5D6BA}"/>
          </ac:spMkLst>
        </pc:spChg>
      </pc:sldChg>
      <pc:sldChg chg="modSp add replId">
        <pc:chgData name="ゲスト ユーザー" userId="S::urn:spo:anon#a99123451697d43904178872fa1bb460c88887b52f0998954b69472ae3f81d4e::" providerId="AD" clId="Web-{5D9E1735-E902-17B4-E37C-15866CE6BEA5}" dt="2022-06-28T06:32:43.479" v="38" actId="20577"/>
        <pc:sldMkLst>
          <pc:docMk/>
          <pc:sldMk cId="429965017" sldId="309"/>
        </pc:sldMkLst>
        <pc:spChg chg="mod">
          <ac:chgData name="ゲスト ユーザー" userId="S::urn:spo:anon#a99123451697d43904178872fa1bb460c88887b52f0998954b69472ae3f81d4e::" providerId="AD" clId="Web-{5D9E1735-E902-17B4-E37C-15866CE6BEA5}" dt="2022-06-28T06:32:43.479" v="38" actId="20577"/>
          <ac:spMkLst>
            <pc:docMk/>
            <pc:sldMk cId="429965017" sldId="309"/>
            <ac:spMk id="2" creationId="{95C8FD9F-A925-37E4-AD73-11AB1ED5D6BA}"/>
          </ac:spMkLst>
        </pc:spChg>
      </pc:sldChg>
      <pc:sldChg chg="new">
        <pc:chgData name="ゲスト ユーザー" userId="S::urn:spo:anon#a99123451697d43904178872fa1bb460c88887b52f0998954b69472ae3f81d4e::" providerId="AD" clId="Web-{5D9E1735-E902-17B4-E37C-15866CE6BEA5}" dt="2022-06-28T06:56:28.825" v="39"/>
        <pc:sldMkLst>
          <pc:docMk/>
          <pc:sldMk cId="3196535230" sldId="311"/>
        </pc:sldMkLst>
      </pc:sldChg>
    </pc:docChg>
  </pc:docChgLst>
  <pc:docChgLst>
    <pc:chgData name="ゲスト ユーザー" userId="S::urn:spo:anon#40caceaad22e9da08ef4b6cc51d18e51b4eaaba32bb4349840c6803cebebca0a::" providerId="AD" clId="Web-{0DDDFBCD-8B96-D4FA-6020-9B0617F30330}"/>
    <pc:docChg chg="modSld">
      <pc:chgData name="ゲスト ユーザー" userId="S::urn:spo:anon#40caceaad22e9da08ef4b6cc51d18e51b4eaaba32bb4349840c6803cebebca0a::" providerId="AD" clId="Web-{0DDDFBCD-8B96-D4FA-6020-9B0617F30330}" dt="2022-06-29T02:56:55.718" v="160" actId="20577"/>
      <pc:docMkLst>
        <pc:docMk/>
      </pc:docMkLst>
      <pc:sldChg chg="modSp">
        <pc:chgData name="ゲスト ユーザー" userId="S::urn:spo:anon#40caceaad22e9da08ef4b6cc51d18e51b4eaaba32bb4349840c6803cebebca0a::" providerId="AD" clId="Web-{0DDDFBCD-8B96-D4FA-6020-9B0617F30330}" dt="2022-06-29T02:56:23.780" v="158" actId="20577"/>
        <pc:sldMkLst>
          <pc:docMk/>
          <pc:sldMk cId="920173932" sldId="275"/>
        </pc:sldMkLst>
        <pc:spChg chg="mod">
          <ac:chgData name="ゲスト ユーザー" userId="S::urn:spo:anon#40caceaad22e9da08ef4b6cc51d18e51b4eaaba32bb4349840c6803cebebca0a::" providerId="AD" clId="Web-{0DDDFBCD-8B96-D4FA-6020-9B0617F30330}" dt="2022-06-29T02:56:23.780" v="158" actId="20577"/>
          <ac:spMkLst>
            <pc:docMk/>
            <pc:sldMk cId="920173932" sldId="275"/>
            <ac:spMk id="6" creationId="{BAEFF51B-0E28-4171-AE7C-A31AAB42BC73}"/>
          </ac:spMkLst>
        </pc:spChg>
      </pc:sldChg>
      <pc:sldChg chg="modSp">
        <pc:chgData name="ゲスト ユーザー" userId="S::urn:spo:anon#40caceaad22e9da08ef4b6cc51d18e51b4eaaba32bb4349840c6803cebebca0a::" providerId="AD" clId="Web-{0DDDFBCD-8B96-D4FA-6020-9B0617F30330}" dt="2022-06-29T02:56:12.342" v="156" actId="20577"/>
        <pc:sldMkLst>
          <pc:docMk/>
          <pc:sldMk cId="2243494996" sldId="277"/>
        </pc:sldMkLst>
        <pc:spChg chg="mod">
          <ac:chgData name="ゲスト ユーザー" userId="S::urn:spo:anon#40caceaad22e9da08ef4b6cc51d18e51b4eaaba32bb4349840c6803cebebca0a::" providerId="AD" clId="Web-{0DDDFBCD-8B96-D4FA-6020-9B0617F30330}" dt="2022-06-29T02:56:12.342" v="156" actId="20577"/>
          <ac:spMkLst>
            <pc:docMk/>
            <pc:sldMk cId="2243494996" sldId="277"/>
            <ac:spMk id="4" creationId="{328F602C-7F98-4C02-99D4-ED65E00D66A4}"/>
          </ac:spMkLst>
        </pc:spChg>
      </pc:sldChg>
      <pc:sldChg chg="modSp">
        <pc:chgData name="ゲスト ユーザー" userId="S::urn:spo:anon#40caceaad22e9da08ef4b6cc51d18e51b4eaaba32bb4349840c6803cebebca0a::" providerId="AD" clId="Web-{0DDDFBCD-8B96-D4FA-6020-9B0617F30330}" dt="2022-06-29T02:56:34.968" v="159" actId="20577"/>
        <pc:sldMkLst>
          <pc:docMk/>
          <pc:sldMk cId="2821115093" sldId="296"/>
        </pc:sldMkLst>
        <pc:spChg chg="mod">
          <ac:chgData name="ゲスト ユーザー" userId="S::urn:spo:anon#40caceaad22e9da08ef4b6cc51d18e51b4eaaba32bb4349840c6803cebebca0a::" providerId="AD" clId="Web-{0DDDFBCD-8B96-D4FA-6020-9B0617F30330}" dt="2022-06-29T02:56:34.968" v="159" actId="20577"/>
          <ac:spMkLst>
            <pc:docMk/>
            <pc:sldMk cId="2821115093" sldId="296"/>
            <ac:spMk id="5" creationId="{2E1923C7-5010-4C4F-A932-4BDA0B62A7C0}"/>
          </ac:spMkLst>
        </pc:spChg>
      </pc:sldChg>
      <pc:sldChg chg="modSp">
        <pc:chgData name="ゲスト ユーザー" userId="S::urn:spo:anon#40caceaad22e9da08ef4b6cc51d18e51b4eaaba32bb4349840c6803cebebca0a::" providerId="AD" clId="Web-{0DDDFBCD-8B96-D4FA-6020-9B0617F30330}" dt="2022-06-29T02:56:19.295" v="157" actId="20577"/>
        <pc:sldMkLst>
          <pc:docMk/>
          <pc:sldMk cId="3457343219" sldId="297"/>
        </pc:sldMkLst>
        <pc:spChg chg="mod">
          <ac:chgData name="ゲスト ユーザー" userId="S::urn:spo:anon#40caceaad22e9da08ef4b6cc51d18e51b4eaaba32bb4349840c6803cebebca0a::" providerId="AD" clId="Web-{0DDDFBCD-8B96-D4FA-6020-9B0617F30330}" dt="2022-06-29T02:56:19.295" v="157" actId="20577"/>
          <ac:spMkLst>
            <pc:docMk/>
            <pc:sldMk cId="3457343219" sldId="297"/>
            <ac:spMk id="4" creationId="{A8597536-70D1-46C0-A2A2-51A6BB21DB20}"/>
          </ac:spMkLst>
        </pc:spChg>
      </pc:sldChg>
      <pc:sldChg chg="modSp">
        <pc:chgData name="ゲスト ユーザー" userId="S::urn:spo:anon#40caceaad22e9da08ef4b6cc51d18e51b4eaaba32bb4349840c6803cebebca0a::" providerId="AD" clId="Web-{0DDDFBCD-8B96-D4FA-6020-9B0617F30330}" dt="2022-06-29T02:56:55.718" v="160" actId="20577"/>
        <pc:sldMkLst>
          <pc:docMk/>
          <pc:sldMk cId="2420937897" sldId="311"/>
        </pc:sldMkLst>
        <pc:spChg chg="mod">
          <ac:chgData name="ゲスト ユーザー" userId="S::urn:spo:anon#40caceaad22e9da08ef4b6cc51d18e51b4eaaba32bb4349840c6803cebebca0a::" providerId="AD" clId="Web-{0DDDFBCD-8B96-D4FA-6020-9B0617F30330}" dt="2022-06-29T02:56:55.718" v="160" actId="20577"/>
          <ac:spMkLst>
            <pc:docMk/>
            <pc:sldMk cId="2420937897" sldId="311"/>
            <ac:spMk id="4" creationId="{328F602C-7F98-4C02-99D4-ED65E00D66A4}"/>
          </ac:spMkLst>
        </pc:spChg>
      </pc:sldChg>
      <pc:sldChg chg="addSp delSp modSp">
        <pc:chgData name="ゲスト ユーザー" userId="S::urn:spo:anon#40caceaad22e9da08ef4b6cc51d18e51b4eaaba32bb4349840c6803cebebca0a::" providerId="AD" clId="Web-{0DDDFBCD-8B96-D4FA-6020-9B0617F30330}" dt="2022-06-29T02:55:41.232" v="149" actId="20577"/>
        <pc:sldMkLst>
          <pc:docMk/>
          <pc:sldMk cId="3361620716" sldId="312"/>
        </pc:sldMkLst>
        <pc:spChg chg="del mod">
          <ac:chgData name="ゲスト ユーザー" userId="S::urn:spo:anon#40caceaad22e9da08ef4b6cc51d18e51b4eaaba32bb4349840c6803cebebca0a::" providerId="AD" clId="Web-{0DDDFBCD-8B96-D4FA-6020-9B0617F30330}" dt="2022-06-29T02:40:14.576" v="52"/>
          <ac:spMkLst>
            <pc:docMk/>
            <pc:sldMk cId="3361620716" sldId="312"/>
            <ac:spMk id="3" creationId="{35E3EA69-4E0E-41BD-8095-A124225A2647}"/>
          </ac:spMkLst>
        </pc:spChg>
        <pc:spChg chg="mod">
          <ac:chgData name="ゲスト ユーザー" userId="S::urn:spo:anon#40caceaad22e9da08ef4b6cc51d18e51b4eaaba32bb4349840c6803cebebca0a::" providerId="AD" clId="Web-{0DDDFBCD-8B96-D4FA-6020-9B0617F30330}" dt="2022-06-29T02:55:41.232" v="149" actId="20577"/>
          <ac:spMkLst>
            <pc:docMk/>
            <pc:sldMk cId="3361620716" sldId="312"/>
            <ac:spMk id="4" creationId="{328F602C-7F98-4C02-99D4-ED65E00D66A4}"/>
          </ac:spMkLst>
        </pc:spChg>
        <pc:spChg chg="add del mod">
          <ac:chgData name="ゲスト ユーザー" userId="S::urn:spo:anon#40caceaad22e9da08ef4b6cc51d18e51b4eaaba32bb4349840c6803cebebca0a::" providerId="AD" clId="Web-{0DDDFBCD-8B96-D4FA-6020-9B0617F30330}" dt="2022-06-29T02:12:15.722" v="4"/>
          <ac:spMkLst>
            <pc:docMk/>
            <pc:sldMk cId="3361620716" sldId="312"/>
            <ac:spMk id="5" creationId="{9370BD11-26E2-8677-63E6-7E9E26C0A064}"/>
          </ac:spMkLst>
        </pc:spChg>
        <pc:spChg chg="add del mod">
          <ac:chgData name="ゲスト ユーザー" userId="S::urn:spo:anon#40caceaad22e9da08ef4b6cc51d18e51b4eaaba32bb4349840c6803cebebca0a::" providerId="AD" clId="Web-{0DDDFBCD-8B96-D4FA-6020-9B0617F30330}" dt="2022-06-29T02:21:32.038" v="47"/>
          <ac:spMkLst>
            <pc:docMk/>
            <pc:sldMk cId="3361620716" sldId="312"/>
            <ac:spMk id="7" creationId="{A214FC99-A15B-60F9-E6CB-E2977561B95A}"/>
          </ac:spMkLst>
        </pc:spChg>
        <pc:spChg chg="del">
          <ac:chgData name="ゲスト ユーザー" userId="S::urn:spo:anon#40caceaad22e9da08ef4b6cc51d18e51b4eaaba32bb4349840c6803cebebca0a::" providerId="AD" clId="Web-{0DDDFBCD-8B96-D4FA-6020-9B0617F30330}" dt="2022-06-29T02:40:20.591" v="54"/>
          <ac:spMkLst>
            <pc:docMk/>
            <pc:sldMk cId="3361620716" sldId="312"/>
            <ac:spMk id="8" creationId="{910072BE-9216-BDDD-FB9C-30938632C4B8}"/>
          </ac:spMkLst>
        </pc:spChg>
        <pc:spChg chg="add del mod">
          <ac:chgData name="ゲスト ユーザー" userId="S::urn:spo:anon#40caceaad22e9da08ef4b6cc51d18e51b4eaaba32bb4349840c6803cebebca0a::" providerId="AD" clId="Web-{0DDDFBCD-8B96-D4FA-6020-9B0617F30330}" dt="2022-06-29T02:21:33.960" v="48"/>
          <ac:spMkLst>
            <pc:docMk/>
            <pc:sldMk cId="3361620716" sldId="312"/>
            <ac:spMk id="11" creationId="{82B56E5F-9904-1300-FFA5-7F28DA440FB0}"/>
          </ac:spMkLst>
        </pc:spChg>
        <pc:spChg chg="add del mod">
          <ac:chgData name="ゲスト ユーザー" userId="S::urn:spo:anon#40caceaad22e9da08ef4b6cc51d18e51b4eaaba32bb4349840c6803cebebca0a::" providerId="AD" clId="Web-{0DDDFBCD-8B96-D4FA-6020-9B0617F30330}" dt="2022-06-29T02:29:11.647" v="51"/>
          <ac:spMkLst>
            <pc:docMk/>
            <pc:sldMk cId="3361620716" sldId="312"/>
            <ac:spMk id="13" creationId="{04214349-369D-8119-F209-72964619D12E}"/>
          </ac:spMkLst>
        </pc:spChg>
        <pc:spChg chg="add del mod">
          <ac:chgData name="ゲスト ユーザー" userId="S::urn:spo:anon#40caceaad22e9da08ef4b6cc51d18e51b4eaaba32bb4349840c6803cebebca0a::" providerId="AD" clId="Web-{0DDDFBCD-8B96-D4FA-6020-9B0617F30330}" dt="2022-06-29T02:40:18.185" v="53"/>
          <ac:spMkLst>
            <pc:docMk/>
            <pc:sldMk cId="3361620716" sldId="312"/>
            <ac:spMk id="15" creationId="{DA0D9CEB-17D4-49FF-A56D-0B9F4934D8A2}"/>
          </ac:spMkLst>
        </pc:spChg>
        <pc:spChg chg="add mod">
          <ac:chgData name="ゲスト ユーザー" userId="S::urn:spo:anon#40caceaad22e9da08ef4b6cc51d18e51b4eaaba32bb4349840c6803cebebca0a::" providerId="AD" clId="Web-{0DDDFBCD-8B96-D4FA-6020-9B0617F30330}" dt="2022-06-29T02:51:40.677" v="133" actId="20577"/>
          <ac:spMkLst>
            <pc:docMk/>
            <pc:sldMk cId="3361620716" sldId="312"/>
            <ac:spMk id="17" creationId="{6453D123-CBDE-D13D-3109-FCC514FBC8A7}"/>
          </ac:spMkLst>
        </pc:spChg>
        <pc:picChg chg="add del mod">
          <ac:chgData name="ゲスト ユーザー" userId="S::urn:spo:anon#40caceaad22e9da08ef4b6cc51d18e51b4eaaba32bb4349840c6803cebebca0a::" providerId="AD" clId="Web-{0DDDFBCD-8B96-D4FA-6020-9B0617F30330}" dt="2022-06-29T02:40:41.233" v="58"/>
          <ac:picMkLst>
            <pc:docMk/>
            <pc:sldMk cId="3361620716" sldId="312"/>
            <ac:picMk id="16" creationId="{49E033C4-7880-4D87-4F36-1DEDDE1F7E02}"/>
          </ac:picMkLst>
        </pc:picChg>
        <pc:picChg chg="add mod">
          <ac:chgData name="ゲスト ユーザー" userId="S::urn:spo:anon#40caceaad22e9da08ef4b6cc51d18e51b4eaaba32bb4349840c6803cebebca0a::" providerId="AD" clId="Web-{0DDDFBCD-8B96-D4FA-6020-9B0617F30330}" dt="2022-06-29T02:44:03.443" v="109" actId="1076"/>
          <ac:picMkLst>
            <pc:docMk/>
            <pc:sldMk cId="3361620716" sldId="312"/>
            <ac:picMk id="18" creationId="{76D97CC6-FAA0-E8AE-96DD-135F2787C3AA}"/>
          </ac:picMkLst>
        </pc:picChg>
        <pc:cxnChg chg="add del mod">
          <ac:chgData name="ゲスト ユーザー" userId="S::urn:spo:anon#40caceaad22e9da08ef4b6cc51d18e51b4eaaba32bb4349840c6803cebebca0a::" providerId="AD" clId="Web-{0DDDFBCD-8B96-D4FA-6020-9B0617F30330}" dt="2022-06-29T02:17:59.656" v="30"/>
          <ac:cxnSpMkLst>
            <pc:docMk/>
            <pc:sldMk cId="3361620716" sldId="312"/>
            <ac:cxnSpMk id="9" creationId="{8E1C8042-2897-91C9-4645-0D49A29E3FB4}"/>
          </ac:cxnSpMkLst>
        </pc:cxnChg>
      </pc:sldChg>
      <pc:sldChg chg="addSp delSp modSp">
        <pc:chgData name="ゲスト ユーザー" userId="S::urn:spo:anon#40caceaad22e9da08ef4b6cc51d18e51b4eaaba32bb4349840c6803cebebca0a::" providerId="AD" clId="Web-{0DDDFBCD-8B96-D4FA-6020-9B0617F30330}" dt="2022-06-29T02:55:52.529" v="151" actId="20577"/>
        <pc:sldMkLst>
          <pc:docMk/>
          <pc:sldMk cId="1525130042" sldId="313"/>
        </pc:sldMkLst>
        <pc:spChg chg="mod">
          <ac:chgData name="ゲスト ユーザー" userId="S::urn:spo:anon#40caceaad22e9da08ef4b6cc51d18e51b4eaaba32bb4349840c6803cebebca0a::" providerId="AD" clId="Web-{0DDDFBCD-8B96-D4FA-6020-9B0617F30330}" dt="2022-06-29T02:52:14.725" v="147" actId="14100"/>
          <ac:spMkLst>
            <pc:docMk/>
            <pc:sldMk cId="1525130042" sldId="313"/>
            <ac:spMk id="3" creationId="{35E3EA69-4E0E-41BD-8095-A124225A2647}"/>
          </ac:spMkLst>
        </pc:spChg>
        <pc:spChg chg="mod">
          <ac:chgData name="ゲスト ユーザー" userId="S::urn:spo:anon#40caceaad22e9da08ef4b6cc51d18e51b4eaaba32bb4349840c6803cebebca0a::" providerId="AD" clId="Web-{0DDDFBCD-8B96-D4FA-6020-9B0617F30330}" dt="2022-06-29T02:55:52.529" v="151" actId="20577"/>
          <ac:spMkLst>
            <pc:docMk/>
            <pc:sldMk cId="1525130042" sldId="313"/>
            <ac:spMk id="4" creationId="{328F602C-7F98-4C02-99D4-ED65E00D66A4}"/>
          </ac:spMkLst>
        </pc:spChg>
        <pc:spChg chg="add del mod">
          <ac:chgData name="ゲスト ユーザー" userId="S::urn:spo:anon#40caceaad22e9da08ef4b6cc51d18e51b4eaaba32bb4349840c6803cebebca0a::" providerId="AD" clId="Web-{0DDDFBCD-8B96-D4FA-6020-9B0617F30330}" dt="2022-06-29T02:21:26.913" v="46"/>
          <ac:spMkLst>
            <pc:docMk/>
            <pc:sldMk cId="1525130042" sldId="313"/>
            <ac:spMk id="5" creationId="{057B3ECB-6516-8FF2-9CA3-8989CA5671EB}"/>
          </ac:spMkLst>
        </pc:spChg>
        <pc:spChg chg="del">
          <ac:chgData name="ゲスト ユーザー" userId="S::urn:spo:anon#40caceaad22e9da08ef4b6cc51d18e51b4eaaba32bb4349840c6803cebebca0a::" providerId="AD" clId="Web-{0DDDFBCD-8B96-D4FA-6020-9B0617F30330}" dt="2022-06-29T02:48:29.108" v="115"/>
          <ac:spMkLst>
            <pc:docMk/>
            <pc:sldMk cId="1525130042" sldId="313"/>
            <ac:spMk id="8" creationId="{5B77000B-1760-0F2F-4BD5-EDD3C407DE13}"/>
          </ac:spMkLst>
        </pc:spChg>
        <pc:picChg chg="add mod">
          <ac:chgData name="ゲスト ユーザー" userId="S::urn:spo:anon#40caceaad22e9da08ef4b6cc51d18e51b4eaaba32bb4349840c6803cebebca0a::" providerId="AD" clId="Web-{0DDDFBCD-8B96-D4FA-6020-9B0617F30330}" dt="2022-06-29T02:48:41.655" v="120" actId="1076"/>
          <ac:picMkLst>
            <pc:docMk/>
            <pc:sldMk cId="1525130042" sldId="313"/>
            <ac:picMk id="7" creationId="{122CC888-12EB-0F65-2D1D-B198FFE8C206}"/>
          </ac:picMkLst>
        </pc:picChg>
      </pc:sldChg>
      <pc:sldChg chg="modSp">
        <pc:chgData name="ゲスト ユーザー" userId="S::urn:spo:anon#40caceaad22e9da08ef4b6cc51d18e51b4eaaba32bb4349840c6803cebebca0a::" providerId="AD" clId="Web-{0DDDFBCD-8B96-D4FA-6020-9B0617F30330}" dt="2022-06-29T02:55:58.076" v="152" actId="20577"/>
        <pc:sldMkLst>
          <pc:docMk/>
          <pc:sldMk cId="1146853561" sldId="314"/>
        </pc:sldMkLst>
        <pc:spChg chg="mod">
          <ac:chgData name="ゲスト ユーザー" userId="S::urn:spo:anon#40caceaad22e9da08ef4b6cc51d18e51b4eaaba32bb4349840c6803cebebca0a::" providerId="AD" clId="Web-{0DDDFBCD-8B96-D4FA-6020-9B0617F30330}" dt="2022-06-29T02:55:58.076" v="152" actId="20577"/>
          <ac:spMkLst>
            <pc:docMk/>
            <pc:sldMk cId="1146853561" sldId="314"/>
            <ac:spMk id="13" creationId="{A2251ACF-B990-0A29-0CEA-4AC09F41B7BF}"/>
          </ac:spMkLst>
        </pc:spChg>
      </pc:sldChg>
    </pc:docChg>
  </pc:docChgLst>
  <pc:docChgLst>
    <pc:chgData name="佐久間ひとみ" userId="c6e56ac2-f369-4eed-954d-3e5dde5431de" providerId="ADAL" clId="{FE09AEF6-F398-40EF-AAC8-ABA1AAE5F383}"/>
    <pc:docChg chg="undo custSel modSld">
      <pc:chgData name="佐久間ひとみ" userId="c6e56ac2-f369-4eed-954d-3e5dde5431de" providerId="ADAL" clId="{FE09AEF6-F398-40EF-AAC8-ABA1AAE5F383}" dt="2022-06-29T02:57:17.384" v="445" actId="20577"/>
      <pc:docMkLst>
        <pc:docMk/>
      </pc:docMkLst>
      <pc:sldChg chg="addSp modSp mod">
        <pc:chgData name="佐久間ひとみ" userId="c6e56ac2-f369-4eed-954d-3e5dde5431de" providerId="ADAL" clId="{FE09AEF6-F398-40EF-AAC8-ABA1AAE5F383}" dt="2022-06-29T02:54:22.262" v="390" actId="255"/>
        <pc:sldMkLst>
          <pc:docMk/>
          <pc:sldMk cId="707789176" sldId="258"/>
        </pc:sldMkLst>
        <pc:spChg chg="add mod">
          <ac:chgData name="佐久間ひとみ" userId="c6e56ac2-f369-4eed-954d-3e5dde5431de" providerId="ADAL" clId="{FE09AEF6-F398-40EF-AAC8-ABA1AAE5F383}" dt="2022-06-29T02:54:22.262" v="390" actId="255"/>
          <ac:spMkLst>
            <pc:docMk/>
            <pc:sldMk cId="707789176" sldId="258"/>
            <ac:spMk id="3" creationId="{7F8C7281-5824-2A40-053E-A52B9F0C7CA0}"/>
          </ac:spMkLst>
        </pc:spChg>
      </pc:sldChg>
      <pc:sldChg chg="delSp mod">
        <pc:chgData name="佐久間ひとみ" userId="c6e56ac2-f369-4eed-954d-3e5dde5431de" providerId="ADAL" clId="{FE09AEF6-F398-40EF-AAC8-ABA1AAE5F383}" dt="2022-06-28T08:03:17.070" v="63" actId="478"/>
        <pc:sldMkLst>
          <pc:docMk/>
          <pc:sldMk cId="1346372204" sldId="264"/>
        </pc:sldMkLst>
        <pc:spChg chg="del">
          <ac:chgData name="佐久間ひとみ" userId="c6e56ac2-f369-4eed-954d-3e5dde5431de" providerId="ADAL" clId="{FE09AEF6-F398-40EF-AAC8-ABA1AAE5F383}" dt="2022-06-28T08:03:14.297" v="62" actId="478"/>
          <ac:spMkLst>
            <pc:docMk/>
            <pc:sldMk cId="1346372204" sldId="264"/>
            <ac:spMk id="4" creationId="{5C2ACA2A-6BBE-47CF-B76F-F56C9DBF77E6}"/>
          </ac:spMkLst>
        </pc:spChg>
        <pc:spChg chg="del">
          <ac:chgData name="佐久間ひとみ" userId="c6e56ac2-f369-4eed-954d-3e5dde5431de" providerId="ADAL" clId="{FE09AEF6-F398-40EF-AAC8-ABA1AAE5F383}" dt="2022-06-28T08:03:17.070" v="63" actId="478"/>
          <ac:spMkLst>
            <pc:docMk/>
            <pc:sldMk cId="1346372204" sldId="264"/>
            <ac:spMk id="5" creationId="{396A095E-DB05-47EC-A2D5-47398A4A00B4}"/>
          </ac:spMkLst>
        </pc:spChg>
      </pc:sldChg>
      <pc:sldChg chg="delSp mod">
        <pc:chgData name="佐久間ひとみ" userId="c6e56ac2-f369-4eed-954d-3e5dde5431de" providerId="ADAL" clId="{FE09AEF6-F398-40EF-AAC8-ABA1AAE5F383}" dt="2022-06-28T08:02:34.066" v="16" actId="478"/>
        <pc:sldMkLst>
          <pc:docMk/>
          <pc:sldMk cId="920173932" sldId="275"/>
        </pc:sldMkLst>
        <pc:spChg chg="del">
          <ac:chgData name="佐久間ひとみ" userId="c6e56ac2-f369-4eed-954d-3e5dde5431de" providerId="ADAL" clId="{FE09AEF6-F398-40EF-AAC8-ABA1AAE5F383}" dt="2022-06-28T08:02:34.066" v="16" actId="478"/>
          <ac:spMkLst>
            <pc:docMk/>
            <pc:sldMk cId="920173932" sldId="275"/>
            <ac:spMk id="4" creationId="{13F8C8B5-F6EC-489B-BD0F-CD89A73CAB3A}"/>
          </ac:spMkLst>
        </pc:spChg>
      </pc:sldChg>
      <pc:sldChg chg="delSp mod">
        <pc:chgData name="佐久間ひとみ" userId="c6e56ac2-f369-4eed-954d-3e5dde5431de" providerId="ADAL" clId="{FE09AEF6-F398-40EF-AAC8-ABA1AAE5F383}" dt="2022-06-28T08:02:29.764" v="15" actId="478"/>
        <pc:sldMkLst>
          <pc:docMk/>
          <pc:sldMk cId="2436493926" sldId="276"/>
        </pc:sldMkLst>
        <pc:spChg chg="del">
          <ac:chgData name="佐久間ひとみ" userId="c6e56ac2-f369-4eed-954d-3e5dde5431de" providerId="ADAL" clId="{FE09AEF6-F398-40EF-AAC8-ABA1AAE5F383}" dt="2022-06-28T08:02:29.764" v="15" actId="478"/>
          <ac:spMkLst>
            <pc:docMk/>
            <pc:sldMk cId="2436493926" sldId="276"/>
            <ac:spMk id="4" creationId="{72DA7980-C870-4C9A-84FA-4120D8AF5DE8}"/>
          </ac:spMkLst>
        </pc:spChg>
      </pc:sldChg>
      <pc:sldChg chg="modSp mod">
        <pc:chgData name="佐久間ひとみ" userId="c6e56ac2-f369-4eed-954d-3e5dde5431de" providerId="ADAL" clId="{FE09AEF6-F398-40EF-AAC8-ABA1AAE5F383}" dt="2022-06-28T02:20:58.777" v="1" actId="403"/>
        <pc:sldMkLst>
          <pc:docMk/>
          <pc:sldMk cId="2243494996" sldId="277"/>
        </pc:sldMkLst>
        <pc:spChg chg="mod">
          <ac:chgData name="佐久間ひとみ" userId="c6e56ac2-f369-4eed-954d-3e5dde5431de" providerId="ADAL" clId="{FE09AEF6-F398-40EF-AAC8-ABA1AAE5F383}" dt="2022-06-28T02:20:58.777" v="1" actId="403"/>
          <ac:spMkLst>
            <pc:docMk/>
            <pc:sldMk cId="2243494996" sldId="277"/>
            <ac:spMk id="2" creationId="{6719F29B-F233-48AF-8261-F33A4E079E3E}"/>
          </ac:spMkLst>
        </pc:spChg>
      </pc:sldChg>
      <pc:sldChg chg="delSp mod modNotesTx">
        <pc:chgData name="佐久間ひとみ" userId="c6e56ac2-f369-4eed-954d-3e5dde5431de" providerId="ADAL" clId="{FE09AEF6-F398-40EF-AAC8-ABA1AAE5F383}" dt="2022-06-28T08:04:29.087" v="66" actId="478"/>
        <pc:sldMkLst>
          <pc:docMk/>
          <pc:sldMk cId="4240250543" sldId="295"/>
        </pc:sldMkLst>
        <pc:spChg chg="del">
          <ac:chgData name="佐久間ひとみ" userId="c6e56ac2-f369-4eed-954d-3e5dde5431de" providerId="ADAL" clId="{FE09AEF6-F398-40EF-AAC8-ABA1AAE5F383}" dt="2022-06-28T08:04:29.087" v="66" actId="478"/>
          <ac:spMkLst>
            <pc:docMk/>
            <pc:sldMk cId="4240250543" sldId="295"/>
            <ac:spMk id="9" creationId="{7B78F7A0-88C5-4940-B21C-099F472F39F9}"/>
          </ac:spMkLst>
        </pc:spChg>
      </pc:sldChg>
      <pc:sldChg chg="modSp mod">
        <pc:chgData name="佐久間ひとみ" userId="c6e56ac2-f369-4eed-954d-3e5dde5431de" providerId="ADAL" clId="{FE09AEF6-F398-40EF-AAC8-ABA1AAE5F383}" dt="2022-06-28T08:08:20.974" v="69" actId="114"/>
        <pc:sldMkLst>
          <pc:docMk/>
          <pc:sldMk cId="3457343219" sldId="297"/>
        </pc:sldMkLst>
        <pc:spChg chg="mod">
          <ac:chgData name="佐久間ひとみ" userId="c6e56ac2-f369-4eed-954d-3e5dde5431de" providerId="ADAL" clId="{FE09AEF6-F398-40EF-AAC8-ABA1AAE5F383}" dt="2022-06-28T08:08:20.974" v="69" actId="114"/>
          <ac:spMkLst>
            <pc:docMk/>
            <pc:sldMk cId="3457343219" sldId="297"/>
            <ac:spMk id="14" creationId="{228FC1A7-E9A2-357C-C200-9A6316CA27A7}"/>
          </ac:spMkLst>
        </pc:spChg>
        <pc:spChg chg="mod">
          <ac:chgData name="佐久間ひとみ" userId="c6e56ac2-f369-4eed-954d-3e5dde5431de" providerId="ADAL" clId="{FE09AEF6-F398-40EF-AAC8-ABA1AAE5F383}" dt="2022-06-28T08:08:14.850" v="67"/>
          <ac:spMkLst>
            <pc:docMk/>
            <pc:sldMk cId="3457343219" sldId="297"/>
            <ac:spMk id="16" creationId="{3BE8021F-CCFA-71E8-E82F-3C5334BC6555}"/>
          </ac:spMkLst>
        </pc:spChg>
      </pc:sldChg>
      <pc:sldChg chg="modSp mod">
        <pc:chgData name="佐久間ひとみ" userId="c6e56ac2-f369-4eed-954d-3e5dde5431de" providerId="ADAL" clId="{FE09AEF6-F398-40EF-AAC8-ABA1AAE5F383}" dt="2022-06-29T02:53:49.946" v="387" actId="1076"/>
        <pc:sldMkLst>
          <pc:docMk/>
          <pc:sldMk cId="55372122" sldId="298"/>
        </pc:sldMkLst>
        <pc:spChg chg="mod">
          <ac:chgData name="佐久間ひとみ" userId="c6e56ac2-f369-4eed-954d-3e5dde5431de" providerId="ADAL" clId="{FE09AEF6-F398-40EF-AAC8-ABA1AAE5F383}" dt="2022-06-29T02:53:49.946" v="387" actId="1076"/>
          <ac:spMkLst>
            <pc:docMk/>
            <pc:sldMk cId="55372122" sldId="298"/>
            <ac:spMk id="4" creationId="{328F602C-7F98-4C02-99D4-ED65E00D66A4}"/>
          </ac:spMkLst>
        </pc:spChg>
        <pc:spChg chg="mod">
          <ac:chgData name="佐久間ひとみ" userId="c6e56ac2-f369-4eed-954d-3e5dde5431de" providerId="ADAL" clId="{FE09AEF6-F398-40EF-AAC8-ABA1AAE5F383}" dt="2022-06-29T02:43:41.642" v="377" actId="14100"/>
          <ac:spMkLst>
            <pc:docMk/>
            <pc:sldMk cId="55372122" sldId="298"/>
            <ac:spMk id="8" creationId="{A709C612-B7CA-0AC8-C785-20A2CB0AC0C3}"/>
          </ac:spMkLst>
        </pc:spChg>
      </pc:sldChg>
      <pc:sldChg chg="delSp mod">
        <pc:chgData name="佐久間ひとみ" userId="c6e56ac2-f369-4eed-954d-3e5dde5431de" providerId="ADAL" clId="{FE09AEF6-F398-40EF-AAC8-ABA1AAE5F383}" dt="2022-06-28T08:04:10.494" v="64" actId="478"/>
        <pc:sldMkLst>
          <pc:docMk/>
          <pc:sldMk cId="3780697828" sldId="301"/>
        </pc:sldMkLst>
        <pc:spChg chg="del">
          <ac:chgData name="佐久間ひとみ" userId="c6e56ac2-f369-4eed-954d-3e5dde5431de" providerId="ADAL" clId="{FE09AEF6-F398-40EF-AAC8-ABA1AAE5F383}" dt="2022-06-28T08:04:10.494" v="64" actId="478"/>
          <ac:spMkLst>
            <pc:docMk/>
            <pc:sldMk cId="3780697828" sldId="301"/>
            <ac:spMk id="32" creationId="{D5DB19F8-B538-4965-BA90-ED372B99F5DC}"/>
          </ac:spMkLst>
        </pc:spChg>
      </pc:sldChg>
      <pc:sldChg chg="delSp mod">
        <pc:chgData name="佐久間ひとみ" userId="c6e56ac2-f369-4eed-954d-3e5dde5431de" providerId="ADAL" clId="{FE09AEF6-F398-40EF-AAC8-ABA1AAE5F383}" dt="2022-06-28T08:02:44.489" v="19" actId="478"/>
        <pc:sldMkLst>
          <pc:docMk/>
          <pc:sldMk cId="1993734026" sldId="303"/>
        </pc:sldMkLst>
        <pc:spChg chg="del">
          <ac:chgData name="佐久間ひとみ" userId="c6e56ac2-f369-4eed-954d-3e5dde5431de" providerId="ADAL" clId="{FE09AEF6-F398-40EF-AAC8-ABA1AAE5F383}" dt="2022-06-28T08:02:38.511" v="17" actId="478"/>
          <ac:spMkLst>
            <pc:docMk/>
            <pc:sldMk cId="1993734026" sldId="303"/>
            <ac:spMk id="20" creationId="{A74D661B-510C-4CF2-BF77-3EAFB649883D}"/>
          </ac:spMkLst>
        </pc:spChg>
        <pc:spChg chg="del">
          <ac:chgData name="佐久間ひとみ" userId="c6e56ac2-f369-4eed-954d-3e5dde5431de" providerId="ADAL" clId="{FE09AEF6-F398-40EF-AAC8-ABA1AAE5F383}" dt="2022-06-28T08:02:40.943" v="18" actId="478"/>
          <ac:spMkLst>
            <pc:docMk/>
            <pc:sldMk cId="1993734026" sldId="303"/>
            <ac:spMk id="21" creationId="{7E44CAC0-3B5A-49F6-A2CB-0BC80D111A87}"/>
          </ac:spMkLst>
        </pc:spChg>
        <pc:spChg chg="del">
          <ac:chgData name="佐久間ひとみ" userId="c6e56ac2-f369-4eed-954d-3e5dde5431de" providerId="ADAL" clId="{FE09AEF6-F398-40EF-AAC8-ABA1AAE5F383}" dt="2022-06-28T08:02:44.489" v="19" actId="478"/>
          <ac:spMkLst>
            <pc:docMk/>
            <pc:sldMk cId="1993734026" sldId="303"/>
            <ac:spMk id="22" creationId="{5D1BD041-3428-4D62-934F-F3FF6D36F90F}"/>
          </ac:spMkLst>
        </pc:spChg>
      </pc:sldChg>
      <pc:sldChg chg="addSp modSp mod modAnim">
        <pc:chgData name="佐久間ひとみ" userId="c6e56ac2-f369-4eed-954d-3e5dde5431de" providerId="ADAL" clId="{FE09AEF6-F398-40EF-AAC8-ABA1AAE5F383}" dt="2022-06-28T06:25:10.507" v="3" actId="1076"/>
        <pc:sldMkLst>
          <pc:docMk/>
          <pc:sldMk cId="418768908" sldId="306"/>
        </pc:sldMkLst>
        <pc:picChg chg="add mod">
          <ac:chgData name="佐久間ひとみ" userId="c6e56ac2-f369-4eed-954d-3e5dde5431de" providerId="ADAL" clId="{FE09AEF6-F398-40EF-AAC8-ABA1AAE5F383}" dt="2022-06-28T06:25:10.507" v="3" actId="1076"/>
          <ac:picMkLst>
            <pc:docMk/>
            <pc:sldMk cId="418768908" sldId="306"/>
            <ac:picMk id="3" creationId="{F997F9CE-A423-F59F-E75E-2765C05660E5}"/>
          </ac:picMkLst>
        </pc:picChg>
      </pc:sldChg>
      <pc:sldChg chg="addSp modSp mod modAnim">
        <pc:chgData name="佐久間ひとみ" userId="c6e56ac2-f369-4eed-954d-3e5dde5431de" providerId="ADAL" clId="{FE09AEF6-F398-40EF-AAC8-ABA1AAE5F383}" dt="2022-06-28T06:35:44.593" v="5" actId="1076"/>
        <pc:sldMkLst>
          <pc:docMk/>
          <pc:sldMk cId="2213872465" sldId="307"/>
        </pc:sldMkLst>
        <pc:picChg chg="add mod">
          <ac:chgData name="佐久間ひとみ" userId="c6e56ac2-f369-4eed-954d-3e5dde5431de" providerId="ADAL" clId="{FE09AEF6-F398-40EF-AAC8-ABA1AAE5F383}" dt="2022-06-28T06:35:44.593" v="5" actId="1076"/>
          <ac:picMkLst>
            <pc:docMk/>
            <pc:sldMk cId="2213872465" sldId="307"/>
            <ac:picMk id="3" creationId="{5E79482E-1E2D-74A7-C3D9-556F6BCAFFEA}"/>
          </ac:picMkLst>
        </pc:picChg>
      </pc:sldChg>
      <pc:sldChg chg="addSp delSp modSp mod delAnim modAnim">
        <pc:chgData name="佐久間ひとみ" userId="c6e56ac2-f369-4eed-954d-3e5dde5431de" providerId="ADAL" clId="{FE09AEF6-F398-40EF-AAC8-ABA1AAE5F383}" dt="2022-06-29T02:56:20.289" v="398"/>
        <pc:sldMkLst>
          <pc:docMk/>
          <pc:sldMk cId="1450127530" sldId="308"/>
        </pc:sldMkLst>
        <pc:spChg chg="add mod">
          <ac:chgData name="佐久間ひとみ" userId="c6e56ac2-f369-4eed-954d-3e5dde5431de" providerId="ADAL" clId="{FE09AEF6-F398-40EF-AAC8-ABA1AAE5F383}" dt="2022-06-29T02:56:20.289" v="398"/>
          <ac:spMkLst>
            <pc:docMk/>
            <pc:sldMk cId="1450127530" sldId="308"/>
            <ac:spMk id="7" creationId="{D440FC29-E2F7-CC07-D60C-5E0DBB3C124E}"/>
          </ac:spMkLst>
        </pc:spChg>
        <pc:picChg chg="add del mod">
          <ac:chgData name="佐久間ひとみ" userId="c6e56ac2-f369-4eed-954d-3e5dde5431de" providerId="ADAL" clId="{FE09AEF6-F398-40EF-AAC8-ABA1AAE5F383}" dt="2022-06-29T02:56:00.994" v="397" actId="478"/>
          <ac:picMkLst>
            <pc:docMk/>
            <pc:sldMk cId="1450127530" sldId="308"/>
            <ac:picMk id="3" creationId="{7939D223-05F2-99BA-AD45-ECEF13F940FE}"/>
          </ac:picMkLst>
        </pc:picChg>
      </pc:sldChg>
      <pc:sldChg chg="addSp delSp modSp mod delAnim modAnim">
        <pc:chgData name="佐久間ひとみ" userId="c6e56ac2-f369-4eed-954d-3e5dde5431de" providerId="ADAL" clId="{FE09AEF6-F398-40EF-AAC8-ABA1AAE5F383}" dt="2022-06-29T02:57:05.120" v="431" actId="20577"/>
        <pc:sldMkLst>
          <pc:docMk/>
          <pc:sldMk cId="429965017" sldId="309"/>
        </pc:sldMkLst>
        <pc:spChg chg="add mod">
          <ac:chgData name="佐久間ひとみ" userId="c6e56ac2-f369-4eed-954d-3e5dde5431de" providerId="ADAL" clId="{FE09AEF6-F398-40EF-AAC8-ABA1AAE5F383}" dt="2022-06-29T02:57:05.120" v="431" actId="20577"/>
          <ac:spMkLst>
            <pc:docMk/>
            <pc:sldMk cId="429965017" sldId="309"/>
            <ac:spMk id="7" creationId="{D960BCD3-0155-00EC-4095-DE7FCD83E996}"/>
          </ac:spMkLst>
        </pc:spChg>
        <pc:picChg chg="add del mod">
          <ac:chgData name="佐久間ひとみ" userId="c6e56ac2-f369-4eed-954d-3e5dde5431de" providerId="ADAL" clId="{FE09AEF6-F398-40EF-AAC8-ABA1AAE5F383}" dt="2022-06-29T02:55:57.621" v="396" actId="478"/>
          <ac:picMkLst>
            <pc:docMk/>
            <pc:sldMk cId="429965017" sldId="309"/>
            <ac:picMk id="3" creationId="{BAE1FCCE-435F-2AF7-52C3-2E608AADC98A}"/>
          </ac:picMkLst>
        </pc:picChg>
      </pc:sldChg>
      <pc:sldChg chg="addSp delSp modSp mod delAnim modAnim">
        <pc:chgData name="佐久間ひとみ" userId="c6e56ac2-f369-4eed-954d-3e5dde5431de" providerId="ADAL" clId="{FE09AEF6-F398-40EF-AAC8-ABA1AAE5F383}" dt="2022-06-29T02:57:17.384" v="445" actId="20577"/>
        <pc:sldMkLst>
          <pc:docMk/>
          <pc:sldMk cId="487802506" sldId="310"/>
        </pc:sldMkLst>
        <pc:spChg chg="add mod">
          <ac:chgData name="佐久間ひとみ" userId="c6e56ac2-f369-4eed-954d-3e5dde5431de" providerId="ADAL" clId="{FE09AEF6-F398-40EF-AAC8-ABA1AAE5F383}" dt="2022-06-29T02:57:17.384" v="445" actId="20577"/>
          <ac:spMkLst>
            <pc:docMk/>
            <pc:sldMk cId="487802506" sldId="310"/>
            <ac:spMk id="6" creationId="{F7483A0D-00D1-29CA-04E6-B7E749BEA519}"/>
          </ac:spMkLst>
        </pc:spChg>
        <pc:picChg chg="add del mod">
          <ac:chgData name="佐久間ひとみ" userId="c6e56ac2-f369-4eed-954d-3e5dde5431de" providerId="ADAL" clId="{FE09AEF6-F398-40EF-AAC8-ABA1AAE5F383}" dt="2022-06-29T02:55:55.083" v="395" actId="478"/>
          <ac:picMkLst>
            <pc:docMk/>
            <pc:sldMk cId="487802506" sldId="310"/>
            <ac:picMk id="14" creationId="{24935F64-61A9-9AA5-B734-CBBFB3E85EF7}"/>
          </ac:picMkLst>
        </pc:picChg>
      </pc:sldChg>
      <pc:sldChg chg="delSp modSp mod">
        <pc:chgData name="佐久間ひとみ" userId="c6e56ac2-f369-4eed-954d-3e5dde5431de" providerId="ADAL" clId="{FE09AEF6-F398-40EF-AAC8-ABA1AAE5F383}" dt="2022-06-29T02:10:36.242" v="70" actId="1076"/>
        <pc:sldMkLst>
          <pc:docMk/>
          <pc:sldMk cId="2420937897" sldId="311"/>
        </pc:sldMkLst>
        <pc:spChg chg="del">
          <ac:chgData name="佐久間ひとみ" userId="c6e56ac2-f369-4eed-954d-3e5dde5431de" providerId="ADAL" clId="{FE09AEF6-F398-40EF-AAC8-ABA1AAE5F383}" dt="2022-06-28T08:04:20.091" v="65" actId="478"/>
          <ac:spMkLst>
            <pc:docMk/>
            <pc:sldMk cId="2420937897" sldId="311"/>
            <ac:spMk id="6" creationId="{B69DF042-37C5-4E09-AA4C-AA66649C9533}"/>
          </ac:spMkLst>
        </pc:spChg>
        <pc:picChg chg="mod">
          <ac:chgData name="佐久間ひとみ" userId="c6e56ac2-f369-4eed-954d-3e5dde5431de" providerId="ADAL" clId="{FE09AEF6-F398-40EF-AAC8-ABA1AAE5F383}" dt="2022-06-29T02:10:36.242" v="70" actId="1076"/>
          <ac:picMkLst>
            <pc:docMk/>
            <pc:sldMk cId="2420937897" sldId="311"/>
            <ac:picMk id="6" creationId="{78C89CCF-4D15-2ED0-16B5-60D9D8EA1135}"/>
          </ac:picMkLst>
        </pc:picChg>
      </pc:sldChg>
      <pc:sldChg chg="delSp mod">
        <pc:chgData name="佐久間ひとみ" userId="c6e56ac2-f369-4eed-954d-3e5dde5431de" providerId="ADAL" clId="{FE09AEF6-F398-40EF-AAC8-ABA1AAE5F383}" dt="2022-06-29T02:39:11.489" v="332" actId="478"/>
        <pc:sldMkLst>
          <pc:docMk/>
          <pc:sldMk cId="3361620716" sldId="312"/>
        </pc:sldMkLst>
        <pc:spChg chg="del">
          <ac:chgData name="佐久間ひとみ" userId="c6e56ac2-f369-4eed-954d-3e5dde5431de" providerId="ADAL" clId="{FE09AEF6-F398-40EF-AAC8-ABA1AAE5F383}" dt="2022-06-29T02:39:11.489" v="332" actId="478"/>
          <ac:spMkLst>
            <pc:docMk/>
            <pc:sldMk cId="3361620716" sldId="312"/>
            <ac:spMk id="6" creationId="{B69DF042-37C5-4E09-AA4C-AA66649C9533}"/>
          </ac:spMkLst>
        </pc:spChg>
      </pc:sldChg>
      <pc:sldChg chg="delSp modSp mod">
        <pc:chgData name="佐久間ひとみ" userId="c6e56ac2-f369-4eed-954d-3e5dde5431de" providerId="ADAL" clId="{FE09AEF6-F398-40EF-AAC8-ABA1AAE5F383}" dt="2022-06-29T02:51:02.529" v="379" actId="14100"/>
        <pc:sldMkLst>
          <pc:docMk/>
          <pc:sldMk cId="1525130042" sldId="313"/>
        </pc:sldMkLst>
        <pc:spChg chg="mod">
          <ac:chgData name="佐久間ひとみ" userId="c6e56ac2-f369-4eed-954d-3e5dde5431de" providerId="ADAL" clId="{FE09AEF6-F398-40EF-AAC8-ABA1AAE5F383}" dt="2022-06-29T02:51:02.529" v="379" actId="14100"/>
          <ac:spMkLst>
            <pc:docMk/>
            <pc:sldMk cId="1525130042" sldId="313"/>
            <ac:spMk id="3" creationId="{35E3EA69-4E0E-41BD-8095-A124225A2647}"/>
          </ac:spMkLst>
        </pc:spChg>
        <pc:spChg chg="del">
          <ac:chgData name="佐久間ひとみ" userId="c6e56ac2-f369-4eed-954d-3e5dde5431de" providerId="ADAL" clId="{FE09AEF6-F398-40EF-AAC8-ABA1AAE5F383}" dt="2022-06-29T02:39:16.046" v="333" actId="478"/>
          <ac:spMkLst>
            <pc:docMk/>
            <pc:sldMk cId="1525130042" sldId="313"/>
            <ac:spMk id="6" creationId="{B69DF042-37C5-4E09-AA4C-AA66649C9533}"/>
          </ac:spMkLst>
        </pc:spChg>
      </pc:sldChg>
      <pc:sldChg chg="delSp mod">
        <pc:chgData name="佐久間ひとみ" userId="c6e56ac2-f369-4eed-954d-3e5dde5431de" providerId="ADAL" clId="{FE09AEF6-F398-40EF-AAC8-ABA1AAE5F383}" dt="2022-06-29T02:39:21.341" v="334" actId="478"/>
        <pc:sldMkLst>
          <pc:docMk/>
          <pc:sldMk cId="1146853561" sldId="314"/>
        </pc:sldMkLst>
        <pc:spChg chg="del">
          <ac:chgData name="佐久間ひとみ" userId="c6e56ac2-f369-4eed-954d-3e5dde5431de" providerId="ADAL" clId="{FE09AEF6-F398-40EF-AAC8-ABA1AAE5F383}" dt="2022-06-29T02:39:21.341" v="334" actId="478"/>
          <ac:spMkLst>
            <pc:docMk/>
            <pc:sldMk cId="1146853561" sldId="314"/>
            <ac:spMk id="11" creationId="{823527F1-3E08-F290-14FF-A02C34734566}"/>
          </ac:spMkLst>
        </pc:spChg>
      </pc:sldChg>
      <pc:sldChg chg="addSp delSp modSp mod">
        <pc:chgData name="佐久間ひとみ" userId="c6e56ac2-f369-4eed-954d-3e5dde5431de" providerId="ADAL" clId="{FE09AEF6-F398-40EF-AAC8-ABA1AAE5F383}" dt="2022-06-29T02:55:16.723" v="394" actId="1076"/>
        <pc:sldMkLst>
          <pc:docMk/>
          <pc:sldMk cId="3947404579" sldId="315"/>
        </pc:sldMkLst>
        <pc:spChg chg="del mod">
          <ac:chgData name="佐久間ひとみ" userId="c6e56ac2-f369-4eed-954d-3e5dde5431de" providerId="ADAL" clId="{FE09AEF6-F398-40EF-AAC8-ABA1AAE5F383}" dt="2022-06-29T02:26:14.591" v="90" actId="478"/>
          <ac:spMkLst>
            <pc:docMk/>
            <pc:sldMk cId="3947404579" sldId="315"/>
            <ac:spMk id="3" creationId="{3A0D004E-1E5B-418F-16FB-3907ABBE153C}"/>
          </ac:spMkLst>
        </pc:spChg>
        <pc:spChg chg="mod">
          <ac:chgData name="佐久間ひとみ" userId="c6e56ac2-f369-4eed-954d-3e5dde5431de" providerId="ADAL" clId="{FE09AEF6-F398-40EF-AAC8-ABA1AAE5F383}" dt="2022-06-29T02:55:16.723" v="394" actId="1076"/>
          <ac:spMkLst>
            <pc:docMk/>
            <pc:sldMk cId="3947404579" sldId="315"/>
            <ac:spMk id="4" creationId="{328F602C-7F98-4C02-99D4-ED65E00D66A4}"/>
          </ac:spMkLst>
        </pc:spChg>
        <pc:spChg chg="add mod ord">
          <ac:chgData name="佐久間ひとみ" userId="c6e56ac2-f369-4eed-954d-3e5dde5431de" providerId="ADAL" clId="{FE09AEF6-F398-40EF-AAC8-ABA1AAE5F383}" dt="2022-06-29T02:51:48.178" v="385" actId="14100"/>
          <ac:spMkLst>
            <pc:docMk/>
            <pc:sldMk cId="3947404579" sldId="315"/>
            <ac:spMk id="6" creationId="{3847C620-7407-D20A-2720-C6BA73A4AD3B}"/>
          </ac:spMkLst>
        </pc:spChg>
        <pc:spChg chg="mod">
          <ac:chgData name="佐久間ひとみ" userId="c6e56ac2-f369-4eed-954d-3e5dde5431de" providerId="ADAL" clId="{FE09AEF6-F398-40EF-AAC8-ABA1AAE5F383}" dt="2022-06-29T02:22:43.321" v="83" actId="1076"/>
          <ac:spMkLst>
            <pc:docMk/>
            <pc:sldMk cId="3947404579" sldId="315"/>
            <ac:spMk id="12" creationId="{3840988C-E1FC-C755-7401-837767D4071C}"/>
          </ac:spMkLst>
        </pc:spChg>
        <pc:spChg chg="add mod">
          <ac:chgData name="佐久間ひとみ" userId="c6e56ac2-f369-4eed-954d-3e5dde5431de" providerId="ADAL" clId="{FE09AEF6-F398-40EF-AAC8-ABA1AAE5F383}" dt="2022-06-29T02:51:51.473" v="386" actId="1076"/>
          <ac:spMkLst>
            <pc:docMk/>
            <pc:sldMk cId="3947404579" sldId="315"/>
            <ac:spMk id="14" creationId="{AB668513-4FCD-EF20-CCDB-314BAC552FA7}"/>
          </ac:spMkLst>
        </pc:spChg>
        <pc:picChg chg="add mod modCrop">
          <ac:chgData name="佐久間ひとみ" userId="c6e56ac2-f369-4eed-954d-3e5dde5431de" providerId="ADAL" clId="{FE09AEF6-F398-40EF-AAC8-ABA1AAE5F383}" dt="2022-06-29T02:51:35.938" v="380" actId="1076"/>
          <ac:picMkLst>
            <pc:docMk/>
            <pc:sldMk cId="3947404579" sldId="315"/>
            <ac:picMk id="13" creationId="{37E7830C-5C24-64ED-6420-93DAACB99DE6}"/>
          </ac:picMkLst>
        </pc:picChg>
      </pc:sldChg>
    </pc:docChg>
  </pc:docChgLst>
  <pc:docChgLst>
    <pc:chgData name="清水陽太郎" userId="S::shimizu-yotaro-plusdojo2022@seplus2016.onmicrosoft.com::d8d5f712-1027-4e64-999d-1914b8199b88" providerId="AD" clId="Web-{79FF7E25-45F8-E723-BE15-E6AF75EB32E6}"/>
    <pc:docChg chg="addSld delSld modSld sldOrd">
      <pc:chgData name="清水陽太郎" userId="S::shimizu-yotaro-plusdojo2022@seplus2016.onmicrosoft.com::d8d5f712-1027-4e64-999d-1914b8199b88" providerId="AD" clId="Web-{79FF7E25-45F8-E723-BE15-E6AF75EB32E6}" dt="2022-06-28T06:43:58.037" v="114"/>
      <pc:docMkLst>
        <pc:docMk/>
      </pc:docMkLst>
      <pc:sldChg chg="addSp delSp modSp modNotes">
        <pc:chgData name="清水陽太郎" userId="S::shimizu-yotaro-plusdojo2022@seplus2016.onmicrosoft.com::d8d5f712-1027-4e64-999d-1914b8199b88" providerId="AD" clId="Web-{79FF7E25-45F8-E723-BE15-E6AF75EB32E6}" dt="2022-06-28T05:47:41.547" v="108"/>
        <pc:sldMkLst>
          <pc:docMk/>
          <pc:sldMk cId="2821115093" sldId="296"/>
        </pc:sldMkLst>
        <pc:spChg chg="add mod">
          <ac:chgData name="清水陽太郎" userId="S::shimizu-yotaro-plusdojo2022@seplus2016.onmicrosoft.com::d8d5f712-1027-4e64-999d-1914b8199b88" providerId="AD" clId="Web-{79FF7E25-45F8-E723-BE15-E6AF75EB32E6}" dt="2022-06-28T05:07:07.741" v="100" actId="20577"/>
          <ac:spMkLst>
            <pc:docMk/>
            <pc:sldMk cId="2821115093" sldId="296"/>
            <ac:spMk id="9" creationId="{3487E442-5A5E-E2EB-7CCE-C862998EE6EE}"/>
          </ac:spMkLst>
        </pc:spChg>
        <pc:spChg chg="del">
          <ac:chgData name="清水陽太郎" userId="S::shimizu-yotaro-plusdojo2022@seplus2016.onmicrosoft.com::d8d5f712-1027-4e64-999d-1914b8199b88" providerId="AD" clId="Web-{79FF7E25-45F8-E723-BE15-E6AF75EB32E6}" dt="2022-06-28T05:01:48.528" v="63"/>
          <ac:spMkLst>
            <pc:docMk/>
            <pc:sldMk cId="2821115093" sldId="296"/>
            <ac:spMk id="97" creationId="{B64E4D03-7B10-57E1-941F-A4150A23239D}"/>
          </ac:spMkLst>
        </pc:spChg>
        <pc:picChg chg="add del mod">
          <ac:chgData name="清水陽太郎" userId="S::shimizu-yotaro-plusdojo2022@seplus2016.onmicrosoft.com::d8d5f712-1027-4e64-999d-1914b8199b88" providerId="AD" clId="Web-{79FF7E25-45F8-E723-BE15-E6AF75EB32E6}" dt="2022-06-28T05:02:33.983" v="68"/>
          <ac:picMkLst>
            <pc:docMk/>
            <pc:sldMk cId="2821115093" sldId="296"/>
            <ac:picMk id="4" creationId="{3365C07E-F6ED-B7D8-3ED8-66ABEFCA8A36}"/>
          </ac:picMkLst>
        </pc:picChg>
        <pc:picChg chg="add del mod">
          <ac:chgData name="清水陽太郎" userId="S::shimizu-yotaro-plusdojo2022@seplus2016.onmicrosoft.com::d8d5f712-1027-4e64-999d-1914b8199b88" providerId="AD" clId="Web-{79FF7E25-45F8-E723-BE15-E6AF75EB32E6}" dt="2022-06-28T05:03:40.172" v="72"/>
          <ac:picMkLst>
            <pc:docMk/>
            <pc:sldMk cId="2821115093" sldId="296"/>
            <ac:picMk id="6" creationId="{A00AB2C1-206F-1D95-83A8-3A5E86D2C7DE}"/>
          </ac:picMkLst>
        </pc:picChg>
        <pc:picChg chg="add mod">
          <ac:chgData name="清水陽太郎" userId="S::shimizu-yotaro-plusdojo2022@seplus2016.onmicrosoft.com::d8d5f712-1027-4e64-999d-1914b8199b88" providerId="AD" clId="Web-{79FF7E25-45F8-E723-BE15-E6AF75EB32E6}" dt="2022-06-28T05:03:52.595" v="76" actId="1076"/>
          <ac:picMkLst>
            <pc:docMk/>
            <pc:sldMk cId="2821115093" sldId="296"/>
            <ac:picMk id="7" creationId="{71250C11-8A08-39BB-F127-F02423E436CC}"/>
          </ac:picMkLst>
        </pc:picChg>
        <pc:picChg chg="del">
          <ac:chgData name="清水陽太郎" userId="S::shimizu-yotaro-plusdojo2022@seplus2016.onmicrosoft.com::d8d5f712-1027-4e64-999d-1914b8199b88" providerId="AD" clId="Web-{79FF7E25-45F8-E723-BE15-E6AF75EB32E6}" dt="2022-06-28T05:01:48.528" v="64"/>
          <ac:picMkLst>
            <pc:docMk/>
            <pc:sldMk cId="2821115093" sldId="296"/>
            <ac:picMk id="27" creationId="{3244CE87-229B-E2AB-08EC-3BFC801029DB}"/>
          </ac:picMkLst>
        </pc:picChg>
      </pc:sldChg>
      <pc:sldChg chg="add del ord modNotes">
        <pc:chgData name="清水陽太郎" userId="S::shimizu-yotaro-plusdojo2022@seplus2016.onmicrosoft.com::d8d5f712-1027-4e64-999d-1914b8199b88" providerId="AD" clId="Web-{79FF7E25-45F8-E723-BE15-E6AF75EB32E6}" dt="2022-06-28T04:14:14.913" v="26"/>
        <pc:sldMkLst>
          <pc:docMk/>
          <pc:sldMk cId="207621795" sldId="300"/>
        </pc:sldMkLst>
      </pc:sldChg>
      <pc:sldChg chg="delSp add modNotes">
        <pc:chgData name="清水陽太郎" userId="S::shimizu-yotaro-plusdojo2022@seplus2016.onmicrosoft.com::d8d5f712-1027-4e64-999d-1914b8199b88" providerId="AD" clId="Web-{79FF7E25-45F8-E723-BE15-E6AF75EB32E6}" dt="2022-06-28T06:43:58.037" v="114"/>
        <pc:sldMkLst>
          <pc:docMk/>
          <pc:sldMk cId="3780697828" sldId="301"/>
        </pc:sldMkLst>
        <pc:spChg chg="del">
          <ac:chgData name="清水陽太郎" userId="S::shimizu-yotaro-plusdojo2022@seplus2016.onmicrosoft.com::d8d5f712-1027-4e64-999d-1914b8199b88" providerId="AD" clId="Web-{79FF7E25-45F8-E723-BE15-E6AF75EB32E6}" dt="2022-06-28T06:43:58.037" v="114"/>
          <ac:spMkLst>
            <pc:docMk/>
            <pc:sldMk cId="3780697828" sldId="301"/>
            <ac:spMk id="3" creationId="{005C44B1-BA82-483C-BD91-F89067442F9E}"/>
          </ac:spMkLst>
        </pc:spChg>
      </pc:sldChg>
      <pc:sldChg chg="addSp delSp modSp add del mod modShow">
        <pc:chgData name="清水陽太郎" userId="S::shimizu-yotaro-plusdojo2022@seplus2016.onmicrosoft.com::d8d5f712-1027-4e64-999d-1914b8199b88" providerId="AD" clId="Web-{79FF7E25-45F8-E723-BE15-E6AF75EB32E6}" dt="2022-06-28T06:05:13.031" v="113"/>
        <pc:sldMkLst>
          <pc:docMk/>
          <pc:sldMk cId="4207204015" sldId="304"/>
        </pc:sldMkLst>
        <pc:spChg chg="add del mod">
          <ac:chgData name="清水陽太郎" userId="S::shimizu-yotaro-plusdojo2022@seplus2016.onmicrosoft.com::d8d5f712-1027-4e64-999d-1914b8199b88" providerId="AD" clId="Web-{79FF7E25-45F8-E723-BE15-E6AF75EB32E6}" dt="2022-06-28T05:14:06.019" v="105" actId="14100"/>
          <ac:spMkLst>
            <pc:docMk/>
            <pc:sldMk cId="4207204015" sldId="304"/>
            <ac:spMk id="3" creationId="{A11A780D-87C9-84B0-ADB5-CE17CC943785}"/>
          </ac:spMkLst>
        </pc:spChg>
      </pc:sldChg>
      <pc:sldChg chg="add">
        <pc:chgData name="清水陽太郎" userId="S::shimizu-yotaro-plusdojo2022@seplus2016.onmicrosoft.com::d8d5f712-1027-4e64-999d-1914b8199b88" providerId="AD" clId="Web-{79FF7E25-45F8-E723-BE15-E6AF75EB32E6}" dt="2022-06-28T05:47:53.266" v="109"/>
        <pc:sldMkLst>
          <pc:docMk/>
          <pc:sldMk cId="3375981826" sldId="305"/>
        </pc:sldMkLst>
      </pc:sldChg>
      <pc:sldChg chg="add mod modShow">
        <pc:chgData name="清水陽太郎" userId="S::shimizu-yotaro-plusdojo2022@seplus2016.onmicrosoft.com::d8d5f712-1027-4e64-999d-1914b8199b88" providerId="AD" clId="Web-{79FF7E25-45F8-E723-BE15-E6AF75EB32E6}" dt="2022-06-28T05:50:41.693" v="112"/>
        <pc:sldMkLst>
          <pc:docMk/>
          <pc:sldMk cId="418768908" sldId="306"/>
        </pc:sldMkLst>
      </pc:sldChg>
      <pc:sldMasterChg chg="addSldLayout">
        <pc:chgData name="清水陽太郎" userId="S::shimizu-yotaro-plusdojo2022@seplus2016.onmicrosoft.com::d8d5f712-1027-4e64-999d-1914b8199b88" providerId="AD" clId="Web-{79FF7E25-45F8-E723-BE15-E6AF75EB32E6}" dt="2022-06-28T04:07:18.559" v="0"/>
        <pc:sldMasterMkLst>
          <pc:docMk/>
          <pc:sldMasterMk cId="1928452137" sldId="2147483666"/>
        </pc:sldMasterMkLst>
        <pc:sldLayoutChg chg="add">
          <pc:chgData name="清水陽太郎" userId="S::shimizu-yotaro-plusdojo2022@seplus2016.onmicrosoft.com::d8d5f712-1027-4e64-999d-1914b8199b88" providerId="AD" clId="Web-{79FF7E25-45F8-E723-BE15-E6AF75EB32E6}" dt="2022-06-28T04:07:18.559" v="0"/>
          <pc:sldLayoutMkLst>
            <pc:docMk/>
            <pc:sldMasterMk cId="1928452137" sldId="2147483666"/>
            <pc:sldLayoutMk cId="913108640" sldId="2147483701"/>
          </pc:sldLayoutMkLst>
        </pc:sldLayoutChg>
        <pc:sldLayoutChg chg="add">
          <pc:chgData name="清水陽太郎" userId="S::shimizu-yotaro-plusdojo2022@seplus2016.onmicrosoft.com::d8d5f712-1027-4e64-999d-1914b8199b88" providerId="AD" clId="Web-{79FF7E25-45F8-E723-BE15-E6AF75EB32E6}" dt="2022-06-28T04:07:18.559" v="0"/>
          <pc:sldLayoutMkLst>
            <pc:docMk/>
            <pc:sldMasterMk cId="1928452137" sldId="2147483666"/>
            <pc:sldLayoutMk cId="2631270364" sldId="2147483702"/>
          </pc:sldLayoutMkLst>
        </pc:sldLayoutChg>
        <pc:sldLayoutChg chg="add">
          <pc:chgData name="清水陽太郎" userId="S::shimizu-yotaro-plusdojo2022@seplus2016.onmicrosoft.com::d8d5f712-1027-4e64-999d-1914b8199b88" providerId="AD" clId="Web-{79FF7E25-45F8-E723-BE15-E6AF75EB32E6}" dt="2022-06-28T04:07:18.559" v="0"/>
          <pc:sldLayoutMkLst>
            <pc:docMk/>
            <pc:sldMasterMk cId="1928452137" sldId="2147483666"/>
            <pc:sldLayoutMk cId="2501487619" sldId="2147483703"/>
          </pc:sldLayoutMkLst>
        </pc:sldLayoutChg>
      </pc:sldMasterChg>
    </pc:docChg>
  </pc:docChgLst>
  <pc:docChgLst>
    <pc:chgData name="清水陽太郎" userId="S::shimizu-yotaro-plusdojo2022@seplus2016.onmicrosoft.com::d8d5f712-1027-4e64-999d-1914b8199b88" providerId="AD" clId="Web-{765F2ECC-FFB5-B2D7-B8CE-AA348FB34983}"/>
    <pc:docChg chg="modSld">
      <pc:chgData name="清水陽太郎" userId="S::shimizu-yotaro-plusdojo2022@seplus2016.onmicrosoft.com::d8d5f712-1027-4e64-999d-1914b8199b88" providerId="AD" clId="Web-{765F2ECC-FFB5-B2D7-B8CE-AA348FB34983}" dt="2022-06-28T08:07:46.102" v="6" actId="20577"/>
      <pc:docMkLst>
        <pc:docMk/>
      </pc:docMkLst>
      <pc:sldChg chg="modSp">
        <pc:chgData name="清水陽太郎" userId="S::shimizu-yotaro-plusdojo2022@seplus2016.onmicrosoft.com::d8d5f712-1027-4e64-999d-1914b8199b88" providerId="AD" clId="Web-{765F2ECC-FFB5-B2D7-B8CE-AA348FB34983}" dt="2022-06-28T08:07:46.102" v="6" actId="20577"/>
        <pc:sldMkLst>
          <pc:docMk/>
          <pc:sldMk cId="3457343219" sldId="297"/>
        </pc:sldMkLst>
        <pc:spChg chg="mod">
          <ac:chgData name="清水陽太郎" userId="S::shimizu-yotaro-plusdojo2022@seplus2016.onmicrosoft.com::d8d5f712-1027-4e64-999d-1914b8199b88" providerId="AD" clId="Web-{765F2ECC-FFB5-B2D7-B8CE-AA348FB34983}" dt="2022-06-28T08:07:46.102" v="6" actId="20577"/>
          <ac:spMkLst>
            <pc:docMk/>
            <pc:sldMk cId="3457343219" sldId="297"/>
            <ac:spMk id="10" creationId="{15EB8E7B-A9C1-FDB6-C076-B521CF90C450}"/>
          </ac:spMkLst>
        </pc:spChg>
        <pc:spChg chg="mod">
          <ac:chgData name="清水陽太郎" userId="S::shimizu-yotaro-plusdojo2022@seplus2016.onmicrosoft.com::d8d5f712-1027-4e64-999d-1914b8199b88" providerId="AD" clId="Web-{765F2ECC-FFB5-B2D7-B8CE-AA348FB34983}" dt="2022-06-28T08:07:29.477" v="1" actId="20577"/>
          <ac:spMkLst>
            <pc:docMk/>
            <pc:sldMk cId="3457343219" sldId="297"/>
            <ac:spMk id="12" creationId="{A68B2823-2B13-DFC3-694C-71EC4177760A}"/>
          </ac:spMkLst>
        </pc:spChg>
        <pc:spChg chg="mod">
          <ac:chgData name="清水陽太郎" userId="S::shimizu-yotaro-plusdojo2022@seplus2016.onmicrosoft.com::d8d5f712-1027-4e64-999d-1914b8199b88" providerId="AD" clId="Web-{765F2ECC-FFB5-B2D7-B8CE-AA348FB34983}" dt="2022-06-28T08:07:33.555" v="2" actId="20577"/>
          <ac:spMkLst>
            <pc:docMk/>
            <pc:sldMk cId="3457343219" sldId="297"/>
            <ac:spMk id="13" creationId="{56F25B00-D0C6-C090-12AE-22408CE96D54}"/>
          </ac:spMkLst>
        </pc:spChg>
        <pc:spChg chg="mod">
          <ac:chgData name="清水陽太郎" userId="S::shimizu-yotaro-plusdojo2022@seplus2016.onmicrosoft.com::d8d5f712-1027-4e64-999d-1914b8199b88" providerId="AD" clId="Web-{765F2ECC-FFB5-B2D7-B8CE-AA348FB34983}" dt="2022-06-28T08:07:40.008" v="5" actId="20577"/>
          <ac:spMkLst>
            <pc:docMk/>
            <pc:sldMk cId="3457343219" sldId="297"/>
            <ac:spMk id="16" creationId="{3BE8021F-CCFA-71E8-E82F-3C5334BC6555}"/>
          </ac:spMkLst>
        </pc:spChg>
      </pc:sldChg>
      <pc:sldChg chg="delSp">
        <pc:chgData name="清水陽太郎" userId="S::shimizu-yotaro-plusdojo2022@seplus2016.onmicrosoft.com::d8d5f712-1027-4e64-999d-1914b8199b88" providerId="AD" clId="Web-{765F2ECC-FFB5-B2D7-B8CE-AA348FB34983}" dt="2022-06-28T08:04:36.206" v="0"/>
        <pc:sldMkLst>
          <pc:docMk/>
          <pc:sldMk cId="3361620716" sldId="312"/>
        </pc:sldMkLst>
        <pc:spChg chg="del">
          <ac:chgData name="清水陽太郎" userId="S::shimizu-yotaro-plusdojo2022@seplus2016.onmicrosoft.com::d8d5f712-1027-4e64-999d-1914b8199b88" providerId="AD" clId="Web-{765F2ECC-FFB5-B2D7-B8CE-AA348FB34983}" dt="2022-06-28T08:04:36.206" v="0"/>
          <ac:spMkLst>
            <pc:docMk/>
            <pc:sldMk cId="3361620716" sldId="312"/>
            <ac:spMk id="5" creationId="{AF29EA23-F34E-486A-B8B2-0C3019266975}"/>
          </ac:spMkLst>
        </pc:spChg>
      </pc:sldChg>
    </pc:docChg>
  </pc:docChgLst>
  <pc:docChgLst>
    <pc:chgData name="佐久間ひとみ" userId="S::sakuma-hitomi-plusdojo2022@seplus2016.onmicrosoft.com::c6e56ac2-f369-4eed-954d-3e5dde5431de" providerId="AD" clId="Web-{82AACE0D-43A7-0A9C-256D-030BBF566768}"/>
    <pc:docChg chg="addSld delSld modSld">
      <pc:chgData name="佐久間ひとみ" userId="S::sakuma-hitomi-plusdojo2022@seplus2016.onmicrosoft.com::c6e56ac2-f369-4eed-954d-3e5dde5431de" providerId="AD" clId="Web-{82AACE0D-43A7-0A9C-256D-030BBF566768}" dt="2022-06-29T02:25:40.702" v="93" actId="20577"/>
      <pc:docMkLst>
        <pc:docMk/>
      </pc:docMkLst>
      <pc:sldChg chg="addSp delSp modSp">
        <pc:chgData name="佐久間ひとみ" userId="S::sakuma-hitomi-plusdojo2022@seplus2016.onmicrosoft.com::c6e56ac2-f369-4eed-954d-3e5dde5431de" providerId="AD" clId="Web-{82AACE0D-43A7-0A9C-256D-030BBF566768}" dt="2022-06-29T02:13:19.239" v="7"/>
        <pc:sldMkLst>
          <pc:docMk/>
          <pc:sldMk cId="2420937897" sldId="311"/>
        </pc:sldMkLst>
        <pc:spChg chg="add del mod">
          <ac:chgData name="佐久間ひとみ" userId="S::sakuma-hitomi-plusdojo2022@seplus2016.onmicrosoft.com::c6e56ac2-f369-4eed-954d-3e5dde5431de" providerId="AD" clId="Web-{82AACE0D-43A7-0A9C-256D-030BBF566768}" dt="2022-06-29T02:11:50.767" v="3"/>
          <ac:spMkLst>
            <pc:docMk/>
            <pc:sldMk cId="2420937897" sldId="311"/>
            <ac:spMk id="7" creationId="{3C9BE854-6ECC-E7F5-00B5-7D30CD648036}"/>
          </ac:spMkLst>
        </pc:spChg>
        <pc:spChg chg="add del mod">
          <ac:chgData name="佐久間ひとみ" userId="S::sakuma-hitomi-plusdojo2022@seplus2016.onmicrosoft.com::c6e56ac2-f369-4eed-954d-3e5dde5431de" providerId="AD" clId="Web-{82AACE0D-43A7-0A9C-256D-030BBF566768}" dt="2022-06-29T02:13:19.239" v="7"/>
          <ac:spMkLst>
            <pc:docMk/>
            <pc:sldMk cId="2420937897" sldId="311"/>
            <ac:spMk id="11" creationId="{5AF43FE7-2978-50C1-5386-49A2BDDD5529}"/>
          </ac:spMkLst>
        </pc:spChg>
      </pc:sldChg>
      <pc:sldChg chg="addSp delSp modSp">
        <pc:chgData name="佐久間ひとみ" userId="S::sakuma-hitomi-plusdojo2022@seplus2016.onmicrosoft.com::c6e56ac2-f369-4eed-954d-3e5dde5431de" providerId="AD" clId="Web-{82AACE0D-43A7-0A9C-256D-030BBF566768}" dt="2022-06-29T02:25:40.702" v="93" actId="20577"/>
        <pc:sldMkLst>
          <pc:docMk/>
          <pc:sldMk cId="3947404579" sldId="315"/>
        </pc:sldMkLst>
        <pc:spChg chg="mod">
          <ac:chgData name="佐久間ひとみ" userId="S::sakuma-hitomi-plusdojo2022@seplus2016.onmicrosoft.com::c6e56ac2-f369-4eed-954d-3e5dde5431de" providerId="AD" clId="Web-{82AACE0D-43A7-0A9C-256D-030BBF566768}" dt="2022-06-29T02:16:53.465" v="51" actId="20577"/>
          <ac:spMkLst>
            <pc:docMk/>
            <pc:sldMk cId="3947404579" sldId="315"/>
            <ac:spMk id="3" creationId="{35E3EA69-4E0E-41BD-8095-A124225A2647}"/>
          </ac:spMkLst>
        </pc:spChg>
        <pc:spChg chg="add mod">
          <ac:chgData name="佐久間ひとみ" userId="S::sakuma-hitomi-plusdojo2022@seplus2016.onmicrosoft.com::c6e56ac2-f369-4eed-954d-3e5dde5431de" providerId="AD" clId="Web-{82AACE0D-43A7-0A9C-256D-030BBF566768}" dt="2022-06-29T02:25:40.702" v="93" actId="20577"/>
          <ac:spMkLst>
            <pc:docMk/>
            <pc:sldMk cId="3947404579" sldId="315"/>
            <ac:spMk id="3" creationId="{3A0D004E-1E5B-418F-16FB-3907ABBE153C}"/>
          </ac:spMkLst>
        </pc:spChg>
        <pc:spChg chg="mod">
          <ac:chgData name="佐久間ひとみ" userId="S::sakuma-hitomi-plusdojo2022@seplus2016.onmicrosoft.com::c6e56ac2-f369-4eed-954d-3e5dde5431de" providerId="AD" clId="Web-{82AACE0D-43A7-0A9C-256D-030BBF566768}" dt="2022-06-29T02:25:14.826" v="65" actId="1076"/>
          <ac:spMkLst>
            <pc:docMk/>
            <pc:sldMk cId="3947404579" sldId="315"/>
            <ac:spMk id="6" creationId="{3847C620-7407-D20A-2720-C6BA73A4AD3B}"/>
          </ac:spMkLst>
        </pc:spChg>
        <pc:picChg chg="del">
          <ac:chgData name="佐久間ひとみ" userId="S::sakuma-hitomi-plusdojo2022@seplus2016.onmicrosoft.com::c6e56ac2-f369-4eed-954d-3e5dde5431de" providerId="AD" clId="Web-{82AACE0D-43A7-0A9C-256D-030BBF566768}" dt="2022-06-29T02:23:13.728" v="52"/>
          <ac:picMkLst>
            <pc:docMk/>
            <pc:sldMk cId="3947404579" sldId="315"/>
            <ac:picMk id="5" creationId="{77D7A42B-FC91-92F8-6E01-8CB95E47FC28}"/>
          </ac:picMkLst>
        </pc:picChg>
      </pc:sldChg>
      <pc:sldChg chg="addSp delSp modSp">
        <pc:chgData name="佐久間ひとみ" userId="S::sakuma-hitomi-plusdojo2022@seplus2016.onmicrosoft.com::c6e56ac2-f369-4eed-954d-3e5dde5431de" providerId="AD" clId="Web-{82AACE0D-43A7-0A9C-256D-030BBF566768}" dt="2022-06-29T02:16:05.182" v="41"/>
        <pc:sldMkLst>
          <pc:docMk/>
          <pc:sldMk cId="826104264" sldId="317"/>
        </pc:sldMkLst>
        <pc:spChg chg="add mod">
          <ac:chgData name="佐久間ひとみ" userId="S::sakuma-hitomi-plusdojo2022@seplus2016.onmicrosoft.com::c6e56ac2-f369-4eed-954d-3e5dde5431de" providerId="AD" clId="Web-{82AACE0D-43A7-0A9C-256D-030BBF566768}" dt="2022-06-29T02:14:11.288" v="16" actId="1076"/>
          <ac:spMkLst>
            <pc:docMk/>
            <pc:sldMk cId="826104264" sldId="317"/>
            <ac:spMk id="5" creationId="{6D4585BE-5221-C515-D27A-61D3754AF90D}"/>
          </ac:spMkLst>
        </pc:spChg>
        <pc:spChg chg="add del mod">
          <ac:chgData name="佐久間ひとみ" userId="S::sakuma-hitomi-plusdojo2022@seplus2016.onmicrosoft.com::c6e56ac2-f369-4eed-954d-3e5dde5431de" providerId="AD" clId="Web-{82AACE0D-43A7-0A9C-256D-030BBF566768}" dt="2022-06-29T02:16:05.182" v="41"/>
          <ac:spMkLst>
            <pc:docMk/>
            <pc:sldMk cId="826104264" sldId="317"/>
            <ac:spMk id="7" creationId="{850522CB-A3D5-F3CF-7CCB-E36074E70434}"/>
          </ac:spMkLst>
        </pc:spChg>
        <pc:picChg chg="mod">
          <ac:chgData name="佐久間ひとみ" userId="S::sakuma-hitomi-plusdojo2022@seplus2016.onmicrosoft.com::c6e56ac2-f369-4eed-954d-3e5dde5431de" providerId="AD" clId="Web-{82AACE0D-43A7-0A9C-256D-030BBF566768}" dt="2022-06-29T02:15:13.696" v="31" actId="1076"/>
          <ac:picMkLst>
            <pc:docMk/>
            <pc:sldMk cId="826104264" sldId="317"/>
            <ac:picMk id="10" creationId="{00695136-701E-ED85-78ED-ABF7BF4486FC}"/>
          </ac:picMkLst>
        </pc:picChg>
        <pc:cxnChg chg="add del mod">
          <ac:chgData name="佐久間ひとみ" userId="S::sakuma-hitomi-plusdojo2022@seplus2016.onmicrosoft.com::c6e56ac2-f369-4eed-954d-3e5dde5431de" providerId="AD" clId="Web-{82AACE0D-43A7-0A9C-256D-030BBF566768}" dt="2022-06-29T02:15:00.899" v="27"/>
          <ac:cxnSpMkLst>
            <pc:docMk/>
            <pc:sldMk cId="826104264" sldId="317"/>
            <ac:cxnSpMk id="6" creationId="{CE3EEF80-D6AE-0749-E6BB-9CD4988FD172}"/>
          </ac:cxnSpMkLst>
        </pc:cxnChg>
      </pc:sldChg>
      <pc:sldChg chg="new del">
        <pc:chgData name="佐久間ひとみ" userId="S::sakuma-hitomi-plusdojo2022@seplus2016.onmicrosoft.com::c6e56ac2-f369-4eed-954d-3e5dde5431de" providerId="AD" clId="Web-{82AACE0D-43A7-0A9C-256D-030BBF566768}" dt="2022-06-29T02:13:34.537" v="9"/>
        <pc:sldMkLst>
          <pc:docMk/>
          <pc:sldMk cId="3577534251" sldId="320"/>
        </pc:sldMkLst>
      </pc:sldChg>
    </pc:docChg>
  </pc:docChgLst>
  <pc:docChgLst>
    <pc:chgData name="ゲスト ユーザー" userId="S::urn:spo:anon#a99123451697d43904178872fa1bb460c88887b52f0998954b69472ae3f81d4e::" providerId="AD" clId="Web-{BF54AD02-49DD-538C-A100-81C7F08B7DF1}"/>
    <pc:docChg chg="modSld">
      <pc:chgData name="ゲスト ユーザー" userId="S::urn:spo:anon#a99123451697d43904178872fa1bb460c88887b52f0998954b69472ae3f81d4e::" providerId="AD" clId="Web-{BF54AD02-49DD-538C-A100-81C7F08B7DF1}" dt="2022-06-28T08:45:27.069" v="62" actId="20577"/>
      <pc:docMkLst>
        <pc:docMk/>
      </pc:docMkLst>
      <pc:sldChg chg="modSp">
        <pc:chgData name="ゲスト ユーザー" userId="S::urn:spo:anon#a99123451697d43904178872fa1bb460c88887b52f0998954b69472ae3f81d4e::" providerId="AD" clId="Web-{BF54AD02-49DD-538C-A100-81C7F08B7DF1}" dt="2022-06-28T08:44:23.911" v="61" actId="20577"/>
        <pc:sldMkLst>
          <pc:docMk/>
          <pc:sldMk cId="707789176" sldId="258"/>
        </pc:sldMkLst>
        <pc:spChg chg="mod">
          <ac:chgData name="ゲスト ユーザー" userId="S::urn:spo:anon#a99123451697d43904178872fa1bb460c88887b52f0998954b69472ae3f81d4e::" providerId="AD" clId="Web-{BF54AD02-49DD-538C-A100-81C7F08B7DF1}" dt="2022-06-28T08:44:23.911" v="61" actId="20577"/>
          <ac:spMkLst>
            <pc:docMk/>
            <pc:sldMk cId="707789176" sldId="258"/>
            <ac:spMk id="2" creationId="{A29DE7F2-E890-4744-88DD-A75F5E300513}"/>
          </ac:spMkLst>
        </pc:spChg>
      </pc:sldChg>
      <pc:sldChg chg="delSp modSp">
        <pc:chgData name="ゲスト ユーザー" userId="S::urn:spo:anon#a99123451697d43904178872fa1bb460c88887b52f0998954b69472ae3f81d4e::" providerId="AD" clId="Web-{BF54AD02-49DD-538C-A100-81C7F08B7DF1}" dt="2022-06-28T08:45:27.069" v="62" actId="20577"/>
        <pc:sldMkLst>
          <pc:docMk/>
          <pc:sldMk cId="1346372204" sldId="264"/>
        </pc:sldMkLst>
        <pc:spChg chg="mod">
          <ac:chgData name="ゲスト ユーザー" userId="S::urn:spo:anon#a99123451697d43904178872fa1bb460c88887b52f0998954b69472ae3f81d4e::" providerId="AD" clId="Web-{BF54AD02-49DD-538C-A100-81C7F08B7DF1}" dt="2022-06-28T08:45:27.069" v="62" actId="20577"/>
          <ac:spMkLst>
            <pc:docMk/>
            <pc:sldMk cId="1346372204" sldId="264"/>
            <ac:spMk id="2" creationId="{537E1C88-627C-4655-A4FB-0BB02EDB078A}"/>
          </ac:spMkLst>
        </pc:spChg>
        <pc:spChg chg="del">
          <ac:chgData name="ゲスト ユーザー" userId="S::urn:spo:anon#a99123451697d43904178872fa1bb460c88887b52f0998954b69472ae3f81d4e::" providerId="AD" clId="Web-{BF54AD02-49DD-538C-A100-81C7F08B7DF1}" dt="2022-06-28T08:37:42.038" v="54"/>
          <ac:spMkLst>
            <pc:docMk/>
            <pc:sldMk cId="1346372204" sldId="264"/>
            <ac:spMk id="3" creationId="{265EA80A-4715-3432-8A69-5A9F4F850F6B}"/>
          </ac:spMkLst>
        </pc:spChg>
      </pc:sldChg>
      <pc:sldChg chg="addSp delSp modSp">
        <pc:chgData name="ゲスト ユーザー" userId="S::urn:spo:anon#a99123451697d43904178872fa1bb460c88887b52f0998954b69472ae3f81d4e::" providerId="AD" clId="Web-{BF54AD02-49DD-538C-A100-81C7F08B7DF1}" dt="2022-06-28T08:42:55.799" v="59" actId="1076"/>
        <pc:sldMkLst>
          <pc:docMk/>
          <pc:sldMk cId="920173932" sldId="275"/>
        </pc:sldMkLst>
        <pc:spChg chg="mod">
          <ac:chgData name="ゲスト ユーザー" userId="S::urn:spo:anon#a99123451697d43904178872fa1bb460c88887b52f0998954b69472ae3f81d4e::" providerId="AD" clId="Web-{BF54AD02-49DD-538C-A100-81C7F08B7DF1}" dt="2022-06-28T08:42:55.799" v="59" actId="1076"/>
          <ac:spMkLst>
            <pc:docMk/>
            <pc:sldMk cId="920173932" sldId="275"/>
            <ac:spMk id="2" creationId="{38FFA191-5CCC-43CB-BD83-4F80ED362608}"/>
          </ac:spMkLst>
        </pc:spChg>
        <pc:spChg chg="add del">
          <ac:chgData name="ゲスト ユーザー" userId="S::urn:spo:anon#a99123451697d43904178872fa1bb460c88887b52f0998954b69472ae3f81d4e::" providerId="AD" clId="Web-{BF54AD02-49DD-538C-A100-81C7F08B7DF1}" dt="2022-06-28T08:02:15.528" v="14"/>
          <ac:spMkLst>
            <pc:docMk/>
            <pc:sldMk cId="920173932" sldId="275"/>
            <ac:spMk id="3" creationId="{F3389F5F-B24A-E68A-60EA-11C81AA510CC}"/>
          </ac:spMkLst>
        </pc:spChg>
        <pc:spChg chg="del">
          <ac:chgData name="ゲスト ユーザー" userId="S::urn:spo:anon#a99123451697d43904178872fa1bb460c88887b52f0998954b69472ae3f81d4e::" providerId="AD" clId="Web-{BF54AD02-49DD-538C-A100-81C7F08B7DF1}" dt="2022-06-28T08:02:20.857" v="15"/>
          <ac:spMkLst>
            <pc:docMk/>
            <pc:sldMk cId="920173932" sldId="275"/>
            <ac:spMk id="5" creationId="{11AEA823-8519-4F9D-81FA-3673131076FC}"/>
          </ac:spMkLst>
        </pc:spChg>
        <pc:spChg chg="add del">
          <ac:chgData name="ゲスト ユーザー" userId="S::urn:spo:anon#a99123451697d43904178872fa1bb460c88887b52f0998954b69472ae3f81d4e::" providerId="AD" clId="Web-{BF54AD02-49DD-538C-A100-81C7F08B7DF1}" dt="2022-06-28T08:02:33.248" v="17"/>
          <ac:spMkLst>
            <pc:docMk/>
            <pc:sldMk cId="920173932" sldId="275"/>
            <ac:spMk id="7" creationId="{5A97EF01-D96A-2A33-52DC-B8F2FEE55FE7}"/>
          </ac:spMkLst>
        </pc:spChg>
        <pc:spChg chg="del">
          <ac:chgData name="ゲスト ユーザー" userId="S::urn:spo:anon#a99123451697d43904178872fa1bb460c88887b52f0998954b69472ae3f81d4e::" providerId="AD" clId="Web-{BF54AD02-49DD-538C-A100-81C7F08B7DF1}" dt="2022-06-28T08:02:49.076" v="19"/>
          <ac:spMkLst>
            <pc:docMk/>
            <pc:sldMk cId="920173932" sldId="275"/>
            <ac:spMk id="8" creationId="{F8487025-A892-79E2-EBDF-650CD45991A4}"/>
          </ac:spMkLst>
        </pc:spChg>
        <pc:spChg chg="del">
          <ac:chgData name="ゲスト ユーザー" userId="S::urn:spo:anon#a99123451697d43904178872fa1bb460c88887b52f0998954b69472ae3f81d4e::" providerId="AD" clId="Web-{BF54AD02-49DD-538C-A100-81C7F08B7DF1}" dt="2022-06-28T08:02:44.951" v="18"/>
          <ac:spMkLst>
            <pc:docMk/>
            <pc:sldMk cId="920173932" sldId="275"/>
            <ac:spMk id="9" creationId="{CEBE961D-FAF8-1CA4-62F3-9C4F11C54B40}"/>
          </ac:spMkLst>
        </pc:spChg>
      </pc:sldChg>
      <pc:sldChg chg="modSp">
        <pc:chgData name="ゲスト ユーザー" userId="S::urn:spo:anon#a99123451697d43904178872fa1bb460c88887b52f0998954b69472ae3f81d4e::" providerId="AD" clId="Web-{BF54AD02-49DD-538C-A100-81C7F08B7DF1}" dt="2022-06-28T08:43:05.689" v="60" actId="20577"/>
        <pc:sldMkLst>
          <pc:docMk/>
          <pc:sldMk cId="2243494996" sldId="277"/>
        </pc:sldMkLst>
        <pc:spChg chg="mod">
          <ac:chgData name="ゲスト ユーザー" userId="S::urn:spo:anon#a99123451697d43904178872fa1bb460c88887b52f0998954b69472ae3f81d4e::" providerId="AD" clId="Web-{BF54AD02-49DD-538C-A100-81C7F08B7DF1}" dt="2022-06-28T08:43:05.689" v="60" actId="20577"/>
          <ac:spMkLst>
            <pc:docMk/>
            <pc:sldMk cId="2243494996" sldId="277"/>
            <ac:spMk id="2" creationId="{6719F29B-F233-48AF-8261-F33A4E079E3E}"/>
          </ac:spMkLst>
        </pc:spChg>
      </pc:sldChg>
      <pc:sldChg chg="delSp">
        <pc:chgData name="ゲスト ユーザー" userId="S::urn:spo:anon#a99123451697d43904178872fa1bb460c88887b52f0998954b69472ae3f81d4e::" providerId="AD" clId="Web-{BF54AD02-49DD-538C-A100-81C7F08B7DF1}" dt="2022-06-28T08:02:58.639" v="20"/>
        <pc:sldMkLst>
          <pc:docMk/>
          <pc:sldMk cId="4240250543" sldId="295"/>
        </pc:sldMkLst>
        <pc:spChg chg="del">
          <ac:chgData name="ゲスト ユーザー" userId="S::urn:spo:anon#a99123451697d43904178872fa1bb460c88887b52f0998954b69472ae3f81d4e::" providerId="AD" clId="Web-{BF54AD02-49DD-538C-A100-81C7F08B7DF1}" dt="2022-06-28T08:02:58.639" v="20"/>
          <ac:spMkLst>
            <pc:docMk/>
            <pc:sldMk cId="4240250543" sldId="295"/>
            <ac:spMk id="10" creationId="{D2186069-FC8E-433D-9BB4-942220CE8CFB}"/>
          </ac:spMkLst>
        </pc:spChg>
      </pc:sldChg>
      <pc:sldChg chg="modSp">
        <pc:chgData name="ゲスト ユーザー" userId="S::urn:spo:anon#a99123451697d43904178872fa1bb460c88887b52f0998954b69472ae3f81d4e::" providerId="AD" clId="Web-{BF54AD02-49DD-538C-A100-81C7F08B7DF1}" dt="2022-06-28T08:35:53.987" v="48" actId="20577"/>
        <pc:sldMkLst>
          <pc:docMk/>
          <pc:sldMk cId="2821115093" sldId="296"/>
        </pc:sldMkLst>
        <pc:spChg chg="mod">
          <ac:chgData name="ゲスト ユーザー" userId="S::urn:spo:anon#a99123451697d43904178872fa1bb460c88887b52f0998954b69472ae3f81d4e::" providerId="AD" clId="Web-{BF54AD02-49DD-538C-A100-81C7F08B7DF1}" dt="2022-06-28T08:06:12.099" v="24" actId="20577"/>
          <ac:spMkLst>
            <pc:docMk/>
            <pc:sldMk cId="2821115093" sldId="296"/>
            <ac:spMk id="9" creationId="{3487E442-5A5E-E2EB-7CCE-C862998EE6EE}"/>
          </ac:spMkLst>
        </pc:spChg>
        <pc:spChg chg="mod">
          <ac:chgData name="ゲスト ユーザー" userId="S::urn:spo:anon#a99123451697d43904178872fa1bb460c88887b52f0998954b69472ae3f81d4e::" providerId="AD" clId="Web-{BF54AD02-49DD-538C-A100-81C7F08B7DF1}" dt="2022-06-28T08:34:43.016" v="38" actId="1076"/>
          <ac:spMkLst>
            <pc:docMk/>
            <pc:sldMk cId="2821115093" sldId="296"/>
            <ac:spMk id="16" creationId="{9CE58956-2C50-09EC-ED04-B88F33761BC6}"/>
          </ac:spMkLst>
        </pc:spChg>
        <pc:spChg chg="mod">
          <ac:chgData name="ゲスト ユーザー" userId="S::urn:spo:anon#a99123451697d43904178872fa1bb460c88887b52f0998954b69472ae3f81d4e::" providerId="AD" clId="Web-{BF54AD02-49DD-538C-A100-81C7F08B7DF1}" dt="2022-06-28T08:34:11.921" v="37" actId="1076"/>
          <ac:spMkLst>
            <pc:docMk/>
            <pc:sldMk cId="2821115093" sldId="296"/>
            <ac:spMk id="18" creationId="{C761F428-2BD9-BA4A-76AE-F4D42D91FB3A}"/>
          </ac:spMkLst>
        </pc:spChg>
        <pc:spChg chg="mod">
          <ac:chgData name="ゲスト ユーザー" userId="S::urn:spo:anon#a99123451697d43904178872fa1bb460c88887b52f0998954b69472ae3f81d4e::" providerId="AD" clId="Web-{BF54AD02-49DD-538C-A100-81C7F08B7DF1}" dt="2022-06-28T08:33:48.749" v="36" actId="1076"/>
          <ac:spMkLst>
            <pc:docMk/>
            <pc:sldMk cId="2821115093" sldId="296"/>
            <ac:spMk id="24" creationId="{980ABFEE-05E1-F695-A5CD-58C7A6B68195}"/>
          </ac:spMkLst>
        </pc:spChg>
        <pc:spChg chg="mod">
          <ac:chgData name="ゲスト ユーザー" userId="S::urn:spo:anon#a99123451697d43904178872fa1bb460c88887b52f0998954b69472ae3f81d4e::" providerId="AD" clId="Web-{BF54AD02-49DD-538C-A100-81C7F08B7DF1}" dt="2022-06-28T08:32:42.371" v="34" actId="1076"/>
          <ac:spMkLst>
            <pc:docMk/>
            <pc:sldMk cId="2821115093" sldId="296"/>
            <ac:spMk id="99" creationId="{7B0D6E54-03FD-7C28-64AF-A5B770B6564D}"/>
          </ac:spMkLst>
        </pc:spChg>
        <pc:spChg chg="mod">
          <ac:chgData name="ゲスト ユーザー" userId="S::urn:spo:anon#a99123451697d43904178872fa1bb460c88887b52f0998954b69472ae3f81d4e::" providerId="AD" clId="Web-{BF54AD02-49DD-538C-A100-81C7F08B7DF1}" dt="2022-06-28T08:35:53.987" v="48" actId="20577"/>
          <ac:spMkLst>
            <pc:docMk/>
            <pc:sldMk cId="2821115093" sldId="296"/>
            <ac:spMk id="100" creationId="{6F1389A5-489F-AB0F-7D11-D1BCE2942BED}"/>
          </ac:spMkLst>
        </pc:spChg>
        <pc:picChg chg="mod">
          <ac:chgData name="ゲスト ユーザー" userId="S::urn:spo:anon#a99123451697d43904178872fa1bb460c88887b52f0998954b69472ae3f81d4e::" providerId="AD" clId="Web-{BF54AD02-49DD-538C-A100-81C7F08B7DF1}" dt="2022-06-28T08:16:30.948" v="32" actId="1076"/>
          <ac:picMkLst>
            <pc:docMk/>
            <pc:sldMk cId="2821115093" sldId="296"/>
            <ac:picMk id="8" creationId="{3C10FB50-D444-2C76-BF50-FFFC56D4ABC2}"/>
          </ac:picMkLst>
        </pc:picChg>
      </pc:sldChg>
      <pc:sldChg chg="addSp delSp modSp">
        <pc:chgData name="ゲスト ユーザー" userId="S::urn:spo:anon#a99123451697d43904178872fa1bb460c88887b52f0998954b69472ae3f81d4e::" providerId="AD" clId="Web-{BF54AD02-49DD-538C-A100-81C7F08B7DF1}" dt="2022-06-28T08:37:22.318" v="53"/>
        <pc:sldMkLst>
          <pc:docMk/>
          <pc:sldMk cId="3361620716" sldId="312"/>
        </pc:sldMkLst>
        <pc:spChg chg="del mod">
          <ac:chgData name="ゲスト ユーザー" userId="S::urn:spo:anon#a99123451697d43904178872fa1bb460c88887b52f0998954b69472ae3f81d4e::" providerId="AD" clId="Web-{BF54AD02-49DD-538C-A100-81C7F08B7DF1}" dt="2022-06-28T08:37:17.396" v="52"/>
          <ac:spMkLst>
            <pc:docMk/>
            <pc:sldMk cId="3361620716" sldId="312"/>
            <ac:spMk id="7" creationId="{3CF1B30A-133B-2ECA-D3E5-B3764F0163A0}"/>
          </ac:spMkLst>
        </pc:spChg>
        <pc:spChg chg="add del mod">
          <ac:chgData name="ゲスト ユーザー" userId="S::urn:spo:anon#a99123451697d43904178872fa1bb460c88887b52f0998954b69472ae3f81d4e::" providerId="AD" clId="Web-{BF54AD02-49DD-538C-A100-81C7F08B7DF1}" dt="2022-06-28T08:37:22.318" v="53"/>
          <ac:spMkLst>
            <pc:docMk/>
            <pc:sldMk cId="3361620716" sldId="312"/>
            <ac:spMk id="9" creationId="{E2091451-D8C2-37E5-04E9-C5AC3E94FF3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A1D0CA5-F8AB-4C76-B067-DC72E79ABDD1}" type="datetime1">
              <a:rPr lang="ja-JP" altLang="en-US" smtClean="0">
                <a:latin typeface="Meiryo UI" panose="020B0604030504040204" pitchFamily="50" charset="-128"/>
                <a:ea typeface="Meiryo UI" panose="020B0604030504040204" pitchFamily="50" charset="-128"/>
              </a:rPr>
              <a:t>2022/6/29</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2AA31D33-6F21-48D4-AD4A-1ABC7B747250}" type="datetime1">
              <a:rPr lang="ja-JP" altLang="en-US" smtClean="0"/>
              <a:pPr/>
              <a:t>2022/6/29</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4B9A9E5-4F7F-4A7D-9DE1-899232329269}"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B-2</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グループのアンパンマン号です。</a:t>
            </a:r>
          </a:p>
          <a:p>
            <a:pPr algn="l"/>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これから、</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web</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アプリコース成果発表会を行います。よろしくお願い致します。</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1</a:t>
            </a:fld>
            <a:endParaRPr lang="ja-JP" altLang="en-US"/>
          </a:p>
        </p:txBody>
      </p:sp>
    </p:spTree>
    <p:extLst>
      <p:ext uri="{BB962C8B-B14F-4D97-AF65-F5344CB8AC3E}">
        <p14:creationId xmlns:p14="http://schemas.microsoft.com/office/powerpoint/2010/main" val="233761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デモ動画を流しながら、機能についての説明</a:t>
            </a:r>
            <a:r>
              <a:rPr kumimoji="1" lang="en-US" altLang="ja-JP">
                <a:latin typeface="Meiryo UI" panose="020B0604030504040204" pitchFamily="50" charset="-128"/>
                <a:ea typeface="Meiryo UI" panose="020B0604030504040204" pitchFamily="50" charset="-128"/>
              </a:rPr>
              <a:t>(40</a:t>
            </a:r>
            <a:r>
              <a:rPr kumimoji="1" lang="ja-JP" altLang="en-US">
                <a:latin typeface="Meiryo UI" panose="020B0604030504040204" pitchFamily="50" charset="-128"/>
                <a:ea typeface="Meiryo UI" panose="020B0604030504040204" pitchFamily="50" charset="-128"/>
              </a:rPr>
              <a:t>秒目安</a:t>
            </a:r>
            <a:r>
              <a:rPr kumimoji="1" lang="en-US" altLang="ja-JP">
                <a:latin typeface="Meiryo UI" panose="020B0604030504040204" pitchFamily="50" charset="-128"/>
                <a:ea typeface="Meiryo UI" panose="020B0604030504040204" pitchFamily="50" charset="-128"/>
              </a:rPr>
              <a:t>)</a:t>
            </a:r>
          </a:p>
          <a:p>
            <a:r>
              <a:rPr kumimoji="1" lang="ja-JP" altLang="en-US">
                <a:latin typeface="Meiryo UI" panose="020B0604030504040204" pitchFamily="50" charset="-128"/>
                <a:ea typeface="Meiryo UI" panose="020B0604030504040204" pitchFamily="50" charset="-128"/>
              </a:rPr>
              <a:t>→次に理解度報告機能について紹介します（次のスライドへ）</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10</a:t>
            </a:fld>
            <a:endParaRPr lang="ja-JP" altLang="en-US"/>
          </a:p>
        </p:txBody>
      </p:sp>
    </p:spTree>
    <p:extLst>
      <p:ext uri="{BB962C8B-B14F-4D97-AF65-F5344CB8AC3E}">
        <p14:creationId xmlns:p14="http://schemas.microsoft.com/office/powerpoint/2010/main" val="397031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D1C1D"/>
                </a:solidFill>
                <a:effectLst/>
                <a:latin typeface="NotoSansJP"/>
              </a:rPr>
              <a:t>(</a:t>
            </a:r>
            <a:r>
              <a:rPr lang="ja-JP" altLang="en-US" b="0" i="0">
                <a:solidFill>
                  <a:srgbClr val="1D1C1D"/>
                </a:solidFill>
                <a:effectLst/>
                <a:latin typeface="NotoSansJP"/>
              </a:rPr>
              <a:t>デモ動画を流す　音量ミュートにする</a:t>
            </a:r>
            <a:r>
              <a:rPr lang="en-US" altLang="ja-JP" b="0" i="0">
                <a:solidFill>
                  <a:srgbClr val="1D1C1D"/>
                </a:solidFill>
                <a:effectLst/>
                <a:latin typeface="NotoSansJP"/>
              </a:rPr>
              <a:t>)</a:t>
            </a:r>
            <a:br>
              <a:rPr lang="ja-JP" altLang="en-US"/>
            </a:br>
            <a:r>
              <a:rPr lang="ja-JP" altLang="en-US" b="0" i="0">
                <a:solidFill>
                  <a:srgbClr val="1D1C1D"/>
                </a:solidFill>
                <a:effectLst/>
                <a:latin typeface="NotoSansJP"/>
              </a:rPr>
              <a:t>ハンバーガーメニューから</a:t>
            </a:r>
            <a:r>
              <a:rPr lang="en-US" altLang="ja-JP" b="0" i="0">
                <a:solidFill>
                  <a:srgbClr val="1D1C1D"/>
                </a:solidFill>
                <a:effectLst/>
                <a:latin typeface="NotoSansJP"/>
              </a:rPr>
              <a:t>My</a:t>
            </a:r>
            <a:r>
              <a:rPr lang="ja-JP" altLang="en-US" b="0" i="0">
                <a:solidFill>
                  <a:srgbClr val="1D1C1D"/>
                </a:solidFill>
                <a:effectLst/>
                <a:latin typeface="NotoSansJP"/>
              </a:rPr>
              <a:t>資格に飛びます。</a:t>
            </a:r>
            <a:endParaRPr lang="en-US" altLang="ja-JP" b="0" i="0">
              <a:solidFill>
                <a:srgbClr val="1D1C1D"/>
              </a:solidFill>
              <a:effectLst/>
              <a:latin typeface="NotoSansJP"/>
            </a:endParaRPr>
          </a:p>
          <a:p>
            <a:r>
              <a:rPr lang="en-US" altLang="ja-JP" b="0" i="0">
                <a:solidFill>
                  <a:srgbClr val="1D1C1D"/>
                </a:solidFill>
                <a:effectLst/>
                <a:latin typeface="NotoSansJP"/>
              </a:rPr>
              <a:t>…</a:t>
            </a:r>
          </a:p>
          <a:p>
            <a:r>
              <a:rPr lang="ja-JP" altLang="en-US" b="0" i="0">
                <a:solidFill>
                  <a:srgbClr val="1D1C1D"/>
                </a:solidFill>
                <a:effectLst/>
                <a:latin typeface="NotoSansJP"/>
              </a:rPr>
              <a:t>今回は基本情報技術者試験を選択してみます。すると先ほどと同じ日程選択画面に飛びます。以後同様で、データをまとめて登録しています。メニューに戻ると「本日の目標」に基本情報技術者試験も追加されています。以上が</a:t>
            </a:r>
            <a:r>
              <a:rPr lang="en-US" altLang="ja-JP" b="0" i="0">
                <a:solidFill>
                  <a:srgbClr val="1D1C1D"/>
                </a:solidFill>
                <a:effectLst/>
                <a:latin typeface="NotoSansJP"/>
              </a:rPr>
              <a:t>My</a:t>
            </a:r>
            <a:r>
              <a:rPr lang="ja-JP" altLang="en-US" b="0" i="0">
                <a:solidFill>
                  <a:srgbClr val="1D1C1D"/>
                </a:solidFill>
                <a:effectLst/>
                <a:latin typeface="NotoSansJP"/>
              </a:rPr>
              <a:t>資格登録機能の紹介とデモになります</a:t>
            </a:r>
            <a:r>
              <a:rPr lang="ja-JP" altLang="en-US" b="0" i="0">
                <a:effectLst/>
                <a:latin typeface="NotoSansJP"/>
              </a:rPr>
              <a:t> （小坂へ）</a:t>
            </a:r>
            <a:endParaRPr kumimoji="1" lang="en-US" altLang="ja-JP">
              <a:latin typeface="Meiryo UI" panose="020B0604030504040204" pitchFamily="50" charset="-128"/>
              <a:ea typeface="Meiryo UI" panose="020B0604030504040204" pitchFamily="50" charset="-128"/>
            </a:endParaRP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11</a:t>
            </a:fld>
            <a:endParaRPr lang="ja-JP" altLang="en-US"/>
          </a:p>
        </p:txBody>
      </p:sp>
    </p:spTree>
    <p:extLst>
      <p:ext uri="{BB962C8B-B14F-4D97-AF65-F5344CB8AC3E}">
        <p14:creationId xmlns:p14="http://schemas.microsoft.com/office/powerpoint/2010/main" val="73740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デモ動画を流しながら、機能についての説明（</a:t>
            </a:r>
            <a:r>
              <a:rPr kumimoji="1" lang="en-US" altLang="ja-JP">
                <a:latin typeface="Meiryo UI" panose="020B0604030504040204" pitchFamily="50" charset="-128"/>
                <a:ea typeface="Meiryo UI" panose="020B0604030504040204" pitchFamily="50" charset="-128"/>
              </a:rPr>
              <a:t>20</a:t>
            </a:r>
            <a:r>
              <a:rPr kumimoji="1" lang="ja-JP" altLang="en-US">
                <a:latin typeface="Meiryo UI" panose="020B0604030504040204" pitchFamily="50" charset="-128"/>
                <a:ea typeface="Meiryo UI" panose="020B0604030504040204" pitchFamily="50" charset="-128"/>
              </a:rPr>
              <a:t>秒目安）</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→次に目標設定機能について紹介します（次のスライドへ）</a:t>
            </a: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12</a:t>
            </a:fld>
            <a:endParaRPr lang="ja-JP" altLang="en-US"/>
          </a:p>
        </p:txBody>
      </p:sp>
    </p:spTree>
    <p:extLst>
      <p:ext uri="{BB962C8B-B14F-4D97-AF65-F5344CB8AC3E}">
        <p14:creationId xmlns:p14="http://schemas.microsoft.com/office/powerpoint/2010/main" val="122475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デモ動画を流しながら、機能についての説明</a:t>
            </a:r>
            <a:r>
              <a:rPr kumimoji="1" lang="en-US" altLang="ja-JP">
                <a:latin typeface="Meiryo UI" panose="020B0604030504040204" pitchFamily="50" charset="-128"/>
                <a:ea typeface="Meiryo UI" panose="020B0604030504040204" pitchFamily="50" charset="-128"/>
              </a:rPr>
              <a:t>(40</a:t>
            </a:r>
            <a:r>
              <a:rPr kumimoji="1" lang="ja-JP" altLang="en-US">
                <a:latin typeface="Meiryo UI" panose="020B0604030504040204" pitchFamily="50" charset="-128"/>
                <a:ea typeface="Meiryo UI" panose="020B0604030504040204" pitchFamily="50" charset="-128"/>
              </a:rPr>
              <a:t>秒目安</a:t>
            </a:r>
            <a:r>
              <a:rPr kumimoji="1" lang="en-US" altLang="ja-JP">
                <a:latin typeface="Meiryo UI" panose="020B0604030504040204" pitchFamily="50" charset="-128"/>
                <a:ea typeface="Meiryo UI" panose="020B0604030504040204" pitchFamily="50" charset="-128"/>
              </a:rPr>
              <a:t>)</a:t>
            </a:r>
          </a:p>
          <a:p>
            <a:r>
              <a:rPr kumimoji="1" lang="ja-JP" altLang="en-US">
                <a:latin typeface="Meiryo UI" panose="020B0604030504040204" pitchFamily="50" charset="-128"/>
                <a:ea typeface="Meiryo UI" panose="020B0604030504040204" pitchFamily="50" charset="-128"/>
              </a:rPr>
              <a:t>→次に理解度報告機能について紹介します（次のスライドへ）</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14</a:t>
            </a:fld>
            <a:endParaRPr lang="ja-JP" altLang="en-US"/>
          </a:p>
        </p:txBody>
      </p:sp>
    </p:spTree>
    <p:extLst>
      <p:ext uri="{BB962C8B-B14F-4D97-AF65-F5344CB8AC3E}">
        <p14:creationId xmlns:p14="http://schemas.microsoft.com/office/powerpoint/2010/main" val="1153920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デモ動画を流しながら、機能についての説明</a:t>
            </a:r>
            <a:r>
              <a:rPr kumimoji="1" lang="en-US" altLang="ja-JP">
                <a:latin typeface="Meiryo UI" panose="020B0604030504040204" pitchFamily="50" charset="-128"/>
                <a:ea typeface="Meiryo UI" panose="020B0604030504040204" pitchFamily="50" charset="-128"/>
              </a:rPr>
              <a:t>(40</a:t>
            </a:r>
            <a:r>
              <a:rPr kumimoji="1" lang="ja-JP" altLang="en-US">
                <a:latin typeface="Meiryo UI" panose="020B0604030504040204" pitchFamily="50" charset="-128"/>
                <a:ea typeface="Meiryo UI" panose="020B0604030504040204" pitchFamily="50" charset="-128"/>
              </a:rPr>
              <a:t>秒目安</a:t>
            </a:r>
            <a:r>
              <a:rPr kumimoji="1" lang="en-US" altLang="ja-JP">
                <a:latin typeface="Meiryo UI" panose="020B0604030504040204" pitchFamily="50" charset="-128"/>
                <a:ea typeface="Meiryo UI" panose="020B0604030504040204" pitchFamily="50" charset="-128"/>
              </a:rPr>
              <a:t>)</a:t>
            </a:r>
          </a:p>
          <a:p>
            <a:r>
              <a:rPr kumimoji="1" lang="ja-JP" altLang="en-US">
                <a:latin typeface="Meiryo UI" panose="020B0604030504040204" pitchFamily="50" charset="-128"/>
                <a:ea typeface="Meiryo UI" panose="020B0604030504040204" pitchFamily="50" charset="-128"/>
              </a:rPr>
              <a:t>→次に掲示板機能について紹介します（次のスライドへ）</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16</a:t>
            </a:fld>
            <a:endParaRPr lang="ja-JP" altLang="en-US"/>
          </a:p>
        </p:txBody>
      </p:sp>
    </p:spTree>
    <p:extLst>
      <p:ext uri="{BB962C8B-B14F-4D97-AF65-F5344CB8AC3E}">
        <p14:creationId xmlns:p14="http://schemas.microsoft.com/office/powerpoint/2010/main" val="3767243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Meiryo UI"/>
                <a:cs typeface="Calibri"/>
              </a:rPr>
              <a:t>次に掲示板機能のご紹介をしたいと思います。</a:t>
            </a:r>
          </a:p>
          <a:p>
            <a:r>
              <a:rPr lang="ja-JP" altLang="en-US">
                <a:latin typeface="Calibri"/>
                <a:ea typeface="Meiryo UI"/>
                <a:cs typeface="Calibri"/>
              </a:rPr>
              <a:t>掲示板機能は、ユーザー同士の交流や、勉強の息抜きとして使用していただこうと思い、実装いたしました。</a:t>
            </a:r>
          </a:p>
          <a:p>
            <a:r>
              <a:rPr lang="ja-JP" altLang="en-US">
                <a:latin typeface="Calibri"/>
                <a:ea typeface="Meiryo UI"/>
                <a:cs typeface="Calibri"/>
              </a:rPr>
              <a:t>掲示板機能では掲示板のカテゴリーごとに検索することができます。</a:t>
            </a:r>
          </a:p>
          <a:p>
            <a:r>
              <a:rPr lang="ja-JP" altLang="en-US">
                <a:latin typeface="Calibri"/>
                <a:ea typeface="Meiryo UI"/>
                <a:cs typeface="Calibri"/>
              </a:rPr>
              <a:t>試しにコメントを投稿してみます。</a:t>
            </a:r>
            <a:endParaRPr lang="ja-JP" altLang="en-US">
              <a:latin typeface="Calibri"/>
              <a:cs typeface="Calibri"/>
            </a:endParaRPr>
          </a:p>
          <a:p>
            <a:r>
              <a:rPr lang="ja-JP" altLang="en-US">
                <a:latin typeface="Calibri"/>
                <a:ea typeface="Meiryo UI"/>
                <a:cs typeface="Calibri"/>
              </a:rPr>
              <a:t>機能の紹介のデモに関しては以上になります。</a:t>
            </a:r>
            <a:endParaRPr lang="ja-JP" altLang="en-US">
              <a:latin typeface="Calibri"/>
              <a:cs typeface="Calibri"/>
            </a:endParaRPr>
          </a:p>
          <a:p>
            <a:endParaRPr lang="ja-JP" altLang="en-US">
              <a:latin typeface="Calibri"/>
              <a:cs typeface="Calibri"/>
            </a:endParaRPr>
          </a:p>
        </p:txBody>
      </p:sp>
      <p:sp>
        <p:nvSpPr>
          <p:cNvPr id="4" name="Slide Number Placeholder 3"/>
          <p:cNvSpPr>
            <a:spLocks noGrp="1"/>
          </p:cNvSpPr>
          <p:nvPr>
            <p:ph type="sldNum" sz="quarter" idx="5"/>
          </p:nvPr>
        </p:nvSpPr>
        <p:spPr/>
        <p:txBody>
          <a:bodyPr/>
          <a:lstStyle/>
          <a:p>
            <a:fld id="{D4B9A9E5-4F7F-4A7D-9DE1-899232329269}" type="slidenum">
              <a:rPr lang="en-US" altLang="ja-JP" smtClean="0"/>
              <a:pPr/>
              <a:t>19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49640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Meiryo UI"/>
                <a:ea typeface="Meiryo UI"/>
              </a:rPr>
              <a:t>ここからは、開発演習を通しての総括と各個人の成果の順にお話ししたいと思います。</a:t>
            </a:r>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20</a:t>
            </a:fld>
            <a:endParaRPr lang="ja-JP" altLang="en-US"/>
          </a:p>
        </p:txBody>
      </p:sp>
    </p:spTree>
    <p:extLst>
      <p:ext uri="{BB962C8B-B14F-4D97-AF65-F5344CB8AC3E}">
        <p14:creationId xmlns:p14="http://schemas.microsoft.com/office/powerpoint/2010/main" val="1224750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a:ea typeface="Meiryo UI"/>
              </a:rPr>
              <a:t>最後に、実装を想定していましたが、実際にはできなかった機能についてご紹介したいと思います。</a:t>
            </a:r>
            <a:endParaRPr lang="en-US" altLang="ja-JP"/>
          </a:p>
          <a:p>
            <a:r>
              <a:rPr kumimoji="1" lang="ja-JP" altLang="en-US">
                <a:latin typeface="Meiryo UI" panose="020B0604030504040204" pitchFamily="50" charset="-128"/>
                <a:ea typeface="Meiryo UI" panose="020B0604030504040204" pitchFamily="50" charset="-128"/>
              </a:rPr>
              <a:t>一つ目は通知機能です。</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こちらはユーザーのログイン日時を記録し、最終ログイン日から一定の期間ログインが行われていないとメールによる通知を行う、といった機能です。</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案としては上がったのですが、実装に時間がかかり、全体の進行に影響が出るのではない、という意見が上がったため、実装には至りませんでした。</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a:ea typeface="Meiryo UI"/>
              </a:rPr>
              <a:t>二つ目は</a:t>
            </a:r>
            <a:r>
              <a:rPr kumimoji="1" lang="en-US" altLang="ja-JP">
                <a:latin typeface="Meiryo UI"/>
                <a:ea typeface="Meiryo UI"/>
              </a:rPr>
              <a:t>AI</a:t>
            </a:r>
            <a:r>
              <a:rPr kumimoji="1" lang="ja-JP" altLang="en-US">
                <a:latin typeface="Meiryo UI"/>
                <a:ea typeface="Meiryo UI"/>
              </a:rPr>
              <a:t>を用いた資格マッチングです。</a:t>
            </a:r>
            <a:endParaRPr kumimoji="1" lang="en-US" altLang="ja-JP">
              <a:latin typeface="Meiryo UI"/>
              <a:ea typeface="Meiryo UI"/>
            </a:endParaRPr>
          </a:p>
          <a:p>
            <a:r>
              <a:rPr kumimoji="1" lang="ja-JP" altLang="en-US">
                <a:latin typeface="Meiryo UI"/>
                <a:ea typeface="Meiryo UI"/>
              </a:rPr>
              <a:t>フローチャートを用いた資格のマッチングを行う際に、</a:t>
            </a:r>
            <a:r>
              <a:rPr kumimoji="1" lang="en-US" altLang="ja-JP">
                <a:latin typeface="Meiryo UI"/>
                <a:ea typeface="Meiryo UI"/>
              </a:rPr>
              <a:t>AI</a:t>
            </a:r>
            <a:r>
              <a:rPr kumimoji="1" lang="ja-JP" altLang="en-US">
                <a:latin typeface="Meiryo UI"/>
                <a:ea typeface="Meiryo UI"/>
              </a:rPr>
              <a:t>を用いるのはどうか、という提案がありました。</a:t>
            </a:r>
            <a:endParaRPr kumimoji="1" lang="en-US" altLang="ja-JP">
              <a:latin typeface="Meiryo UI"/>
              <a:ea typeface="Meiryo UI"/>
            </a:endParaRPr>
          </a:p>
          <a:p>
            <a:r>
              <a:rPr kumimoji="1" lang="ja-JP" altLang="en-US">
                <a:latin typeface="Meiryo UI" panose="020B0604030504040204" pitchFamily="50" charset="-128"/>
                <a:ea typeface="Meiryo UI" panose="020B0604030504040204" pitchFamily="50" charset="-128"/>
              </a:rPr>
              <a:t>しかし技術的に不可能ではないか、という意見があり、実装には至りませんでした</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三つ目は日程管理機能の追加要素です</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目標として登録した資格試験の試験日だけでなく、申込開始日と締め切り日も表示を行う予定でした。</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しかし、開発スケジュールに余裕がなく、実装を断念しました。</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四つ目は、達成度の計算方法についてです。</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資格の対策テキストでのページ数や、項目の難易度に応じて各項目ごとの達成度割合を設定する、という予定でした</a:t>
            </a:r>
            <a:endParaRPr kumimoji="1" lang="en-US" altLang="ja-JP">
              <a:latin typeface="Meiryo UI" panose="020B0604030504040204" pitchFamily="50" charset="-128"/>
              <a:ea typeface="Meiryo UI" panose="020B0604030504040204" pitchFamily="50" charset="-128"/>
            </a:endParaRPr>
          </a:p>
          <a:p>
            <a:r>
              <a:rPr kumimoji="1" lang="ja-JP" altLang="en-US">
                <a:latin typeface="Meiryo UI" panose="020B0604030504040204" pitchFamily="50" charset="-128"/>
                <a:ea typeface="Meiryo UI" panose="020B0604030504040204" pitchFamily="50" charset="-128"/>
              </a:rPr>
              <a:t>しかし開発スケジュールに余裕がなく、実装を断念しました。</a:t>
            </a:r>
            <a:endParaRPr kumimoji="1" lang="en-US" altLang="ja-JP">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21</a:t>
            </a:fld>
            <a:endParaRPr lang="ja-JP" altLang="en-US"/>
          </a:p>
        </p:txBody>
      </p:sp>
    </p:spTree>
    <p:extLst>
      <p:ext uri="{BB962C8B-B14F-4D97-AF65-F5344CB8AC3E}">
        <p14:creationId xmlns:p14="http://schemas.microsoft.com/office/powerpoint/2010/main" val="3431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kern="100">
                <a:latin typeface="Meiryo UI"/>
                <a:ea typeface="Meiryo UI"/>
              </a:rPr>
              <a:t>チーム開発演習を通して大変だったこととしましては、構成管理担当</a:t>
            </a:r>
            <a:r>
              <a:rPr lang="ja-JP" altLang="en-US" kern="100">
                <a:latin typeface="Meiryo UI"/>
                <a:ea typeface="Meiryo UI"/>
              </a:rPr>
              <a:t>者</a:t>
            </a:r>
            <a:r>
              <a:rPr lang="ja-JP" kern="100">
                <a:latin typeface="Meiryo UI"/>
                <a:ea typeface="Meiryo UI"/>
              </a:rPr>
              <a:t>の欠席です</a:t>
            </a:r>
            <a:r>
              <a:rPr lang="ja-JP" altLang="en-US" kern="100">
                <a:latin typeface="Meiryo UI"/>
                <a:ea typeface="Meiryo UI"/>
              </a:rPr>
              <a:t>。</a:t>
            </a:r>
            <a:r>
              <a:rPr lang="en-US" altLang="ja-JP" kern="100">
                <a:latin typeface="Meiryo UI"/>
                <a:ea typeface="Meiryo UI"/>
              </a:rPr>
              <a:t> </a:t>
            </a:r>
          </a:p>
          <a:p>
            <a:r>
              <a:rPr lang="ja-JP" kern="100">
                <a:latin typeface="Meiryo UI"/>
                <a:ea typeface="Meiryo UI"/>
              </a:rPr>
              <a:t>内部設計の段階で、構成管理担当者の欠席が何日か続き、チーム一同不安な気持ちになっていました</a:t>
            </a:r>
            <a:r>
              <a:rPr lang="ja-JP" altLang="en-US" kern="100">
                <a:latin typeface="Meiryo UI"/>
                <a:ea typeface="Meiryo UI"/>
              </a:rPr>
              <a:t>。</a:t>
            </a:r>
            <a:r>
              <a:rPr lang="en-US" altLang="ja-JP" kern="100">
                <a:latin typeface="Meiryo UI"/>
                <a:ea typeface="Meiryo UI"/>
              </a:rPr>
              <a:t> </a:t>
            </a:r>
          </a:p>
          <a:p>
            <a:r>
              <a:rPr lang="ja-JP" kern="100">
                <a:latin typeface="Meiryo UI"/>
                <a:ea typeface="Meiryo UI"/>
              </a:rPr>
              <a:t>そのことがあり、不安な気持ちを抱いた半面、私たちは今までプログラミング経験者である構成管理担当者に頼りきっていたことを思い知らされました</a:t>
            </a:r>
            <a:r>
              <a:rPr lang="ja-JP" altLang="en-US" kern="100">
                <a:latin typeface="Meiryo UI"/>
                <a:ea typeface="Meiryo UI"/>
              </a:rPr>
              <a:t>。</a:t>
            </a:r>
            <a:r>
              <a:rPr lang="en-US" altLang="ja-JP" kern="100">
                <a:latin typeface="Meiryo UI"/>
                <a:ea typeface="Meiryo UI"/>
              </a:rPr>
              <a:t> </a:t>
            </a:r>
          </a:p>
          <a:p>
            <a:endParaRPr lang="en-US" altLang="ja-JP" kern="100"/>
          </a:p>
          <a:p>
            <a:r>
              <a:rPr lang="ja-JP" kern="100">
                <a:latin typeface="Meiryo UI"/>
                <a:ea typeface="Meiryo UI"/>
              </a:rPr>
              <a:t>このような困難に対し、私たちは次の２点を意識して向き合っていきました</a:t>
            </a:r>
            <a:r>
              <a:rPr lang="ja-JP" altLang="en-US" kern="100">
                <a:latin typeface="Meiryo UI"/>
                <a:ea typeface="Meiryo UI"/>
              </a:rPr>
              <a:t>。</a:t>
            </a:r>
            <a:r>
              <a:rPr lang="en-US" altLang="ja-JP" kern="100">
                <a:latin typeface="Meiryo UI"/>
                <a:ea typeface="Meiryo UI"/>
              </a:rPr>
              <a:t>  </a:t>
            </a:r>
          </a:p>
          <a:p>
            <a:r>
              <a:rPr lang="en-US" altLang="ja-JP" kern="100">
                <a:latin typeface="Meiryo UI"/>
                <a:ea typeface="Meiryo UI"/>
              </a:rPr>
              <a:t>1</a:t>
            </a:r>
            <a:r>
              <a:rPr lang="ja-JP" kern="100">
                <a:latin typeface="Meiryo UI"/>
                <a:ea typeface="Meiryo UI"/>
              </a:rPr>
              <a:t>点目は、改めてシステムについて話し合っていくことです。これは要件定義から振り返り、改めてシステム全体の方向性を確認し、そこから内部的な内容を詰めていくことで、全員の意識のすり合わせを行いました。これによってシステムの見直しがなされ、グループの足並みをそろえることができました。</a:t>
            </a:r>
            <a:r>
              <a:rPr lang="en-US" altLang="ja-JP" kern="100">
                <a:latin typeface="Meiryo UI"/>
                <a:ea typeface="Meiryo UI"/>
              </a:rPr>
              <a:t> </a:t>
            </a:r>
          </a:p>
          <a:p>
            <a:r>
              <a:rPr lang="ja-JP" kern="100">
                <a:latin typeface="Meiryo UI"/>
                <a:ea typeface="Meiryo UI"/>
              </a:rPr>
              <a:t>また、メンバーそれぞれに責任感が芽生え、これまで構成管理担当者に頼っていた部分も自分自身で解決しなければならず、全員が「困ったら聞けばいい」から「自分で決断へ」という意識が生まれました</a:t>
            </a:r>
            <a:r>
              <a:rPr lang="ja-JP" altLang="en-US" kern="100">
                <a:latin typeface="Meiryo UI"/>
                <a:ea typeface="Meiryo UI"/>
              </a:rPr>
              <a:t>。</a:t>
            </a:r>
            <a:r>
              <a:rPr lang="en-US" altLang="ja-JP" kern="100">
                <a:latin typeface="Meiryo UI"/>
                <a:ea typeface="Meiryo UI"/>
              </a:rPr>
              <a:t>  </a:t>
            </a:r>
          </a:p>
          <a:p>
            <a:endParaRPr lang="en-US" altLang="ja-JP" kern="100"/>
          </a:p>
          <a:p>
            <a:r>
              <a:rPr lang="en-US" altLang="ja-JP" kern="100">
                <a:latin typeface="Meiryo UI"/>
                <a:ea typeface="Meiryo UI"/>
              </a:rPr>
              <a:t>2</a:t>
            </a:r>
            <a:r>
              <a:rPr lang="ja-JP" kern="100">
                <a:latin typeface="Meiryo UI"/>
                <a:ea typeface="Meiryo UI"/>
              </a:rPr>
              <a:t>点目は、業務全体の見直しを行いました。</a:t>
            </a:r>
            <a:r>
              <a:rPr lang="en-US" altLang="ja-JP" kern="100">
                <a:latin typeface="Meiryo UI"/>
                <a:ea typeface="Meiryo UI"/>
              </a:rPr>
              <a:t>Excel</a:t>
            </a:r>
            <a:r>
              <a:rPr lang="ja-JP" kern="100">
                <a:latin typeface="Meiryo UI"/>
                <a:ea typeface="Meiryo UI"/>
              </a:rPr>
              <a:t>で進捗状況を一目でわかるようにし、差を埋められるように工夫しました。また、いつでも作業を引き継げるよう、わかりやすいコードの徹底を行いました。これにより、チーム全体で進捗報告とわかりやすいコード作成の習慣づけを行うことができました。</a:t>
            </a:r>
            <a:r>
              <a:rPr lang="en-US" altLang="ja-JP" kern="100">
                <a:latin typeface="Meiryo UI"/>
                <a:ea typeface="Meiryo UI"/>
              </a:rPr>
              <a:t> </a:t>
            </a:r>
            <a:endParaRPr lang="ja-JP">
              <a:latin typeface="Meiryo UI"/>
              <a:ea typeface="Meiryo UI"/>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129650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23</a:t>
            </a:fld>
            <a:endParaRPr lang="ja-JP" altLang="en-US"/>
          </a:p>
        </p:txBody>
      </p:sp>
    </p:spTree>
    <p:extLst>
      <p:ext uri="{BB962C8B-B14F-4D97-AF65-F5344CB8AC3E}">
        <p14:creationId xmlns:p14="http://schemas.microsoft.com/office/powerpoint/2010/main" val="291932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目次は以下の通りで</a:t>
            </a:r>
            <a:r>
              <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大きく</a:t>
            </a:r>
            <a:r>
              <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rPr>
              <a:t>４</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つに分けて発表致します。</a:t>
            </a:r>
            <a:endPar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2</a:t>
            </a:fld>
            <a:endParaRPr lang="ja-JP" altLang="en-US"/>
          </a:p>
        </p:txBody>
      </p:sp>
    </p:spTree>
    <p:extLst>
      <p:ext uri="{BB962C8B-B14F-4D97-AF65-F5344CB8AC3E}">
        <p14:creationId xmlns:p14="http://schemas.microsoft.com/office/powerpoint/2010/main" val="34319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私個人の成長は大きく二つあります。一つ目は、コミュニケーション能力です。</a:t>
            </a:r>
          </a:p>
          <a:p>
            <a:pPr algn="l"/>
            <a:r>
              <a:rPr lang="ja-JP" altLang="ja-JP" sz="1200">
                <a:effectLst/>
                <a:ea typeface="游明朝" panose="02020400000000000000" pitchFamily="18" charset="-128"/>
                <a:cs typeface="Times New Roman" panose="02020603050405020304" pitchFamily="18" charset="0"/>
              </a:rPr>
              <a:t>元々人と話すことは好きでしたが、</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研修を経て自分の意見や考えを相手に的確に伝える「話す力」、相槌や聴く態度を通して相手が話しやすいような環境を作る「聴く力」が身につきました。</a:t>
            </a:r>
          </a:p>
          <a:p>
            <a:pPr algn="l"/>
            <a:r>
              <a:rPr lang="en-US" altLang="ja-JP" sz="1200" kern="100">
                <a:effectLst/>
                <a:latin typeface="游明朝"/>
                <a:ea typeface="游明朝"/>
                <a:cs typeface="Times New Roman" panose="02020603050405020304" pitchFamily="18" charset="0"/>
              </a:rPr>
              <a:t> </a:t>
            </a:r>
            <a:r>
              <a:rPr lang="ja-JP" altLang="ja-JP" sz="1200" kern="100">
                <a:effectLst/>
                <a:latin typeface="游明朝"/>
                <a:ea typeface="游明朝"/>
                <a:cs typeface="Times New Roman" panose="02020603050405020304" pitchFamily="18" charset="0"/>
              </a:rPr>
              <a:t>二つ目は、タスク管理です。特に</a:t>
            </a:r>
            <a:r>
              <a:rPr lang="en-US" altLang="ja-JP" sz="1200" kern="100">
                <a:effectLst/>
                <a:latin typeface="游明朝"/>
                <a:ea typeface="游明朝"/>
                <a:cs typeface="Times New Roman" panose="02020603050405020304" pitchFamily="18" charset="0"/>
              </a:rPr>
              <a:t>6</a:t>
            </a:r>
            <a:r>
              <a:rPr lang="ja-JP" altLang="ja-JP" sz="1200" kern="100">
                <a:effectLst/>
                <a:latin typeface="游明朝"/>
                <a:ea typeface="游明朝"/>
                <a:cs typeface="Times New Roman" panose="02020603050405020304" pitchFamily="18" charset="0"/>
              </a:rPr>
              <a:t>月の開発演習では</a:t>
            </a:r>
            <a:r>
              <a:rPr lang="en-US" altLang="ja-JP" sz="1200" kern="100" err="1">
                <a:effectLst/>
                <a:latin typeface="游明朝"/>
                <a:ea typeface="游明朝"/>
                <a:cs typeface="Times New Roman" panose="02020603050405020304" pitchFamily="18" charset="0"/>
              </a:rPr>
              <a:t>todo</a:t>
            </a:r>
            <a:r>
              <a:rPr lang="ja-JP" altLang="ja-JP" sz="1200" kern="100">
                <a:effectLst/>
                <a:latin typeface="游明朝"/>
                <a:ea typeface="游明朝"/>
                <a:cs typeface="Times New Roman" panose="02020603050405020304" pitchFamily="18" charset="0"/>
              </a:rPr>
              <a:t>リストを作成することで、やるべきことを明確にし、効率的に作業することができた。</a:t>
            </a:r>
            <a:r>
              <a:rPr lang="ja-JP" altLang="en-US" sz="1200" kern="100">
                <a:effectLst/>
                <a:latin typeface="游明朝"/>
                <a:ea typeface="游明朝"/>
                <a:cs typeface="Times New Roman" panose="02020603050405020304" pitchFamily="18" charset="0"/>
              </a:rPr>
              <a:t>（川上）</a:t>
            </a:r>
            <a:endParaRPr lang="en-US" altLang="ja-JP" sz="1200" kern="100">
              <a:effectLst/>
              <a:latin typeface="游明朝"/>
              <a:ea typeface="游明朝"/>
              <a:cs typeface="Times New Roman" panose="02020603050405020304" pitchFamily="18" charset="0"/>
            </a:endParaRPr>
          </a:p>
          <a:p>
            <a:pPr algn="l"/>
            <a:endPar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kern="100">
                <a:latin typeface="游明朝"/>
                <a:ea typeface="游明朝"/>
                <a:cs typeface="Times New Roman" panose="02020603050405020304" pitchFamily="18" charset="0"/>
              </a:rPr>
              <a:t>私はコミュニケーション力と計画性が身につきました。前者に関しては講師に話しかけることすら困難だったところから話す力・聴く力を養ってリーダとしてメンバをまとめることができるようになりました。後者は開発を通して、目的に向けて作業を段階付けてこなしていく習慣がつくことができました。（佐久間）</a:t>
            </a:r>
            <a:endParaRPr lang="ja-JP" altLang="en-US" kern="100">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kern="100">
              <a:latin typeface="游明朝" panose="02020400000000000000" pitchFamily="18" charset="-128"/>
              <a:ea typeface="游明朝" panose="02020400000000000000" pitchFamily="18" charset="-128"/>
              <a:cs typeface="Times New Roman" panose="02020603050405020304" pitchFamily="18" charset="0"/>
            </a:endParaRPr>
          </a:p>
          <a:p>
            <a:r>
              <a:rPr lang="en-US" kern="100">
                <a:latin typeface="Meiryo UI"/>
                <a:ea typeface="Meiryo UI"/>
              </a:rPr>
              <a:t>僕が大きな成果だと考えているのは、PGにおいて試行錯誤できるだけの技術の習得と、試行錯誤で解決できないものの見極めの能力が養われたことです。またわからないときに自分の中で「何がわからないのか」「</a:t>
            </a:r>
            <a:r>
              <a:rPr lang="en-US" kern="100" err="1">
                <a:latin typeface="Meiryo UI"/>
                <a:ea typeface="Meiryo UI"/>
              </a:rPr>
              <a:t>何をやってみたのか」を整理して質問することができるようになりました</a:t>
            </a:r>
            <a:r>
              <a:rPr lang="en-US" kern="100">
                <a:latin typeface="Meiryo UI"/>
                <a:ea typeface="Meiryo UI"/>
              </a:rPr>
              <a:t>。</a:t>
            </a:r>
            <a:endParaRPr lang="en-US">
              <a:latin typeface="Meiryo UI"/>
              <a:ea typeface="Meiryo UI"/>
            </a:endParaRPr>
          </a:p>
          <a:p>
            <a:r>
              <a:rPr lang="en-US" kern="100">
                <a:latin typeface="Meiryo UI"/>
                <a:ea typeface="Meiryo UI"/>
              </a:rPr>
              <a:t>また、全員で同じコードを書いた学生時代や５月の個人作業と比べ、チーム全員が別々なもの制作する６月では、特にチーム連携を経験することができました。（</a:t>
            </a:r>
            <a:r>
              <a:rPr lang="en-US" kern="100" err="1">
                <a:latin typeface="Meiryo UI"/>
                <a:ea typeface="Meiryo UI"/>
              </a:rPr>
              <a:t>清水</a:t>
            </a:r>
            <a:r>
              <a:rPr lang="en-US" kern="100">
                <a:latin typeface="Meiryo UI"/>
                <a:ea typeface="Meiryo UI"/>
              </a:rPr>
              <a:t>）</a:t>
            </a:r>
            <a:endParaRPr lang="en-US">
              <a:latin typeface="Meiryo UI"/>
              <a:ea typeface="Meiryo UI"/>
            </a:endParaRPr>
          </a:p>
          <a:p>
            <a:pPr algn="l"/>
            <a:endPar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ltLang="ja-JP" kern="100">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成果として２つあります。</a:t>
            </a:r>
          </a:p>
          <a:p>
            <a:pPr algn="just"/>
            <a:r>
              <a:rPr lang="en-US" altLang="ja-JP" sz="1200" kern="100">
                <a:effectLst/>
                <a:latin typeface="游明朝"/>
                <a:ea typeface="游明朝"/>
                <a:cs typeface="Times New Roman" panose="02020603050405020304" pitchFamily="18" charset="0"/>
              </a:rPr>
              <a:t>1</a:t>
            </a:r>
            <a:r>
              <a:rPr lang="ja-JP" altLang="ja-JP" sz="1200" kern="100">
                <a:effectLst/>
                <a:latin typeface="游明朝"/>
                <a:ea typeface="游明朝"/>
                <a:cs typeface="Times New Roman" panose="02020603050405020304" pitchFamily="18" charset="0"/>
              </a:rPr>
              <a:t>つ目は、計画性です。沢山のタスクがある中で、どの順番でどのように手を付けていけばいいのかを考えられるようになりました。</a:t>
            </a:r>
          </a:p>
          <a:p>
            <a:pPr algn="just"/>
            <a:r>
              <a:rPr lang="en-US" altLang="ja-JP" sz="1200" kern="100">
                <a:effectLst/>
                <a:latin typeface="游明朝"/>
                <a:ea typeface="游明朝"/>
                <a:cs typeface="Times New Roman" panose="02020603050405020304" pitchFamily="18" charset="0"/>
              </a:rPr>
              <a:t>2</a:t>
            </a:r>
            <a:r>
              <a:rPr lang="ja-JP" altLang="ja-JP" sz="1200" kern="100">
                <a:effectLst/>
                <a:latin typeface="游明朝"/>
                <a:ea typeface="游明朝"/>
                <a:cs typeface="Times New Roman" panose="02020603050405020304" pitchFamily="18" charset="0"/>
              </a:rPr>
              <a:t>つ目は、質問をすることに対しての壁が消えたことです。</a:t>
            </a:r>
          </a:p>
          <a:p>
            <a:pPr algn="just"/>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研修開始間もない頃は、疑問に思っても自分の中だけで考え込む癖がありましたが、伝えないと何も変わらないことを知り、わからないことを伝えられるようになりました。</a:t>
            </a:r>
            <a:r>
              <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rPr>
              <a:t>（竹田）</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latin typeface="Meiryo UI" panose="020B0604030504040204" pitchFamily="50" charset="-128"/>
              <a:ea typeface="Meiryo UI" panose="020B0604030504040204" pitchFamily="50" charset="-128"/>
            </a:endParaRPr>
          </a:p>
          <a:p>
            <a:r>
              <a:rPr lang="ja-JP" altLang="en-US">
                <a:latin typeface="Meiryo UI"/>
                <a:ea typeface="Meiryo UI"/>
              </a:rPr>
              <a:t>私が成果だと感じる点は二つあります。</a:t>
            </a:r>
          </a:p>
          <a:p>
            <a:r>
              <a:rPr lang="ja-JP" altLang="en-US">
                <a:latin typeface="Meiryo UI"/>
                <a:ea typeface="Meiryo UI"/>
              </a:rPr>
              <a:t>一つ目は複数の言語を用いたプログラミングの経験を通して、プログラムやプログラミングというものに関しての考え方を学ぶことができました。</a:t>
            </a:r>
            <a:endParaRPr lang="ja-JP" altLang="en-US"/>
          </a:p>
          <a:p>
            <a:r>
              <a:rPr lang="ja-JP" altLang="en-US">
                <a:latin typeface="Meiryo UI"/>
                <a:ea typeface="Meiryo UI"/>
              </a:rPr>
              <a:t>二つ目は、人を頼ることです。</a:t>
            </a:r>
          </a:p>
          <a:p>
            <a:r>
              <a:rPr lang="ja-JP" altLang="en-US">
                <a:latin typeface="Meiryo UI"/>
                <a:ea typeface="Meiryo UI"/>
              </a:rPr>
              <a:t>わからないことや不安に感じたことなどを自身で抱え込まずに、誰かに頼るということも積極的に行えるようになりました。(吉田)</a:t>
            </a:r>
            <a:endParaRPr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4090700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D4B9A9E5-4F7F-4A7D-9DE1-899232329269}" type="slidenum">
              <a:rPr lang="en-US" altLang="ja-JP" smtClean="0"/>
              <a:t>25</a:t>
            </a:fld>
            <a:endParaRPr lang="ja-JP" altLang="en-US"/>
          </a:p>
        </p:txBody>
      </p:sp>
    </p:spTree>
    <p:extLst>
      <p:ext uri="{BB962C8B-B14F-4D97-AF65-F5344CB8AC3E}">
        <p14:creationId xmlns:p14="http://schemas.microsoft.com/office/powerpoint/2010/main" val="170328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まずは導入についてです。</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3</a:t>
            </a:fld>
            <a:endParaRPr lang="ja-JP" altLang="en-US"/>
          </a:p>
        </p:txBody>
      </p:sp>
    </p:spTree>
    <p:extLst>
      <p:ext uri="{BB962C8B-B14F-4D97-AF65-F5344CB8AC3E}">
        <p14:creationId xmlns:p14="http://schemas.microsoft.com/office/powerpoint/2010/main" val="21545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ja-JP" sz="1200" kern="100">
                <a:effectLst/>
                <a:latin typeface="游明朝"/>
                <a:ea typeface="游明朝"/>
                <a:cs typeface="Times New Roman" panose="02020603050405020304" pitchFamily="18" charset="0"/>
              </a:rPr>
              <a:t>私たちは、</a:t>
            </a:r>
            <a:r>
              <a:rPr lang="ja-JP" altLang="en-US" sz="1200" kern="100">
                <a:effectLst/>
                <a:latin typeface="游明朝"/>
                <a:ea typeface="游明朝"/>
                <a:cs typeface="Times New Roman" panose="02020603050405020304" pitchFamily="18" charset="0"/>
              </a:rPr>
              <a:t>★</a:t>
            </a:r>
            <a:r>
              <a:rPr lang="ja-JP" altLang="ja-JP" sz="1200" kern="100">
                <a:effectLst/>
                <a:latin typeface="游明朝"/>
                <a:ea typeface="游明朝"/>
                <a:cs typeface="Times New Roman" panose="02020603050405020304" pitchFamily="18" charset="0"/>
              </a:rPr>
              <a:t>「</a:t>
            </a:r>
            <a:r>
              <a:rPr lang="en-US" altLang="ja-JP" sz="1200" kern="100">
                <a:solidFill>
                  <a:srgbClr val="000000"/>
                </a:solidFill>
                <a:effectLst/>
                <a:latin typeface="游明朝"/>
                <a:ea typeface="游明朝"/>
                <a:cs typeface="Times New Roman" panose="02020603050405020304" pitchFamily="18" charset="0"/>
              </a:rPr>
              <a:t>20</a:t>
            </a:r>
            <a:r>
              <a:rPr lang="ja-JP" altLang="ja-JP" sz="1200" kern="100">
                <a:solidFill>
                  <a:srgbClr val="000000"/>
                </a:solidFill>
                <a:effectLst/>
                <a:latin typeface="游明朝"/>
                <a:ea typeface="游明朝"/>
                <a:cs typeface="Times New Roman" panose="02020603050405020304" pitchFamily="18" charset="0"/>
              </a:rPr>
              <a:t>代の若手</a:t>
            </a:r>
            <a:r>
              <a:rPr lang="en-US" altLang="ja-JP" sz="1200" kern="100">
                <a:solidFill>
                  <a:srgbClr val="000000"/>
                </a:solidFill>
                <a:effectLst/>
                <a:latin typeface="游明朝"/>
                <a:ea typeface="游明朝"/>
                <a:cs typeface="Times New Roman" panose="02020603050405020304" pitchFamily="18" charset="0"/>
              </a:rPr>
              <a:t>IT</a:t>
            </a:r>
            <a:r>
              <a:rPr lang="ja-JP" altLang="ja-JP" sz="1200" kern="100">
                <a:solidFill>
                  <a:srgbClr val="000000"/>
                </a:solidFill>
                <a:effectLst/>
                <a:latin typeface="游明朝"/>
                <a:ea typeface="游明朝"/>
                <a:cs typeface="Times New Roman" panose="02020603050405020304" pitchFamily="18" charset="0"/>
              </a:rPr>
              <a:t>社員及び</a:t>
            </a:r>
            <a:r>
              <a:rPr lang="en-US" altLang="ja-JP" sz="1200" kern="100">
                <a:solidFill>
                  <a:srgbClr val="000000"/>
                </a:solidFill>
                <a:effectLst/>
                <a:latin typeface="游明朝"/>
                <a:ea typeface="游明朝"/>
                <a:cs typeface="Times New Roman" panose="02020603050405020304" pitchFamily="18" charset="0"/>
              </a:rPr>
              <a:t>IT</a:t>
            </a:r>
            <a:r>
              <a:rPr lang="ja-JP" altLang="ja-JP" sz="1200" kern="100">
                <a:solidFill>
                  <a:srgbClr val="000000"/>
                </a:solidFill>
                <a:effectLst/>
                <a:latin typeface="游明朝"/>
                <a:ea typeface="游明朝"/>
                <a:cs typeface="Times New Roman" panose="02020603050405020304" pitchFamily="18" charset="0"/>
              </a:rPr>
              <a:t>の資格が欲しい人に対して</a:t>
            </a:r>
            <a:r>
              <a:rPr lang="en-US" altLang="ja-JP" sz="1200" kern="100">
                <a:solidFill>
                  <a:srgbClr val="000000"/>
                </a:solidFill>
                <a:effectLst/>
                <a:latin typeface="游明朝"/>
                <a:ea typeface="游明朝"/>
                <a:cs typeface="Times New Roman" panose="02020603050405020304" pitchFamily="18" charset="0"/>
              </a:rPr>
              <a:t>IT</a:t>
            </a:r>
            <a:r>
              <a:rPr lang="ja-JP" altLang="ja-JP" sz="1200" kern="100">
                <a:solidFill>
                  <a:srgbClr val="000000"/>
                </a:solidFill>
                <a:effectLst/>
                <a:latin typeface="游明朝"/>
                <a:ea typeface="游明朝"/>
                <a:cs typeface="Times New Roman" panose="02020603050405020304" pitchFamily="18" charset="0"/>
              </a:rPr>
              <a:t>関連の資格取得サポートを行う」</a:t>
            </a:r>
            <a:r>
              <a:rPr lang="en-US" altLang="ja-JP" sz="1200" kern="100" err="1">
                <a:solidFill>
                  <a:srgbClr val="000000"/>
                </a:solidFill>
                <a:effectLst/>
                <a:latin typeface="游明朝"/>
                <a:ea typeface="游明朝"/>
                <a:cs typeface="Times New Roman" panose="02020603050405020304" pitchFamily="18" charset="0"/>
              </a:rPr>
              <a:t>todo</a:t>
            </a:r>
            <a:r>
              <a:rPr lang="ja-JP" altLang="ja-JP" sz="1200" kern="100">
                <a:solidFill>
                  <a:srgbClr val="000000"/>
                </a:solidFill>
                <a:effectLst/>
                <a:latin typeface="游明朝"/>
                <a:ea typeface="游明朝"/>
                <a:cs typeface="Times New Roman" panose="02020603050405020304" pitchFamily="18" charset="0"/>
              </a:rPr>
              <a:t>管理アプリ</a:t>
            </a:r>
            <a:r>
              <a:rPr lang="en-US" altLang="ja-JP" sz="1200" kern="100">
                <a:solidFill>
                  <a:srgbClr val="000000"/>
                </a:solidFill>
                <a:effectLst/>
                <a:latin typeface="游明朝"/>
                <a:ea typeface="游明朝"/>
                <a:cs typeface="Times New Roman" panose="02020603050405020304" pitchFamily="18" charset="0"/>
              </a:rPr>
              <a:t>TASUMA</a:t>
            </a:r>
            <a:r>
              <a:rPr lang="ja-JP" altLang="ja-JP" sz="1200" kern="100">
                <a:solidFill>
                  <a:srgbClr val="000000"/>
                </a:solidFill>
                <a:effectLst/>
                <a:latin typeface="游明朝"/>
                <a:ea typeface="游明朝"/>
                <a:cs typeface="Times New Roman" panose="02020603050405020304" pitchFamily="18" charset="0"/>
              </a:rPr>
              <a:t>を作成致しました。</a:t>
            </a:r>
            <a:endParaRPr lang="ja-JP" altLang="ja-JP" sz="1200" kern="100">
              <a:effectLst/>
              <a:latin typeface="游明朝"/>
              <a:ea typeface="游明朝"/>
              <a:cs typeface="Times New Roman" panose="02020603050405020304" pitchFamily="18" charset="0"/>
            </a:endParaRPr>
          </a:p>
          <a:p>
            <a:r>
              <a:rPr lang="ja-JP" altLang="en-US" kern="100">
                <a:solidFill>
                  <a:srgbClr val="000000"/>
                </a:solidFill>
                <a:latin typeface="游明朝"/>
                <a:ea typeface="游明朝"/>
                <a:cs typeface="Times New Roman" panose="02020603050405020304" pitchFamily="18" charset="0"/>
              </a:rPr>
              <a:t>タスクマネジメントからTASUMAと名付けました。スタディサプリのIT特化版と考えていただければ幸いです。</a:t>
            </a:r>
          </a:p>
          <a:p>
            <a:pPr algn="l"/>
            <a:r>
              <a:rPr lang="en-US" altLang="ja-JP" sz="1200" kern="100">
                <a:solidFill>
                  <a:srgbClr val="000000"/>
                </a:solidFill>
                <a:effectLst/>
                <a:latin typeface="游明朝"/>
                <a:ea typeface="游明朝"/>
                <a:cs typeface="Times New Roman" panose="02020603050405020304" pitchFamily="18" charset="0"/>
              </a:rPr>
              <a:t> </a:t>
            </a:r>
            <a:endParaRPr lang="ja-JP" altLang="ja-JP" sz="1200" kern="100">
              <a:effectLst/>
              <a:latin typeface="游明朝"/>
              <a:ea typeface="游明朝"/>
              <a:cs typeface="Times New Roman" panose="02020603050405020304" pitchFamily="18" charset="0"/>
            </a:endParaRPr>
          </a:p>
          <a:p>
            <a:pPr algn="l"/>
            <a:r>
              <a:rPr lang="ja-JP" altLang="en-US" sz="1200" kern="100">
                <a:solidFill>
                  <a:srgbClr val="000000"/>
                </a:solidFill>
                <a:effectLst/>
                <a:latin typeface="游明朝"/>
                <a:ea typeface="游明朝"/>
                <a:cs typeface="Times New Roman" panose="02020603050405020304" pitchFamily="18" charset="0"/>
              </a:rPr>
              <a:t>★</a:t>
            </a:r>
            <a:r>
              <a:rPr lang="ja-JP" altLang="ja-JP" sz="1200" kern="100">
                <a:solidFill>
                  <a:srgbClr val="000000"/>
                </a:solidFill>
                <a:effectLst/>
                <a:latin typeface="游明朝"/>
                <a:ea typeface="游明朝"/>
                <a:cs typeface="Times New Roman" panose="02020603050405020304" pitchFamily="18" charset="0"/>
              </a:rPr>
              <a:t>想定利用者は、</a:t>
            </a:r>
            <a:r>
              <a:rPr lang="en-US" altLang="ja-JP" sz="1200" kern="100">
                <a:solidFill>
                  <a:srgbClr val="000000"/>
                </a:solidFill>
                <a:effectLst/>
                <a:latin typeface="游明朝"/>
                <a:ea typeface="游明朝"/>
                <a:cs typeface="Times New Roman" panose="02020603050405020304" pitchFamily="18" charset="0"/>
              </a:rPr>
              <a:t>20</a:t>
            </a:r>
            <a:r>
              <a:rPr lang="ja-JP" altLang="ja-JP" sz="1200" kern="100">
                <a:solidFill>
                  <a:srgbClr val="000000"/>
                </a:solidFill>
                <a:effectLst/>
                <a:latin typeface="游明朝"/>
                <a:ea typeface="游明朝"/>
                <a:cs typeface="Times New Roman" panose="02020603050405020304" pitchFamily="18" charset="0"/>
              </a:rPr>
              <a:t>代の若手</a:t>
            </a:r>
            <a:r>
              <a:rPr lang="en-US" altLang="ja-JP" sz="1200" kern="100">
                <a:solidFill>
                  <a:srgbClr val="000000"/>
                </a:solidFill>
                <a:effectLst/>
                <a:latin typeface="游明朝"/>
                <a:ea typeface="游明朝"/>
                <a:cs typeface="Times New Roman" panose="02020603050405020304" pitchFamily="18" charset="0"/>
              </a:rPr>
              <a:t>IT</a:t>
            </a:r>
            <a:r>
              <a:rPr lang="ja-JP" altLang="ja-JP" sz="1200" kern="100">
                <a:solidFill>
                  <a:srgbClr val="000000"/>
                </a:solidFill>
                <a:effectLst/>
                <a:latin typeface="游明朝"/>
                <a:ea typeface="游明朝"/>
                <a:cs typeface="Times New Roman" panose="02020603050405020304" pitchFamily="18" charset="0"/>
              </a:rPr>
              <a:t>社員及び、</a:t>
            </a:r>
            <a:r>
              <a:rPr lang="en-US" altLang="ja-JP" sz="1200" kern="100">
                <a:solidFill>
                  <a:srgbClr val="000000"/>
                </a:solidFill>
                <a:effectLst/>
                <a:latin typeface="游明朝"/>
                <a:ea typeface="游明朝"/>
                <a:cs typeface="Times New Roman" panose="02020603050405020304" pitchFamily="18" charset="0"/>
              </a:rPr>
              <a:t>IT</a:t>
            </a:r>
            <a:r>
              <a:rPr lang="ja-JP" altLang="ja-JP" sz="1200" kern="100">
                <a:solidFill>
                  <a:srgbClr val="000000"/>
                </a:solidFill>
                <a:effectLst/>
                <a:latin typeface="游明朝"/>
                <a:ea typeface="游明朝"/>
                <a:cs typeface="Times New Roman" panose="02020603050405020304" pitchFamily="18" charset="0"/>
              </a:rPr>
              <a:t>の資格が欲しい人です。</a:t>
            </a:r>
            <a:endParaRPr lang="ja-JP" altLang="ja-JP" sz="1200" kern="100">
              <a:effectLst/>
              <a:latin typeface="游明朝"/>
              <a:ea typeface="游明朝"/>
              <a:cs typeface="Times New Roman" panose="02020603050405020304" pitchFamily="18" charset="0"/>
            </a:endParaRP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22475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ja-JP" sz="1200" kern="10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では、なぜこのアプリを作成したかをお話します。</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a:latin typeface="Meiryo UI" panose="020B0604030504040204" pitchFamily="50" charset="-128"/>
              <a:ea typeface="Meiryo UI" panose="020B0604030504040204" pitchFamily="50" charset="-128"/>
            </a:endParaRPr>
          </a:p>
          <a:p>
            <a:pPr algn="l"/>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業界は日々進化を</a:t>
            </a:r>
            <a:r>
              <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rPr>
              <a:t>しており</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注目されている業界です。</a:t>
            </a:r>
          </a:p>
          <a:p>
            <a:pPr algn="l"/>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総務省の統計によれば、</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、いわゆる情報通信産業の実質国内総生産額（</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2019</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年）は</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108.5</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兆円で全産業の</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10.7</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％を占めています。これは、その他産業を除き、商業や医療・福祉などを抑えて第</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位に位置付けられます。</a:t>
            </a:r>
          </a:p>
          <a:p>
            <a:pPr algn="just"/>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DX</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の活発化や、</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5G</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（第</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世代移動体通信システム）の本格普及、データ利活用の推進を背景とした</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AI</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や</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IoT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の普及、さらには働き方改革の推進等により、</a:t>
            </a:r>
            <a:r>
              <a:rPr lang="ja-JP" altLang="ja-JP" sz="1200" kern="100">
                <a:solidFill>
                  <a:srgbClr val="000000"/>
                </a:solidFill>
                <a:effectLst/>
                <a:latin typeface="游明朝" panose="02020400000000000000" pitchFamily="18" charset="-128"/>
                <a:ea typeface="游明朝" panose="02020400000000000000" pitchFamily="18" charset="-128"/>
                <a:cs typeface="Times New Roman" panose="02020603050405020304" pitchFamily="18" charset="0"/>
              </a:rPr>
              <a:t>市場は堅調に推移する見通しです</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a:t>
            </a:r>
          </a:p>
          <a:p>
            <a:pPr algn="just"/>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業界は私達の生活に大きな影響を与えており、なくてはならない業界であることが言えます。</a:t>
            </a:r>
          </a:p>
          <a:p>
            <a:pPr algn="just"/>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en-US" sz="1200" kern="10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したがって、</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業界で働く人は勿論のこと</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関連の資格を取りたいと思っている人たち（自分たちも含め）に対して</a:t>
            </a:r>
            <a:r>
              <a:rPr lang="en-US" altLang="ja-JP" sz="1200" kern="100">
                <a:effectLst/>
                <a:latin typeface="游明朝" panose="02020400000000000000" pitchFamily="18" charset="-128"/>
                <a:ea typeface="游明朝" panose="02020400000000000000" pitchFamily="18" charset="-128"/>
                <a:cs typeface="Times New Roman" panose="02020603050405020304" pitchFamily="18" charset="0"/>
              </a:rPr>
              <a:t>IT</a:t>
            </a:r>
            <a:r>
              <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rPr>
              <a:t>関連の資格取得サポートを行うアプリがあれば心強く、勉強のモチベーションも上がるのではないか？と思い作成しました。</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altLang="ja-JP"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1545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6</a:t>
            </a:fld>
            <a:endParaRPr lang="ja-JP" altLang="en-US"/>
          </a:p>
        </p:txBody>
      </p:sp>
    </p:spTree>
    <p:extLst>
      <p:ext uri="{BB962C8B-B14F-4D97-AF65-F5344CB8AC3E}">
        <p14:creationId xmlns:p14="http://schemas.microsoft.com/office/powerpoint/2010/main" val="117805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t>成果物の紹介として、デモを行います。今回実装した大きな機能は３つあります。これらの機能について詳しく紹介しながら、デモを行いたいと思います。</a:t>
            </a:r>
            <a:endParaRPr lang="en-US"/>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7</a:t>
            </a:fld>
            <a:endParaRPr lang="ja-JP" altLang="en-US"/>
          </a:p>
        </p:txBody>
      </p:sp>
    </p:spTree>
    <p:extLst>
      <p:ext uri="{BB962C8B-B14F-4D97-AF65-F5344CB8AC3E}">
        <p14:creationId xmlns:p14="http://schemas.microsoft.com/office/powerpoint/2010/main" val="250848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Meiryo UI" panose="020B0604030504040204" pitchFamily="50" charset="-128"/>
                <a:ea typeface="Meiryo UI" panose="020B0604030504040204" pitchFamily="50" charset="-128"/>
              </a:rPr>
              <a:t>デモ動画を流しながら、機能についての説明</a:t>
            </a:r>
            <a:r>
              <a:rPr kumimoji="1" lang="en-US" altLang="ja-JP">
                <a:latin typeface="Meiryo UI" panose="020B0604030504040204" pitchFamily="50" charset="-128"/>
                <a:ea typeface="Meiryo UI" panose="020B0604030504040204" pitchFamily="50" charset="-128"/>
              </a:rPr>
              <a:t>(40</a:t>
            </a:r>
            <a:r>
              <a:rPr kumimoji="1" lang="ja-JP" altLang="en-US">
                <a:latin typeface="Meiryo UI" panose="020B0604030504040204" pitchFamily="50" charset="-128"/>
                <a:ea typeface="Meiryo UI" panose="020B0604030504040204" pitchFamily="50" charset="-128"/>
              </a:rPr>
              <a:t>秒目安</a:t>
            </a:r>
            <a:r>
              <a:rPr kumimoji="1" lang="en-US" altLang="ja-JP">
                <a:latin typeface="Meiryo UI" panose="020B0604030504040204" pitchFamily="50" charset="-128"/>
                <a:ea typeface="Meiryo UI" panose="020B0604030504040204" pitchFamily="50" charset="-128"/>
              </a:rPr>
              <a:t>)</a:t>
            </a:r>
          </a:p>
          <a:p>
            <a:r>
              <a:rPr kumimoji="1" lang="ja-JP" altLang="en-US">
                <a:latin typeface="Meiryo UI" panose="020B0604030504040204" pitchFamily="50" charset="-128"/>
                <a:ea typeface="Meiryo UI" panose="020B0604030504040204" pitchFamily="50" charset="-128"/>
              </a:rPr>
              <a:t>→次に理解度報告機能について紹介します（次のスライドへ）</a:t>
            </a: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8</a:t>
            </a:fld>
            <a:endParaRPr lang="ja-JP" altLang="en-US"/>
          </a:p>
        </p:txBody>
      </p:sp>
    </p:spTree>
    <p:extLst>
      <p:ext uri="{BB962C8B-B14F-4D97-AF65-F5344CB8AC3E}">
        <p14:creationId xmlns:p14="http://schemas.microsoft.com/office/powerpoint/2010/main" val="1100235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D1C1D"/>
                </a:solidFill>
                <a:effectLst/>
                <a:latin typeface="NotoSansJP"/>
              </a:rPr>
              <a:t>(</a:t>
            </a:r>
            <a:r>
              <a:rPr lang="ja-JP" altLang="en-US" b="0" i="0">
                <a:solidFill>
                  <a:srgbClr val="1D1C1D"/>
                </a:solidFill>
                <a:effectLst/>
                <a:latin typeface="NotoSansJP"/>
              </a:rPr>
              <a:t>デモ動画を流す　音量ミュートにする</a:t>
            </a:r>
            <a:r>
              <a:rPr lang="en-US" altLang="ja-JP" b="0" i="0">
                <a:solidFill>
                  <a:srgbClr val="1D1C1D"/>
                </a:solidFill>
                <a:effectLst/>
                <a:latin typeface="NotoSansJP"/>
              </a:rPr>
              <a:t>)</a:t>
            </a:r>
            <a:br>
              <a:rPr lang="ja-JP" altLang="en-US"/>
            </a:br>
            <a:r>
              <a:rPr lang="ja-JP" altLang="en-US" b="0" i="0">
                <a:solidFill>
                  <a:srgbClr val="1D1C1D"/>
                </a:solidFill>
                <a:effectLst/>
                <a:latin typeface="NotoSansJP"/>
              </a:rPr>
              <a:t>ハンバーガーメニューから</a:t>
            </a:r>
            <a:r>
              <a:rPr lang="en-US" altLang="ja-JP" b="0" i="0">
                <a:solidFill>
                  <a:srgbClr val="1D1C1D"/>
                </a:solidFill>
                <a:effectLst/>
                <a:latin typeface="NotoSansJP"/>
              </a:rPr>
              <a:t>My</a:t>
            </a:r>
            <a:r>
              <a:rPr lang="ja-JP" altLang="en-US" b="0" i="0">
                <a:solidFill>
                  <a:srgbClr val="1D1C1D"/>
                </a:solidFill>
                <a:effectLst/>
                <a:latin typeface="NotoSansJP"/>
              </a:rPr>
              <a:t>資格に飛びます。</a:t>
            </a:r>
            <a:endParaRPr lang="en-US" altLang="ja-JP" b="0" i="0">
              <a:solidFill>
                <a:srgbClr val="1D1C1D"/>
              </a:solidFill>
              <a:effectLst/>
              <a:latin typeface="NotoSansJP"/>
            </a:endParaRPr>
          </a:p>
          <a:p>
            <a:r>
              <a:rPr lang="en-US" altLang="ja-JP" b="0" i="0">
                <a:solidFill>
                  <a:srgbClr val="1D1C1D"/>
                </a:solidFill>
                <a:effectLst/>
                <a:latin typeface="NotoSansJP"/>
              </a:rPr>
              <a:t>…</a:t>
            </a:r>
          </a:p>
          <a:p>
            <a:r>
              <a:rPr lang="ja-JP" altLang="en-US" b="0" i="0">
                <a:solidFill>
                  <a:srgbClr val="1D1C1D"/>
                </a:solidFill>
                <a:effectLst/>
                <a:latin typeface="NotoSansJP"/>
              </a:rPr>
              <a:t>今回は基本情報技術者試験を選択してみます。すると先ほどと同じ日程選択画面に飛びます。以後同様で、データをまとめて登録しています。メニューに戻ると「本日の目標」に基本情報技術者試験も追加されています。以上が</a:t>
            </a:r>
            <a:r>
              <a:rPr lang="en-US" altLang="ja-JP" b="0" i="0">
                <a:solidFill>
                  <a:srgbClr val="1D1C1D"/>
                </a:solidFill>
                <a:effectLst/>
                <a:latin typeface="NotoSansJP"/>
              </a:rPr>
              <a:t>My</a:t>
            </a:r>
            <a:r>
              <a:rPr lang="ja-JP" altLang="en-US" b="0" i="0">
                <a:solidFill>
                  <a:srgbClr val="1D1C1D"/>
                </a:solidFill>
                <a:effectLst/>
                <a:latin typeface="NotoSansJP"/>
              </a:rPr>
              <a:t>資格登録機能の紹介とデモになります</a:t>
            </a:r>
            <a:r>
              <a:rPr lang="ja-JP" altLang="en-US" b="0" i="0">
                <a:effectLst/>
                <a:latin typeface="NotoSansJP"/>
              </a:rPr>
              <a:t> （小坂へ）</a:t>
            </a:r>
            <a:endParaRPr kumimoji="1" lang="en-US" altLang="ja-JP">
              <a:latin typeface="Meiryo UI" panose="020B0604030504040204" pitchFamily="50" charset="-128"/>
              <a:ea typeface="Meiryo UI" panose="020B0604030504040204" pitchFamily="50" charset="-128"/>
            </a:endParaRPr>
          </a:p>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D4B9A9E5-4F7F-4A7D-9DE1-899232329269}" type="slidenum">
              <a:rPr lang="en-US" altLang="ja-JP" smtClean="0"/>
              <a:t>9</a:t>
            </a:fld>
            <a:endParaRPr lang="ja-JP" altLang="en-US"/>
          </a:p>
        </p:txBody>
      </p:sp>
    </p:spTree>
    <p:extLst>
      <p:ext uri="{BB962C8B-B14F-4D97-AF65-F5344CB8AC3E}">
        <p14:creationId xmlns:p14="http://schemas.microsoft.com/office/powerpoint/2010/main" val="34319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pic>
        <p:nvPicPr>
          <p:cNvPr id="8" name="グラフィック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3 列">
    <p:bg>
      <p:bgPr>
        <a:solidFill>
          <a:schemeClr val="accent2"/>
        </a:solidFill>
        <a:effectLst/>
      </p:bgPr>
    </p:bg>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5" name="テキスト プレースホルダー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7" name="テキスト プレースホルダー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1" name="テキスト プレースホルダー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32" name="テキスト プレースホルダー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3" name="テキスト プレースホルダー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34" name="テキスト プレースホルダー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2" name="テキスト プレースホルダー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13" name="テキスト プレースホルダー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 name="日付プレースホルダー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cxnSp>
        <p:nvCxnSpPr>
          <p:cNvPr id="2" name="直線​​コネクタ(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グラフィック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グラフィック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コンテンツ 2 列">
    <p:bg>
      <p:bgPr>
        <a:solidFill>
          <a:schemeClr val="bg1"/>
        </a:solidFill>
        <a:effectLst/>
      </p:bgPr>
    </p:bg>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5" name="テキスト プレースホルダー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7" name="テキスト プレースホルダー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6" name="テキスト プレースホルダー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8" name="テキスト プレースホルダー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9" name="テキスト プレースホルダー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20" name="テキスト プレースホルダー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3" name="テキスト プレースホルダー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24" name="テキスト プレースホルダー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 name="日付プレースホルダー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pic>
        <p:nvPicPr>
          <p:cNvPr id="2" name="グラフィック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概要">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3821F-4537-4AE7-8829-C2E3AE60F6E1}"/>
              </a:ext>
            </a:extLst>
          </p:cNvPr>
          <p:cNvSpPr>
            <a:spLocks noGrp="1"/>
          </p:cNvSpPr>
          <p:nvPr>
            <p:ph type="title"/>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クリックしてマスター テキストのスタイルを編集</a:t>
            </a:r>
          </a:p>
        </p:txBody>
      </p:sp>
      <p:cxnSp>
        <p:nvCxnSpPr>
          <p:cNvPr id="14" name="直線​​コネクタ(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付プレースホルダー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10" name="フッター プレースホルダー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11" name="スライド番号プレースホルダー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12932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セクション区切り">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ja-JP" altLang="en-US" noProof="0"/>
              <a:t>クリックしてマスター タイトルのスタイルを編集</a:t>
            </a:r>
          </a:p>
        </p:txBody>
      </p:sp>
      <p:pic>
        <p:nvPicPr>
          <p:cNvPr id="5" name="グラフィック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引用文">
    <p:spTree>
      <p:nvGrpSpPr>
        <p:cNvPr id="1" name=""/>
        <p:cNvGrpSpPr/>
        <p:nvPr/>
      </p:nvGrpSpPr>
      <p:grpSpPr>
        <a:xfrm>
          <a:off x="0" y="0"/>
          <a:ext cx="0" cy="0"/>
          <a:chOff x="0" y="0"/>
          <a:chExt cx="0" cy="0"/>
        </a:xfrm>
      </p:grpSpPr>
      <p:pic>
        <p:nvPicPr>
          <p:cNvPr id="7" name="グラフィック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タイトル 1">
            <a:extLst>
              <a:ext uri="{FF2B5EF4-FFF2-40B4-BE49-F238E27FC236}">
                <a16:creationId xmlns:a16="http://schemas.microsoft.com/office/drawing/2014/main" id="{C2FF67A8-55FA-435D-A18C-96D63D22B53E}"/>
              </a:ext>
            </a:extLst>
          </p:cNvPr>
          <p:cNvSpPr>
            <a:spLocks noGrp="1"/>
          </p:cNvSpPr>
          <p:nvPr>
            <p:ph type="title"/>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p>
        </p:txBody>
      </p:sp>
      <p:cxnSp>
        <p:nvCxnSpPr>
          <p:cNvPr id="9" name="直線​​コネクタ(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プレースホルダー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2" name="テキスト プレースホルダー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3" name="テキスト プレースホルダー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4" name="テキスト プレースホルダー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5" name="テキスト プレースホルダー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6" name="テキスト プレースホルダー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7" name="日付プレースホルダー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18" name="フッター プレースホルダー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19" name="スライド番号プレースホルダー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264798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段組">
    <p:bg>
      <p:bgRef idx="1001">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テキストを編集</a:t>
            </a:r>
          </a:p>
        </p:txBody>
      </p:sp>
      <p:sp>
        <p:nvSpPr>
          <p:cNvPr id="4" name="コンテンツ プレースホルダー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2pPr>
            <a:lvl3pPr marL="9144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3pPr>
            <a:lvl4pPr marL="13716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4pPr>
            <a:lvl5pPr marL="18288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クリックしてマスター テキストを編集</a:t>
            </a:r>
          </a:p>
        </p:txBody>
      </p:sp>
      <p:sp>
        <p:nvSpPr>
          <p:cNvPr id="6" name="コンテンツ プレースホルダー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2pPr>
            <a:lvl3pPr marL="9144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3pPr>
            <a:lvl4pPr marL="13716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4pPr>
            <a:lvl5pPr marL="18288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21" name="テキスト プレースホルダー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テキストを編集</a:t>
            </a:r>
          </a:p>
        </p:txBody>
      </p:sp>
      <p:sp>
        <p:nvSpPr>
          <p:cNvPr id="22" name="コンテンツ プレースホルダー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2pPr>
            <a:lvl3pPr marL="9144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3pPr>
            <a:lvl4pPr marL="13716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4pPr>
            <a:lvl5pPr marL="18288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cxnSp>
        <p:nvCxnSpPr>
          <p:cNvPr id="16" name="直線​​コネクタ(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市場の比較">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23" name="テキスト プレースホルダー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24" name="テキスト プレースホルダー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4" name="コンテンツ プレースホルダー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ja-JP" altLang="en-US" noProof="0"/>
              <a:t>クリックして編集</a:t>
            </a:r>
          </a:p>
        </p:txBody>
      </p:sp>
      <p:sp>
        <p:nvSpPr>
          <p:cNvPr id="6" name="コンテンツ プレースホルダー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ja-JP" altLang="en-US" noProof="0"/>
              <a:t>クリックして編集</a:t>
            </a:r>
          </a:p>
        </p:txBody>
      </p:sp>
      <p:sp>
        <p:nvSpPr>
          <p:cNvPr id="22" name="コンテンツ プレースホルダー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ja-JP" altLang="en-US" noProof="0"/>
              <a:t>クリックして編集する</a:t>
            </a:r>
          </a:p>
        </p:txBody>
      </p:sp>
      <p:pic>
        <p:nvPicPr>
          <p:cNvPr id="11" name="グラフィック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グラフィック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グラフィック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コンテンツ プレースホルダー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ja-JP" altLang="en-US" noProof="0"/>
              <a:t>クリックしてマスター テキストのスタイルを編集</a:t>
            </a:r>
          </a:p>
        </p:txBody>
      </p:sp>
      <p:sp>
        <p:nvSpPr>
          <p:cNvPr id="26" name="コンテンツ プレースホルダー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gn="ctr">
              <a:lnSpc>
                <a:spcPct val="100000"/>
              </a:lnSpc>
              <a:buNone/>
              <a:defRPr sz="1400" cap="none" spc="50" baseline="0">
                <a:solidFill>
                  <a:schemeClr val="tx1">
                    <a:lumMod val="75000"/>
                    <a:lumOff val="25000"/>
                  </a:schemeClr>
                </a:solidFill>
                <a:latin typeface="Meiryo UI" panose="020B0604030504040204" pitchFamily="50" charset="-128"/>
                <a:ea typeface="Meiryo UI" panose="020B0604030504040204" pitchFamily="50" charset="-128"/>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ja-JP" altLang="en-US" noProof="0"/>
              <a:t>クリックしてマスター テキストのスタイルを編集</a:t>
            </a:r>
          </a:p>
          <a:p>
            <a:pPr lvl="1" rtl="0"/>
            <a:endParaRPr lang="ja-JP" altLang="en-US" noProof="0"/>
          </a:p>
        </p:txBody>
      </p:sp>
      <p:sp>
        <p:nvSpPr>
          <p:cNvPr id="27" name="コンテンツ プレースホルダー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ja-JP" altLang="en-US" noProof="0"/>
              <a:t>クリックしてマスター テキストのスタイルを編集</a:t>
            </a:r>
          </a:p>
        </p:txBody>
      </p:sp>
      <p:sp>
        <p:nvSpPr>
          <p:cNvPr id="7" name="日付プレースホルダー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2 段組">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テキストを編集</a:t>
            </a:r>
          </a:p>
        </p:txBody>
      </p:sp>
      <p:sp>
        <p:nvSpPr>
          <p:cNvPr id="4" name="コンテンツ プレースホルダー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2pPr>
            <a:lvl3pPr marL="9144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3pPr>
            <a:lvl4pPr marL="13716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4pPr>
            <a:lvl5pPr marL="18288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クリックしてマスター テキストを編集</a:t>
            </a:r>
          </a:p>
        </p:txBody>
      </p:sp>
      <p:sp>
        <p:nvSpPr>
          <p:cNvPr id="6" name="コンテンツ プレースホルダー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2pPr>
            <a:lvl3pPr marL="9144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3pPr>
            <a:lvl4pPr marL="13716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4pPr>
            <a:lvl5pPr marL="182880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pic>
        <p:nvPicPr>
          <p:cNvPr id="11" name="グラフィック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pic>
        <p:nvPicPr>
          <p:cNvPr id="14" name="グラフィック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タイトル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20" name="テキスト プレースホルダー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25" name="テキスト プレースホルダー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6" name="テキスト プレースホルダー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27" name="テキスト プレースホルダー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8" name="テキスト プレースホルダー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29" name="テキスト プレースホルダー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21" name="日付プレースホルダー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22" name="フッター プレースホルダー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24" name="スライド番号プレースホルダー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タイムライン 2">
    <p:spTree>
      <p:nvGrpSpPr>
        <p:cNvPr id="1" name=""/>
        <p:cNvGrpSpPr/>
        <p:nvPr/>
      </p:nvGrpSpPr>
      <p:grpSpPr>
        <a:xfrm>
          <a:off x="0" y="0"/>
          <a:ext cx="0" cy="0"/>
          <a:chOff x="0" y="0"/>
          <a:chExt cx="0" cy="0"/>
        </a:xfrm>
      </p:grpSpPr>
      <p:sp>
        <p:nvSpPr>
          <p:cNvPr id="4" name="長方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タイトルの書式設定を編集</a:t>
            </a:r>
          </a:p>
        </p:txBody>
      </p:sp>
      <p:sp>
        <p:nvSpPr>
          <p:cNvPr id="6" name="テキスト プレースホルダー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年</a:t>
            </a:r>
            <a:endParaRPr lang="ja-JP" altLang="en-ZA" noProof="0"/>
          </a:p>
        </p:txBody>
      </p:sp>
      <p:sp>
        <p:nvSpPr>
          <p:cNvPr id="7" name="テキスト プレースホルダー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8" name="テキスト プレースホルダー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9" name="テキスト プレースホルダー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0" name="テキスト プレースホルダー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1" name="テキスト プレースホルダー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年</a:t>
            </a:r>
            <a:endParaRPr lang="ja-JP" altLang="en-ZA" noProof="0"/>
          </a:p>
        </p:txBody>
      </p:sp>
      <p:sp>
        <p:nvSpPr>
          <p:cNvPr id="12" name="テキスト プレースホルダー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3" name="テキスト プレースホルダー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4" name="テキスト プレースホルダー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5" name="テキスト プレースホルダー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6" name="テキスト プレースホルダー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7" name="テキスト プレースホルダー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8" name="テキスト プレースホルダー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19" name="テキスト プレースホルダー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0" name="テキスト プレースホルダー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1" name="テキスト プレースホルダー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2" name="テキスト プレースホルダー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3" name="テキスト プレースホルダー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4" name="テキスト プレースホルダー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5" name="テキスト プレースホルダー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6" name="テキスト プレースホルダー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7" name="テキスト プレースホルダー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8" name="テキスト プレースホルダー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29" name="テキスト プレースホルダー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30" name="テキスト プレースホルダー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31" name="テキスト プレースホルダー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en-US" altLang="ja-JP" noProof="0"/>
              <a:t>MM</a:t>
            </a:r>
            <a:endParaRPr lang="ja-JP" altLang="en-ZA" noProof="0"/>
          </a:p>
        </p:txBody>
      </p:sp>
      <p:sp>
        <p:nvSpPr>
          <p:cNvPr id="32" name="長方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ZA" noProof="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36" name="日付プレースホルダー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37" name="フッター プレースホルダー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38" name="スライド番号プレースホルダー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205632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議題">
    <p:bg>
      <p:bgPr>
        <a:solidFill>
          <a:schemeClr val="bg1"/>
        </a:solidFill>
        <a:effectLst/>
      </p:bgPr>
    </p:bg>
    <p:spTree>
      <p:nvGrpSpPr>
        <p:cNvPr id="1" name=""/>
        <p:cNvGrpSpPr/>
        <p:nvPr/>
      </p:nvGrpSpPr>
      <p:grpSpPr>
        <a:xfrm>
          <a:off x="0" y="0"/>
          <a:ext cx="0" cy="0"/>
          <a:chOff x="0" y="0"/>
          <a:chExt cx="0" cy="0"/>
        </a:xfrm>
      </p:grpSpPr>
      <p:pic>
        <p:nvPicPr>
          <p:cNvPr id="8" name="グラフィック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タイトル 1">
            <a:extLst>
              <a:ext uri="{FF2B5EF4-FFF2-40B4-BE49-F238E27FC236}">
                <a16:creationId xmlns:a16="http://schemas.microsoft.com/office/drawing/2014/main" id="{3F0A9B92-C2D0-466A-A680-A35832C452B3}"/>
              </a:ext>
            </a:extLst>
          </p:cNvPr>
          <p:cNvSpPr>
            <a:spLocks noGrp="1"/>
          </p:cNvSpPr>
          <p:nvPr>
            <p:ph type="title"/>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US" altLang="ja-JP" noProof="0"/>
              <a:t>20XX</a:t>
            </a:r>
            <a:endParaRPr lang="ja-JP" altLang="en-US" noProof="0"/>
          </a:p>
        </p:txBody>
      </p:sp>
      <p:sp>
        <p:nvSpPr>
          <p:cNvPr id="5" name="フッター プレースホルダー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ja-JP" altLang="en-US" noProof="0"/>
              <a:t>ピッチ デッキ</a:t>
            </a:r>
          </a:p>
        </p:txBody>
      </p:sp>
      <p:sp>
        <p:nvSpPr>
          <p:cNvPr id="6" name="スライド番号プレースホルダー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US" altLang="ja-JP" noProof="0" smtClean="0"/>
              <a:t>‹#›</a:t>
            </a:fld>
            <a:endParaRPr lang="ja-JP"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プレースホルダー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 </a:t>
            </a:r>
            <a:r>
              <a:rPr lang="en-US" altLang="ja-JP" noProof="0"/>
              <a:t>SmartArt </a:t>
            </a:r>
            <a:r>
              <a:rPr lang="ja-JP" altLang="en-US" noProof="0"/>
              <a:t>グラフィックを追加</a:t>
            </a:r>
          </a:p>
        </p:txBody>
      </p:sp>
      <p:sp>
        <p:nvSpPr>
          <p:cNvPr id="2" name="タイトル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3" name="日付プレースホルダー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cxnSp>
        <p:nvCxnSpPr>
          <p:cNvPr id="10" name="直線​​コネクタ(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チーム スライド 4 ユーザー">
    <p:bg>
      <p:bgRef idx="1001">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1" name="図プレースホルダー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7" name="図プレースホルダー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8" name="図プレースホルダー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eiryo UI" panose="020B0604030504040204" pitchFamily="50" charset="-128"/>
                <a:ea typeface="Meiryo UI" panose="020B0604030504040204" pitchFamily="50" charset="-128"/>
              </a:defRPr>
            </a:lvl1pPr>
            <a:lvl2pPr marL="457200" indent="0" algn="l">
              <a:lnSpc>
                <a:spcPct val="100000"/>
              </a:lnSpc>
              <a:buNone/>
              <a:defRPr sz="1400">
                <a:solidFill>
                  <a:schemeClr val="tx1">
                    <a:lumMod val="75000"/>
                    <a:lumOff val="25000"/>
                  </a:schemeClr>
                </a:solidFill>
              </a:defRPr>
            </a:lvl2pPr>
          </a:lstStyle>
          <a:p>
            <a:pPr lvl="0" rtl="0"/>
            <a:r>
              <a:rPr lang="ja-JP" altLang="en-US" noProof="0"/>
              <a:t>アイコンをクリックして画像を追加</a:t>
            </a:r>
          </a:p>
        </p:txBody>
      </p:sp>
      <p:sp>
        <p:nvSpPr>
          <p:cNvPr id="19" name="図プレースホルダー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3" name="テキスト プレースホルダー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4" name="テキスト プレースホルダー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5" name="テキスト プレースホルダー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6" name="テキスト プレースホルダー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7" name="テキスト プレースホルダー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8" name="テキスト プレースホルダー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9" name="テキスト プレースホルダー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7" name="日付プレースホルダー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cxnSp>
        <p:nvCxnSpPr>
          <p:cNvPr id="10" name="直線​​コネクタ(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チーム スライド 8 ユーザー">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1" name="図プレースホルダー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7" name="図プレースホルダー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8" name="図プレースホルダー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900">
                <a:solidFill>
                  <a:schemeClr val="bg1">
                    <a:lumMod val="75000"/>
                    <a:lumOff val="25000"/>
                  </a:schemeClr>
                </a:solidFill>
              </a:defRPr>
            </a:lvl2pPr>
          </a:lstStyle>
          <a:p>
            <a:pPr lvl="0" rtl="0"/>
            <a:r>
              <a:rPr lang="ja-JP" altLang="en-US" noProof="0"/>
              <a:t>アイコンをクリックして画像を追加</a:t>
            </a:r>
          </a:p>
        </p:txBody>
      </p:sp>
      <p:sp>
        <p:nvSpPr>
          <p:cNvPr id="19" name="図プレースホルダー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6" name="テキスト プレースホルダー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3" name="テキスト プレースホルダー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7" name="テキスト プレースホルダー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4" name="テキスト プレースホルダー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8" name="テキスト プレースホルダー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5" name="テキスト プレースホルダー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9" name="テキスト プレースホルダー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55" name="図プレースホルダー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56" name="図プレースホルダー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57" name="図プレースホルダー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900">
                <a:solidFill>
                  <a:schemeClr val="bg1">
                    <a:lumMod val="75000"/>
                    <a:lumOff val="25000"/>
                  </a:schemeClr>
                </a:solidFill>
              </a:defRPr>
            </a:lvl2pPr>
          </a:lstStyle>
          <a:p>
            <a:pPr lvl="0" rtl="0"/>
            <a:r>
              <a:rPr lang="ja-JP" altLang="en-US" noProof="0"/>
              <a:t>アイコンをクリックして画像を追加</a:t>
            </a:r>
          </a:p>
        </p:txBody>
      </p:sp>
      <p:sp>
        <p:nvSpPr>
          <p:cNvPr id="58" name="図プレースホルダー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54" name="テキスト プレースホルダー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62" name="テキスト プレースホルダー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59" name="テキスト プレースホルダー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63" name="テキスト プレースホルダー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60" name="テキスト プレースホルダー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64" name="テキスト プレースホルダー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61" name="テキスト プレースホルダー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65" name="テキスト プレースホルダー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7" name="日付プレースホルダー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Meiryo UI" panose="020B0604030504040204" pitchFamily="50" charset="-128"/>
                <a:ea typeface="Meiryo UI" panose="020B0604030504040204" pitchFamily="50" charset="-128"/>
              </a:defRPr>
            </a:lvl1pPr>
          </a:lstStyle>
          <a:p>
            <a:r>
              <a:rPr lang="ja-JP" altLang="en-US"/>
              <a:t>ピッチ デッキ</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pic>
        <p:nvPicPr>
          <p:cNvPr id="13" name="グラフィック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グラフィック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段組">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1" name="コンテンツ プレースホルダー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eiryo UI" panose="020B0604030504040204" pitchFamily="50" charset="-128"/>
                <a:ea typeface="Meiryo UI" panose="020B0604030504040204" pitchFamily="50" charset="-128"/>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ja-JP" altLang="en-US" noProof="0"/>
              <a:t>クリックしてコンテンツを追加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17" name="テキスト プレースホルダー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4" name="コンテンツ プレースホルダー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ja-JP" altLang="en-US" noProof="0"/>
              <a:t>クリックしてマスター テキストのスタイルを編集</a:t>
            </a:r>
          </a:p>
        </p:txBody>
      </p:sp>
      <p:sp>
        <p:nvSpPr>
          <p:cNvPr id="24" name="コンテンツ プレースホルダー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eiryo UI" panose="020B0604030504040204" pitchFamily="50" charset="-128"/>
                <a:ea typeface="Meiryo UI" panose="020B0604030504040204" pitchFamily="50" charset="-128"/>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ja-JP" altLang="en-US" noProof="0"/>
              <a:t>クリックしてコンテンツを追加</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18" name="テキスト プレースホルダー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クリックして編集</a:t>
            </a:r>
          </a:p>
        </p:txBody>
      </p:sp>
      <p:sp>
        <p:nvSpPr>
          <p:cNvPr id="6" name="コンテンツ プレースホルダー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ja-JP" altLang="en-US" noProof="0"/>
              <a:t>クリックしてマスター テキストのスタイルを編集</a:t>
            </a:r>
          </a:p>
        </p:txBody>
      </p:sp>
      <p:sp>
        <p:nvSpPr>
          <p:cNvPr id="25" name="コンテンツ プレースホルダー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eiryo UI" panose="020B0604030504040204" pitchFamily="50" charset="-128"/>
                <a:ea typeface="Meiryo UI" panose="020B0604030504040204" pitchFamily="50" charset="-128"/>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ja-JP" altLang="en-US" noProof="0"/>
              <a:t>クリックしてコンテンツを追加</a:t>
            </a:r>
          </a:p>
        </p:txBody>
      </p:sp>
      <p:sp>
        <p:nvSpPr>
          <p:cNvPr id="21" name="テキスト プレースホルダー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19" name="テキスト プレースホルダー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sp>
        <p:nvSpPr>
          <p:cNvPr id="22" name="コンテンツ プレースホルダー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ja-JP" altLang="en-US" noProof="0"/>
              <a:t>クリックしてマスター テキストのスタイルを編集</a:t>
            </a:r>
          </a:p>
        </p:txBody>
      </p:sp>
      <p:sp>
        <p:nvSpPr>
          <p:cNvPr id="26" name="コンテンツ プレースホルダー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eiryo UI" panose="020B0604030504040204" pitchFamily="50" charset="-128"/>
                <a:ea typeface="Meiryo UI" panose="020B0604030504040204" pitchFamily="50" charset="-128"/>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ja-JP" altLang="en-US" noProof="0"/>
              <a:t>クリックしてコンテンツを追加</a:t>
            </a:r>
          </a:p>
        </p:txBody>
      </p:sp>
      <p:sp>
        <p:nvSpPr>
          <p:cNvPr id="14" name="テキスト プレースホルダー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a:t>
            </a:r>
          </a:p>
        </p:txBody>
      </p:sp>
      <p:sp>
        <p:nvSpPr>
          <p:cNvPr id="23" name="テキスト プレースホルダー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クリックして編集</a:t>
            </a:r>
          </a:p>
        </p:txBody>
      </p:sp>
      <p:cxnSp>
        <p:nvCxnSpPr>
          <p:cNvPr id="16" name="直線​​コネクタ(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コンテンツ プレースホルダー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ja-JP" altLang="en-US" noProof="0"/>
              <a:t>クリックしてマスター テキストのスタイルを編集</a:t>
            </a:r>
          </a:p>
        </p:txBody>
      </p:sp>
      <p:sp>
        <p:nvSpPr>
          <p:cNvPr id="7" name="日付プレースホルダー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サマリー">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3821F-4537-4AE7-8829-C2E3AE60F6E1}"/>
              </a:ext>
            </a:extLst>
          </p:cNvPr>
          <p:cNvSpPr>
            <a:spLocks noGrp="1"/>
          </p:cNvSpPr>
          <p:nvPr>
            <p:ph type="title"/>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クリックしてマスター テキストのスタイルを編集</a:t>
            </a:r>
          </a:p>
        </p:txBody>
      </p:sp>
      <p:cxnSp>
        <p:nvCxnSpPr>
          <p:cNvPr id="23" name="直線​​コネクタ(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付プレースホルダー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22" name="フッター プレースホルダー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24" name="スライド番号プレースホルダー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決算">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pic>
        <p:nvPicPr>
          <p:cNvPr id="6" name="グラフィック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付プレースホルダー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US" altLang="ja-JP" noProof="0"/>
              <a:t>20XX</a:t>
            </a:r>
            <a:endParaRPr lang="ja-JP" altLang="en-US" noProof="0"/>
          </a:p>
        </p:txBody>
      </p:sp>
      <p:sp>
        <p:nvSpPr>
          <p:cNvPr id="10" name="フッター プレースホルダー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ja-JP" altLang="en-US" noProof="0"/>
              <a:t>ピッチ デッキ</a:t>
            </a:r>
          </a:p>
        </p:txBody>
      </p:sp>
      <p:sp>
        <p:nvSpPr>
          <p:cNvPr id="11" name="スライド番号プレースホルダー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ja-JP" noProof="0" smtClean="0"/>
              <a:t>‹#›</a:t>
            </a:fld>
            <a:endParaRPr lang="ja-JP" altLang="en-U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pic>
        <p:nvPicPr>
          <p:cNvPr id="8" name="グラフィック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議題">
    <p:bg>
      <p:bgPr>
        <a:solidFill>
          <a:schemeClr val="bg1"/>
        </a:solidFill>
        <a:effectLst/>
      </p:bgPr>
    </p:bg>
    <p:spTree>
      <p:nvGrpSpPr>
        <p:cNvPr id="1" name=""/>
        <p:cNvGrpSpPr/>
        <p:nvPr/>
      </p:nvGrpSpPr>
      <p:grpSpPr>
        <a:xfrm>
          <a:off x="0" y="0"/>
          <a:ext cx="0" cy="0"/>
          <a:chOff x="0" y="0"/>
          <a:chExt cx="0" cy="0"/>
        </a:xfrm>
      </p:grpSpPr>
      <p:pic>
        <p:nvPicPr>
          <p:cNvPr id="8" name="グラフィック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タイトル 1">
            <a:extLst>
              <a:ext uri="{FF2B5EF4-FFF2-40B4-BE49-F238E27FC236}">
                <a16:creationId xmlns:a16="http://schemas.microsoft.com/office/drawing/2014/main" id="{3F0A9B92-C2D0-466A-A680-A35832C452B3}"/>
              </a:ext>
            </a:extLst>
          </p:cNvPr>
          <p:cNvSpPr>
            <a:spLocks noGrp="1"/>
          </p:cNvSpPr>
          <p:nvPr>
            <p:ph type="title"/>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US" altLang="ja-JP" noProof="0"/>
              <a:t>20XX</a:t>
            </a:r>
            <a:endParaRPr lang="ja-JP" altLang="en-US" noProof="0"/>
          </a:p>
        </p:txBody>
      </p:sp>
      <p:sp>
        <p:nvSpPr>
          <p:cNvPr id="5" name="フッター プレースホルダー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ja-JP" altLang="en-US" noProof="0"/>
              <a:t>ピッチ デッキ</a:t>
            </a:r>
          </a:p>
        </p:txBody>
      </p:sp>
      <p:sp>
        <p:nvSpPr>
          <p:cNvPr id="6" name="スライド番号プレースホルダー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US" altLang="ja-JP" noProof="0" smtClean="0"/>
              <a:t>‹#›</a:t>
            </a:fld>
            <a:endParaRPr lang="ja-JP"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ja-JP" altLang="en-US" noProof="0"/>
              <a:t>マスター タイトルの書式設定</a:t>
            </a:r>
          </a:p>
        </p:txBody>
      </p:sp>
      <p:sp>
        <p:nvSpPr>
          <p:cNvPr id="3" name="サブタイトル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 サブタイトルの書式設定</a:t>
            </a:r>
          </a:p>
        </p:txBody>
      </p:sp>
      <p:pic>
        <p:nvPicPr>
          <p:cNvPr id="8" name="グラフィック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議題">
    <p:bg>
      <p:bgPr>
        <a:solidFill>
          <a:schemeClr val="bg1"/>
        </a:solidFill>
        <a:effectLst/>
      </p:bgPr>
    </p:bg>
    <p:spTree>
      <p:nvGrpSpPr>
        <p:cNvPr id="1" name=""/>
        <p:cNvGrpSpPr/>
        <p:nvPr/>
      </p:nvGrpSpPr>
      <p:grpSpPr>
        <a:xfrm>
          <a:off x="0" y="0"/>
          <a:ext cx="0" cy="0"/>
          <a:chOff x="0" y="0"/>
          <a:chExt cx="0" cy="0"/>
        </a:xfrm>
      </p:grpSpPr>
      <p:pic>
        <p:nvPicPr>
          <p:cNvPr id="8" name="グラフィック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タイトル 1">
            <a:extLst>
              <a:ext uri="{FF2B5EF4-FFF2-40B4-BE49-F238E27FC236}">
                <a16:creationId xmlns:a16="http://schemas.microsoft.com/office/drawing/2014/main" id="{3F0A9B92-C2D0-466A-A680-A35832C452B3}"/>
              </a:ext>
            </a:extLst>
          </p:cNvPr>
          <p:cNvSpPr>
            <a:spLocks noGrp="1"/>
          </p:cNvSpPr>
          <p:nvPr>
            <p:ph type="title"/>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US" altLang="ja-JP" noProof="0"/>
              <a:t>20XX</a:t>
            </a:r>
            <a:endParaRPr lang="ja-JP" altLang="en-US" noProof="0"/>
          </a:p>
        </p:txBody>
      </p:sp>
      <p:sp>
        <p:nvSpPr>
          <p:cNvPr id="5" name="フッター プレースホルダー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ja-JP" altLang="en-US" noProof="0"/>
              <a:t>ピッチ デッキ</a:t>
            </a:r>
          </a:p>
        </p:txBody>
      </p:sp>
      <p:sp>
        <p:nvSpPr>
          <p:cNvPr id="6" name="スライド番号プレースホルダー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US" altLang="ja-JP" noProof="0" smtClean="0"/>
              <a:t>‹#›</a:t>
            </a:fld>
            <a:endParaRPr lang="ja-JP"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タイムライン">
    <p:spTree>
      <p:nvGrpSpPr>
        <p:cNvPr id="1" name=""/>
        <p:cNvGrpSpPr/>
        <p:nvPr/>
      </p:nvGrpSpPr>
      <p:grpSpPr>
        <a:xfrm>
          <a:off x="0" y="0"/>
          <a:ext cx="0" cy="0"/>
          <a:chOff x="0" y="0"/>
          <a:chExt cx="0" cy="0"/>
        </a:xfrm>
      </p:grpSpPr>
      <p:sp>
        <p:nvSpPr>
          <p:cNvPr id="12" name="グラフィック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クリックしてタイトルを編集</a:t>
            </a:r>
          </a:p>
        </p:txBody>
      </p:sp>
      <p:sp>
        <p:nvSpPr>
          <p:cNvPr id="16" name="テキスト プレースホルダー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7" name="テキスト プレースホルダー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8" name="テキスト プレースホルダー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19" name="テキスト プレースホルダー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4" name="テキスト プレースホルダー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5" name="テキスト プレースホルダー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6" name="テキスト プレースホルダー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7" name="テキスト プレースホルダー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cxnSp>
        <p:nvCxnSpPr>
          <p:cNvPr id="3" name="直線​​コネクタ(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線​​コネクタ(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線​​コネクタ(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線​​コネクタ(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付プレースホルダー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6" name="フッター プレースホルダー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atin typeface="Meiryo UI" panose="020B0604030504040204" pitchFamily="50" charset="-128"/>
                <a:ea typeface="Meiryo UI" panose="020B0604030504040204" pitchFamily="50" charset="-128"/>
              </a:defRPr>
            </a:lvl1pPr>
          </a:lstStyle>
          <a:p>
            <a:r>
              <a:rPr lang="ja-JP" altLang="en-US"/>
              <a:t>ピッチ デッキ</a:t>
            </a:r>
          </a:p>
        </p:txBody>
      </p:sp>
      <p:sp>
        <p:nvSpPr>
          <p:cNvPr id="7" name="スライド番号プレースホルダー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spTree>
    <p:extLst>
      <p:ext uri="{BB962C8B-B14F-4D97-AF65-F5344CB8AC3E}">
        <p14:creationId xmlns:p14="http://schemas.microsoft.com/office/powerpoint/2010/main" val="305281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3 列">
    <p:bg>
      <p:bgPr>
        <a:solidFill>
          <a:schemeClr val="accent2"/>
        </a:solidFill>
        <a:effectLst/>
      </p:bgPr>
    </p:bg>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5" name="テキスト プレースホルダー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7" name="テキスト プレースホルダー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1" name="テキスト プレースホルダー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32" name="テキスト プレースホルダー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3" name="テキスト プレースホルダー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34" name="テキスト プレースホルダー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2" name="テキスト プレースホルダー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13" name="テキスト プレースホルダー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 name="日付プレースホルダー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cxnSp>
        <p:nvCxnSpPr>
          <p:cNvPr id="2" name="直線​​コネクタ(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グラフィック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グラフィック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bg>
      <p:bgPr>
        <a:solidFill>
          <a:schemeClr val="accent2"/>
        </a:solidFill>
        <a:effectLst/>
      </p:bgPr>
    </p:bg>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rtl="0"/>
            <a:r>
              <a:rPr lang="ja-JP" altLang="en-US" noProof="0"/>
              <a:t>クリックしてマスター タイトルのスタイルを編集</a:t>
            </a:r>
          </a:p>
        </p:txBody>
      </p:sp>
      <p:sp>
        <p:nvSpPr>
          <p:cNvPr id="15" name="テキスト プレースホルダー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lvl="0" rtl="0"/>
            <a:r>
              <a:rPr lang="ja-JP" altLang="en-US" noProof="0"/>
              <a:t>クリックしてサブタイトルを追加</a:t>
            </a:r>
          </a:p>
        </p:txBody>
      </p:sp>
      <p:sp>
        <p:nvSpPr>
          <p:cNvPr id="17" name="テキスト プレースホルダー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1" name="テキスト プレースホルダー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32" name="テキスト プレースホルダー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3" name="テキスト プレースホルダー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34" name="テキスト プレースホルダー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12" name="テキスト プレースホルダー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ja-JP" altLang="en-US" noProof="0"/>
              <a:t>クリックしてサブタイトルを追加</a:t>
            </a:r>
          </a:p>
        </p:txBody>
      </p:sp>
      <p:sp>
        <p:nvSpPr>
          <p:cNvPr id="13" name="テキスト プレースホルダー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eiryo UI" panose="020B0604030504040204" pitchFamily="50" charset="-128"/>
                <a:ea typeface="Meiryo UI" panose="020B0604030504040204" pitchFamily="50" charset="-128"/>
              </a:defRPr>
            </a:lvl1pPr>
          </a:lstStyle>
          <a:p>
            <a:pPr lvl="0" rtl="0"/>
            <a:r>
              <a:rPr lang="ja-JP" altLang="en-US" noProof="0"/>
              <a:t>クリックしてテキストを追加</a:t>
            </a:r>
          </a:p>
        </p:txBody>
      </p:sp>
      <p:sp>
        <p:nvSpPr>
          <p:cNvPr id="3" name="日付プレースホルダー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a:t>
            </a:r>
            <a:endParaRPr lang="ja-JP" altLang="en-US"/>
          </a:p>
        </p:txBody>
      </p:sp>
      <p:sp>
        <p:nvSpPr>
          <p:cNvPr id="4" name="フッター プレースホルダー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ピッチ デッキ</a:t>
            </a:r>
          </a:p>
        </p:txBody>
      </p:sp>
      <p:sp>
        <p:nvSpPr>
          <p:cNvPr id="5" name="スライド番号プレースホルダー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p>
        </p:txBody>
      </p:sp>
      <p:cxnSp>
        <p:nvCxnSpPr>
          <p:cNvPr id="2" name="直線​​コネクタ(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グラフィック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グラフィック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eiryo UI" panose="020B0604030504040204" pitchFamily="50" charset="-128"/>
                <a:ea typeface="Meiryo UI" panose="020B0604030504040204" pitchFamily="50" charset="-128"/>
              </a:defRPr>
            </a:lvl1pPr>
          </a:lstStyle>
          <a:p>
            <a:r>
              <a:rPr lang="en-US" altLang="ja-JP"/>
              <a:t>20XX</a:t>
            </a:r>
            <a:endParaRPr lang="ja-JP" alt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ピッチ デッキ</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eiryo UI" panose="020B0604030504040204" pitchFamily="50" charset="-128"/>
                <a:ea typeface="Meiryo UI" panose="020B0604030504040204" pitchFamily="50" charset="-128"/>
              </a:defRPr>
            </a:lvl1pPr>
          </a:lstStyle>
          <a:p>
            <a:fld id="{B5CEABB6-07DC-46E8-9B57-56EC44A396E5}"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1" r:id="rId3"/>
    <p:sldLayoutId id="2147483702" r:id="rId4"/>
    <p:sldLayoutId id="2147483667" r:id="rId5"/>
    <p:sldLayoutId id="2147483668" r:id="rId6"/>
    <p:sldLayoutId id="2147483670" r:id="rId7"/>
    <p:sldLayoutId id="2147483706" r:id="rId8"/>
    <p:sldLayoutId id="2147483703" r:id="rId9"/>
    <p:sldLayoutId id="2147483688" r:id="rId10"/>
    <p:sldLayoutId id="2147483694" r:id="rId11"/>
    <p:sldLayoutId id="2147483697" r:id="rId12"/>
    <p:sldLayoutId id="2147483673" r:id="rId13"/>
    <p:sldLayoutId id="2147483676" r:id="rId14"/>
    <p:sldLayoutId id="2147483672" r:id="rId15"/>
    <p:sldLayoutId id="2147483699" r:id="rId16"/>
    <p:sldLayoutId id="2147483671" r:id="rId17"/>
    <p:sldLayoutId id="2147483700" r:id="rId18"/>
    <p:sldLayoutId id="2147483692" r:id="rId19"/>
    <p:sldLayoutId id="2147483681" r:id="rId20"/>
    <p:sldLayoutId id="2147483674" r:id="rId21"/>
    <p:sldLayoutId id="2147483675" r:id="rId22"/>
    <p:sldLayoutId id="2147483696" r:id="rId23"/>
    <p:sldLayoutId id="2147483677" r:id="rId24"/>
    <p:sldLayoutId id="2147483678" r:id="rId25"/>
  </p:sldLayoutIdLst>
  <p:hf hdr="0"/>
  <p:txStyles>
    <p:titleStyle>
      <a:lvl1pPr algn="l" defTabSz="914400" rtl="0" eaLnBrk="1" latinLnBrk="0" hangingPunct="1">
        <a:lnSpc>
          <a:spcPct val="90000"/>
        </a:lnSpc>
        <a:spcBef>
          <a:spcPct val="0"/>
        </a:spcBef>
        <a:buNone/>
        <a:defRPr kumimoji="1" sz="4400" kern="1200" cap="all"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5597769" cy="1122202"/>
          </a:xfrm>
        </p:spPr>
        <p:txBody>
          <a:bodyPr rtlCol="0"/>
          <a:lstStyle/>
          <a:p>
            <a:pPr rtl="0"/>
            <a:r>
              <a:rPr lang="en-US" altLang="ja-JP" b="1" i="0">
                <a:solidFill>
                  <a:srgbClr val="1D1C1D"/>
                </a:solidFill>
                <a:effectLst/>
                <a:latin typeface="NotoSansJP"/>
              </a:rPr>
              <a:t>Web</a:t>
            </a:r>
            <a:r>
              <a:rPr lang="ja-JP" altLang="en-US" b="1" i="0">
                <a:solidFill>
                  <a:srgbClr val="1D1C1D"/>
                </a:solidFill>
                <a:effectLst/>
                <a:latin typeface="NotoSansJP"/>
              </a:rPr>
              <a:t>アプリコース成果発表</a:t>
            </a:r>
            <a:endParaRPr lang="ja-JP" altLang="en-US">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870181"/>
          </a:xfrm>
        </p:spPr>
        <p:txBody>
          <a:bodyPr rtlCol="0"/>
          <a:lstStyle/>
          <a:p>
            <a:pPr rtl="0"/>
            <a:r>
              <a:rPr lang="en-US" altLang="ja-JP">
                <a:latin typeface="Meiryo UI" panose="020B0604030504040204" pitchFamily="50" charset="-128"/>
                <a:ea typeface="Meiryo UI" panose="020B0604030504040204" pitchFamily="50" charset="-128"/>
              </a:rPr>
              <a:t>B2 </a:t>
            </a:r>
            <a:r>
              <a:rPr lang="ja-JP" altLang="en-US">
                <a:latin typeface="Meiryo UI" panose="020B0604030504040204" pitchFamily="50" charset="-128"/>
                <a:ea typeface="Meiryo UI" panose="020B0604030504040204" pitchFamily="50" charset="-128"/>
              </a:rPr>
              <a:t>アンパンマン号チーム</a:t>
            </a:r>
            <a:endParaRPr lang="en-US" altLang="ja-JP">
              <a:latin typeface="Meiryo UI" panose="020B0604030504040204" pitchFamily="50" charset="-128"/>
              <a:ea typeface="Meiryo UI" panose="020B0604030504040204" pitchFamily="50" charset="-128"/>
            </a:endParaRPr>
          </a:p>
          <a:p>
            <a:pPr rtl="0"/>
            <a:r>
              <a:rPr lang="ja-JP" altLang="en-US">
                <a:latin typeface="Meiryo UI" panose="020B0604030504040204" pitchFamily="50" charset="-128"/>
                <a:ea typeface="Meiryo UI" panose="020B0604030504040204" pitchFamily="50" charset="-128"/>
              </a:rPr>
              <a:t>佐久間　小坂　清水</a:t>
            </a:r>
            <a:r>
              <a:rPr lang="ja-JP" altLang="en-US"/>
              <a:t>　竹田　川上　吉田</a:t>
            </a:r>
            <a:endParaRPr lang="en-US" alt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24739" y="1020445"/>
            <a:ext cx="3477040" cy="1325563"/>
          </a:xfrm>
        </p:spPr>
        <p:txBody>
          <a:bodyPr rtlCol="0">
            <a:noAutofit/>
          </a:bodyPr>
          <a:lstStyle/>
          <a:p>
            <a:pPr rtl="0"/>
            <a:br>
              <a:rPr lang="en-US" altLang="ja-JP" sz="3600" b="1"/>
            </a:br>
            <a:r>
              <a:rPr lang="en-US" altLang="ja-JP" sz="3600" b="1">
                <a:latin typeface="Meiryo UI"/>
                <a:ea typeface="Meiryo UI"/>
              </a:rPr>
              <a:t>My</a:t>
            </a:r>
            <a:r>
              <a:rPr lang="ja-JP" altLang="en-US" sz="3600" b="1">
                <a:latin typeface="Meiryo UI"/>
                <a:ea typeface="Meiryo UI"/>
              </a:rPr>
              <a:t>資格の登録</a:t>
            </a:r>
            <a:br>
              <a:rPr lang="en-US" altLang="ja-JP" sz="3600" b="1"/>
            </a:br>
            <a:r>
              <a:rPr lang="en-US" altLang="ja-JP" sz="3600" b="1">
                <a:latin typeface="Meiryo UI"/>
                <a:ea typeface="Meiryo UI"/>
              </a:rPr>
              <a:t>-</a:t>
            </a:r>
            <a:r>
              <a:rPr lang="ja-JP" altLang="en-US" sz="3600" b="1">
                <a:latin typeface="Meiryo UI"/>
                <a:ea typeface="Meiryo UI"/>
              </a:rPr>
              <a:t>一覧から登録</a:t>
            </a:r>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597135" y="6413859"/>
            <a:ext cx="987552" cy="365125"/>
          </a:xfrm>
        </p:spPr>
        <p:txBody>
          <a:bodyPr rtlCol="0"/>
          <a:lstStyle/>
          <a:p>
            <a:pPr rtl="0"/>
            <a:fld id="{19B51A1E-902D-48AF-9020-955120F399B6}" type="slidenum">
              <a:rPr lang="en-ZA" altLang="ja-JP" smtClean="0">
                <a:latin typeface="Meiryo UI" panose="020B0604030504040204" pitchFamily="50" charset="-128"/>
                <a:ea typeface="Meiryo UI" panose="020B0604030504040204" pitchFamily="50" charset="-128"/>
              </a:rPr>
              <a:pPr rtl="0"/>
              <a:t>10</a:t>
            </a:fld>
            <a:endParaRPr lang="ja-JP" altLang="en-US">
              <a:latin typeface="Meiryo UI" panose="020B0604030504040204" pitchFamily="50" charset="-128"/>
              <a:ea typeface="Meiryo UI" panose="020B0604030504040204" pitchFamily="50" charset="-128"/>
            </a:endParaRPr>
          </a:p>
        </p:txBody>
      </p:sp>
      <p:pic>
        <p:nvPicPr>
          <p:cNvPr id="10" name="図 9" descr="グラフィカル ユーザー インターフェイス&#10;&#10;自動的に生成された説明">
            <a:extLst>
              <a:ext uri="{FF2B5EF4-FFF2-40B4-BE49-F238E27FC236}">
                <a16:creationId xmlns:a16="http://schemas.microsoft.com/office/drawing/2014/main" id="{00695136-701E-ED85-78ED-ABF7BF4486FC}"/>
              </a:ext>
            </a:extLst>
          </p:cNvPr>
          <p:cNvPicPr>
            <a:picLocks noChangeAspect="1"/>
          </p:cNvPicPr>
          <p:nvPr/>
        </p:nvPicPr>
        <p:blipFill>
          <a:blip r:embed="rId3"/>
          <a:stretch>
            <a:fillRect/>
          </a:stretch>
        </p:blipFill>
        <p:spPr>
          <a:xfrm>
            <a:off x="5719151" y="191382"/>
            <a:ext cx="5792008" cy="6170143"/>
          </a:xfrm>
          <a:prstGeom prst="rect">
            <a:avLst/>
          </a:prstGeom>
        </p:spPr>
      </p:pic>
      <p:sp>
        <p:nvSpPr>
          <p:cNvPr id="5" name="Rectangle 4">
            <a:extLst>
              <a:ext uri="{FF2B5EF4-FFF2-40B4-BE49-F238E27FC236}">
                <a16:creationId xmlns:a16="http://schemas.microsoft.com/office/drawing/2014/main" id="{6D4585BE-5221-C515-D27A-61D3754AF90D}"/>
              </a:ext>
            </a:extLst>
          </p:cNvPr>
          <p:cNvSpPr/>
          <p:nvPr/>
        </p:nvSpPr>
        <p:spPr>
          <a:xfrm>
            <a:off x="6530196" y="2871159"/>
            <a:ext cx="1639018" cy="270294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131A76-3F1D-A552-ACC5-EF8D94AC4FF1}"/>
              </a:ext>
            </a:extLst>
          </p:cNvPr>
          <p:cNvSpPr txBox="1"/>
          <p:nvPr/>
        </p:nvSpPr>
        <p:spPr>
          <a:xfrm>
            <a:off x="109788" y="2585740"/>
            <a:ext cx="588557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kumimoji="1" lang="en-US" sz="2400">
                <a:latin typeface="Meiryo UI"/>
                <a:ea typeface="Meiryo UI"/>
              </a:rPr>
              <a:t>…</a:t>
            </a:r>
            <a:r>
              <a:rPr kumimoji="1" lang="en-US" sz="2400">
                <a:latin typeface="Meiryo UI"/>
                <a:ea typeface="+mn-lt"/>
                <a:cs typeface="+mn-lt"/>
              </a:rPr>
              <a:t>２</a:t>
            </a:r>
            <a:r>
              <a:rPr kumimoji="1" lang="ja-JP" altLang="en-US" sz="2400">
                <a:latin typeface="Meiryo UI"/>
                <a:ea typeface="Meiryo UI"/>
                <a:cs typeface="+mn-lt"/>
              </a:rPr>
              <a:t>回目以降にマッチングを省略して</a:t>
            </a:r>
            <a:endParaRPr lang="en-US" altLang="ja-JP">
              <a:latin typeface="Meiryo UI"/>
              <a:ea typeface="Meiryo UI"/>
              <a:cs typeface="+mn-lt"/>
            </a:endParaRPr>
          </a:p>
          <a:p>
            <a:r>
              <a:rPr kumimoji="1" lang="ja-JP" altLang="en-US" sz="2400">
                <a:latin typeface="Meiryo UI"/>
                <a:ea typeface="Meiryo UI"/>
                <a:cs typeface="+mn-lt"/>
              </a:rPr>
              <a:t>     登録できるように</a:t>
            </a:r>
            <a:endParaRPr lang="en-US" altLang="ja-JP">
              <a:latin typeface="Meiryo UI"/>
              <a:ea typeface="Meiryo UI"/>
              <a:cs typeface="+mn-lt"/>
            </a:endParaRPr>
          </a:p>
          <a:p>
            <a:r>
              <a:rPr kumimoji="1" lang="en-US" sz="2400">
                <a:latin typeface="Meiryo UI"/>
                <a:ea typeface="+mn-lt"/>
                <a:cs typeface="+mn-lt"/>
              </a:rPr>
              <a:t>      「</a:t>
            </a:r>
            <a:r>
              <a:rPr kumimoji="1" lang="ja-JP" altLang="en-US" sz="2400">
                <a:latin typeface="Meiryo UI"/>
                <a:ea typeface="Meiryo UI"/>
                <a:cs typeface="+mn-lt"/>
              </a:rPr>
              <a:t>資格一覧</a:t>
            </a:r>
            <a:r>
              <a:rPr kumimoji="1" lang="en-US" sz="2400">
                <a:latin typeface="Meiryo UI"/>
                <a:ea typeface="+mn-lt"/>
                <a:cs typeface="+mn-lt"/>
              </a:rPr>
              <a:t>」</a:t>
            </a:r>
            <a:r>
              <a:rPr kumimoji="1" lang="ja-JP" altLang="en-US" sz="2400">
                <a:latin typeface="Meiryo UI"/>
                <a:ea typeface="Meiryo UI"/>
                <a:cs typeface="+mn-lt"/>
              </a:rPr>
              <a:t>からも</a:t>
            </a:r>
            <a:endParaRPr lang="en-US" altLang="ja-JP">
              <a:latin typeface="Meiryo UI"/>
              <a:ea typeface="Meiryo UI"/>
              <a:cs typeface="+mn-lt"/>
            </a:endParaRPr>
          </a:p>
          <a:p>
            <a:r>
              <a:rPr kumimoji="1" lang="ja-JP" altLang="en-US" sz="2400">
                <a:latin typeface="Meiryo UI"/>
                <a:ea typeface="Meiryo UI"/>
                <a:cs typeface="+mn-lt"/>
              </a:rPr>
              <a:t>        登録できるようにしました</a:t>
            </a:r>
            <a:r>
              <a:rPr kumimoji="1" lang="en-US" sz="2400">
                <a:latin typeface="Meiryo UI"/>
                <a:ea typeface="+mn-lt"/>
                <a:cs typeface="+mn-lt"/>
              </a:rPr>
              <a:t>。</a:t>
            </a:r>
            <a:endParaRPr lang="en-US">
              <a:latin typeface="Meiryo UI"/>
              <a:ea typeface="Meiryo UI"/>
            </a:endParaRPr>
          </a:p>
          <a:p>
            <a:endParaRPr lang="en-US" altLang="ja-JP" sz="2400">
              <a:latin typeface="Meiryo UI"/>
              <a:ea typeface="Meiryo UI"/>
            </a:endParaRPr>
          </a:p>
        </p:txBody>
      </p:sp>
      <p:pic>
        <p:nvPicPr>
          <p:cNvPr id="13" name="Picture 13">
            <a:extLst>
              <a:ext uri="{FF2B5EF4-FFF2-40B4-BE49-F238E27FC236}">
                <a16:creationId xmlns:a16="http://schemas.microsoft.com/office/drawing/2014/main" id="{C5B9556B-BCD3-7A1C-D283-42BAB90F95BE}"/>
              </a:ext>
            </a:extLst>
          </p:cNvPr>
          <p:cNvPicPr>
            <a:picLocks noChangeAspect="1"/>
          </p:cNvPicPr>
          <p:nvPr/>
        </p:nvPicPr>
        <p:blipFill>
          <a:blip r:embed="rId4"/>
          <a:stretch>
            <a:fillRect/>
          </a:stretch>
        </p:blipFill>
        <p:spPr>
          <a:xfrm>
            <a:off x="554966" y="3773776"/>
            <a:ext cx="5791200" cy="2372824"/>
          </a:xfrm>
          <a:prstGeom prst="rect">
            <a:avLst/>
          </a:prstGeom>
        </p:spPr>
      </p:pic>
      <p:sp>
        <p:nvSpPr>
          <p:cNvPr id="14" name="Rectangle 13">
            <a:extLst>
              <a:ext uri="{FF2B5EF4-FFF2-40B4-BE49-F238E27FC236}">
                <a16:creationId xmlns:a16="http://schemas.microsoft.com/office/drawing/2014/main" id="{9F1BCF41-CAE8-7EBA-5B76-EACA787665DD}"/>
              </a:ext>
            </a:extLst>
          </p:cNvPr>
          <p:cNvSpPr/>
          <p:nvPr/>
        </p:nvSpPr>
        <p:spPr>
          <a:xfrm>
            <a:off x="8298610" y="2871158"/>
            <a:ext cx="3220526" cy="8051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10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31FE9-9059-4FE8-B4AC-9771F23A1B89}"/>
              </a:ext>
            </a:extLst>
          </p:cNvPr>
          <p:cNvSpPr>
            <a:spLocks noGrp="1"/>
          </p:cNvSpPr>
          <p:nvPr>
            <p:ph type="title"/>
          </p:nvPr>
        </p:nvSpPr>
        <p:spPr>
          <a:xfrm>
            <a:off x="1996440" y="4108513"/>
            <a:ext cx="3139440" cy="1325563"/>
          </a:xfrm>
        </p:spPr>
        <p:txBody>
          <a:bodyPr rtlCol="0"/>
          <a:lstStyle/>
          <a:p>
            <a:pPr rtl="0"/>
            <a:r>
              <a:rPr lang="ja-JP" altLang="en-US"/>
              <a:t>デモ動画</a:t>
            </a:r>
            <a:endParaRPr lang="ja-JP" altLang="en-US">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731D204E-6127-F806-EF94-82F5B9E67224}"/>
              </a:ext>
            </a:extLst>
          </p:cNvPr>
          <p:cNvSpPr/>
          <p:nvPr/>
        </p:nvSpPr>
        <p:spPr>
          <a:xfrm>
            <a:off x="104667" y="150387"/>
            <a:ext cx="11904453" cy="63946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6000">
                <a:solidFill>
                  <a:schemeClr val="bg1"/>
                </a:solidFill>
              </a:rPr>
              <a:t>デモ動画</a:t>
            </a:r>
            <a:r>
              <a:rPr kumimoji="1" lang="en-US" altLang="ja-JP" sz="6000">
                <a:solidFill>
                  <a:schemeClr val="bg1"/>
                </a:solidFill>
              </a:rPr>
              <a:t>2:</a:t>
            </a:r>
            <a:r>
              <a:rPr kumimoji="1" lang="ja-JP" altLang="en-US" sz="6000">
                <a:solidFill>
                  <a:schemeClr val="bg1"/>
                </a:solidFill>
              </a:rPr>
              <a:t>一覧から登録機能</a:t>
            </a:r>
            <a:endParaRPr kumimoji="1" lang="en-US" altLang="ja-JP" sz="6000">
              <a:solidFill>
                <a:schemeClr val="bg1"/>
              </a:solidFill>
            </a:endParaRPr>
          </a:p>
          <a:p>
            <a:pPr algn="ctr"/>
            <a:r>
              <a:rPr kumimoji="1" lang="ja-JP" altLang="en-US" sz="6000">
                <a:solidFill>
                  <a:schemeClr val="bg1"/>
                </a:solidFill>
              </a:rPr>
              <a:t>本番でのお楽しみ</a:t>
            </a:r>
          </a:p>
        </p:txBody>
      </p:sp>
    </p:spTree>
    <p:extLst>
      <p:ext uri="{BB962C8B-B14F-4D97-AF65-F5344CB8AC3E}">
        <p14:creationId xmlns:p14="http://schemas.microsoft.com/office/powerpoint/2010/main" val="300975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24739" y="1020445"/>
            <a:ext cx="3171825" cy="1325563"/>
          </a:xfrm>
        </p:spPr>
        <p:txBody>
          <a:bodyPr rtlCol="0">
            <a:normAutofit fontScale="90000"/>
          </a:bodyPr>
          <a:lstStyle/>
          <a:p>
            <a:r>
              <a:rPr lang="en-US" altLang="ja-JP" sz="3600" b="1">
                <a:latin typeface="Meiryo UI"/>
                <a:ea typeface="Meiryo UI"/>
              </a:rPr>
              <a:t>MY</a:t>
            </a:r>
            <a:r>
              <a:rPr lang="ja-JP" sz="3600" b="1">
                <a:latin typeface="Meiryo UI"/>
                <a:ea typeface="Meiryo UI"/>
              </a:rPr>
              <a:t>資格の登録</a:t>
            </a:r>
            <a:br>
              <a:rPr lang="ja-JP" altLang="en-US" sz="3600" b="1">
                <a:latin typeface="Meiryo UI" panose="020B0604030504040204" pitchFamily="50" charset="-128"/>
                <a:ea typeface="Meiryo UI" panose="020B0604030504040204" pitchFamily="50" charset="-128"/>
              </a:rPr>
            </a:br>
            <a:r>
              <a:rPr lang="ja-JP" altLang="en-US" sz="3600" b="1">
                <a:latin typeface="Meiryo UI"/>
                <a:ea typeface="Meiryo UI"/>
              </a:rPr>
              <a:t>-メニュー画面</a:t>
            </a:r>
            <a:endParaRPr lang="en-US" altLang="ja-JP"/>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395852" y="6327595"/>
            <a:ext cx="987552" cy="365125"/>
          </a:xfrm>
        </p:spPr>
        <p:txBody>
          <a:bodyPr rtlCol="0"/>
          <a:lstStyle/>
          <a:p>
            <a:pPr rtl="0"/>
            <a:r>
              <a:rPr lang="en-ZA" altLang="ja-JP">
                <a:latin typeface="Meiryo UI"/>
                <a:ea typeface="Meiryo UI"/>
              </a:rPr>
              <a:t>12</a:t>
            </a:r>
            <a:endParaRPr lang="ja-JP" altLang="en-US">
              <a:latin typeface="Meiryo UI" panose="020B0604030504040204" pitchFamily="50" charset="-128"/>
              <a:ea typeface="Meiryo UI" panose="020B0604030504040204" pitchFamily="50" charset="-128"/>
            </a:endParaRPr>
          </a:p>
        </p:txBody>
      </p:sp>
      <p:pic>
        <p:nvPicPr>
          <p:cNvPr id="9" name="図 8" descr="グラフィカル ユーザー インターフェイス&#10;&#10;自動的に生成された説明">
            <a:extLst>
              <a:ext uri="{FF2B5EF4-FFF2-40B4-BE49-F238E27FC236}">
                <a16:creationId xmlns:a16="http://schemas.microsoft.com/office/drawing/2014/main" id="{B0D84280-CE9F-998B-2BA7-0860F17A0586}"/>
              </a:ext>
            </a:extLst>
          </p:cNvPr>
          <p:cNvPicPr>
            <a:picLocks noChangeAspect="1"/>
          </p:cNvPicPr>
          <p:nvPr/>
        </p:nvPicPr>
        <p:blipFill>
          <a:blip r:embed="rId3"/>
          <a:stretch>
            <a:fillRect/>
          </a:stretch>
        </p:blipFill>
        <p:spPr>
          <a:xfrm>
            <a:off x="4335868" y="800181"/>
            <a:ext cx="7779580" cy="5037911"/>
          </a:xfrm>
          <a:prstGeom prst="rect">
            <a:avLst/>
          </a:prstGeom>
        </p:spPr>
      </p:pic>
      <p:pic>
        <p:nvPicPr>
          <p:cNvPr id="12" name="Picture 12">
            <a:extLst>
              <a:ext uri="{FF2B5EF4-FFF2-40B4-BE49-F238E27FC236}">
                <a16:creationId xmlns:a16="http://schemas.microsoft.com/office/drawing/2014/main" id="{440427BC-D8D6-89BA-41A0-1CE9230A3DA7}"/>
              </a:ext>
            </a:extLst>
          </p:cNvPr>
          <p:cNvPicPr>
            <a:picLocks noChangeAspect="1"/>
          </p:cNvPicPr>
          <p:nvPr/>
        </p:nvPicPr>
        <p:blipFill>
          <a:blip r:embed="rId4"/>
          <a:stretch>
            <a:fillRect/>
          </a:stretch>
        </p:blipFill>
        <p:spPr>
          <a:xfrm>
            <a:off x="396816" y="4377773"/>
            <a:ext cx="7228935" cy="2070607"/>
          </a:xfrm>
          <a:prstGeom prst="rect">
            <a:avLst/>
          </a:prstGeom>
        </p:spPr>
      </p:pic>
      <p:sp>
        <p:nvSpPr>
          <p:cNvPr id="14" name="TextBox 13">
            <a:extLst>
              <a:ext uri="{FF2B5EF4-FFF2-40B4-BE49-F238E27FC236}">
                <a16:creationId xmlns:a16="http://schemas.microsoft.com/office/drawing/2014/main" id="{C9DCB2B8-F30C-77B3-8C71-DB0A51DDDAE6}"/>
              </a:ext>
            </a:extLst>
          </p:cNvPr>
          <p:cNvSpPr txBox="1"/>
          <p:nvPr/>
        </p:nvSpPr>
        <p:spPr>
          <a:xfrm>
            <a:off x="109788" y="2585740"/>
            <a:ext cx="41171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Meiryo UI"/>
                <a:ea typeface="Meiryo UI"/>
              </a:rPr>
              <a:t>…</a:t>
            </a:r>
            <a:r>
              <a:rPr lang="ja-JP" altLang="en-US" sz="2400">
                <a:latin typeface="Meiryo UI"/>
                <a:ea typeface="Meiryo UI"/>
              </a:rPr>
              <a:t>一番よく見る画面なので、</a:t>
            </a:r>
          </a:p>
          <a:p>
            <a:r>
              <a:rPr lang="ja-JP" altLang="en-US" sz="2400">
                <a:latin typeface="Meiryo UI"/>
                <a:ea typeface="Meiryo UI"/>
              </a:rPr>
              <a:t>　　　できるだけわかりやすく、</a:t>
            </a:r>
          </a:p>
          <a:p>
            <a:r>
              <a:rPr lang="ja-JP" altLang="en-US" sz="2400">
                <a:latin typeface="Meiryo UI"/>
                <a:ea typeface="Meiryo UI"/>
              </a:rPr>
              <a:t>　　　　できるだけ簡潔に</a:t>
            </a:r>
          </a:p>
          <a:p>
            <a:r>
              <a:rPr lang="ja-JP" altLang="en-US" sz="2400">
                <a:latin typeface="Meiryo UI"/>
                <a:ea typeface="Meiryo UI"/>
              </a:rPr>
              <a:t>　　　　　こだわりを詰めました。</a:t>
            </a:r>
          </a:p>
        </p:txBody>
      </p:sp>
    </p:spTree>
    <p:extLst>
      <p:ext uri="{BB962C8B-B14F-4D97-AF65-F5344CB8AC3E}">
        <p14:creationId xmlns:p14="http://schemas.microsoft.com/office/powerpoint/2010/main" val="242093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D9F-A925-37E4-AD73-11AB1ED5D6BA}"/>
              </a:ext>
            </a:extLst>
          </p:cNvPr>
          <p:cNvSpPr>
            <a:spLocks noGrp="1"/>
          </p:cNvSpPr>
          <p:nvPr>
            <p:ph type="title"/>
          </p:nvPr>
        </p:nvSpPr>
        <p:spPr>
          <a:xfrm>
            <a:off x="1134949" y="547689"/>
            <a:ext cx="9983062" cy="5581260"/>
          </a:xfrm>
        </p:spPr>
        <p:txBody>
          <a:bodyPr/>
          <a:lstStyle/>
          <a:p>
            <a:r>
              <a:rPr lang="ja-JP" altLang="en-US">
                <a:latin typeface="Meiryo UI"/>
                <a:ea typeface="Meiryo UI"/>
              </a:rPr>
              <a:t>メニュー・デモ動画</a:t>
            </a:r>
            <a:endParaRPr kumimoji="1" lang="en-US"/>
          </a:p>
        </p:txBody>
      </p:sp>
      <p:sp>
        <p:nvSpPr>
          <p:cNvPr id="11" name="Date Placeholder 10">
            <a:extLst>
              <a:ext uri="{FF2B5EF4-FFF2-40B4-BE49-F238E27FC236}">
                <a16:creationId xmlns:a16="http://schemas.microsoft.com/office/drawing/2014/main" id="{8B046259-9320-CAB1-BF5F-8201ED5E7ADD}"/>
              </a:ext>
            </a:extLst>
          </p:cNvPr>
          <p:cNvSpPr>
            <a:spLocks noGrp="1"/>
          </p:cNvSpPr>
          <p:nvPr>
            <p:ph type="dt" sz="half" idx="20"/>
          </p:nvPr>
        </p:nvSpPr>
        <p:spPr/>
        <p:txBody>
          <a:bodyPr/>
          <a:lstStyle/>
          <a:p>
            <a:r>
              <a:rPr lang="en-US" altLang="ja-JP"/>
              <a:t>20XX</a:t>
            </a:r>
            <a:endParaRPr lang="ja-JP" altLang="en-US"/>
          </a:p>
        </p:txBody>
      </p:sp>
      <p:sp>
        <p:nvSpPr>
          <p:cNvPr id="12" name="Footer Placeholder 11">
            <a:extLst>
              <a:ext uri="{FF2B5EF4-FFF2-40B4-BE49-F238E27FC236}">
                <a16:creationId xmlns:a16="http://schemas.microsoft.com/office/drawing/2014/main" id="{1376AB42-A1CF-2599-DBDC-5986B33CC126}"/>
              </a:ext>
            </a:extLst>
          </p:cNvPr>
          <p:cNvSpPr>
            <a:spLocks noGrp="1"/>
          </p:cNvSpPr>
          <p:nvPr>
            <p:ph type="ftr" sz="quarter" idx="21"/>
          </p:nvPr>
        </p:nvSpPr>
        <p:spPr/>
        <p:txBody>
          <a:bodyPr/>
          <a:lstStyle/>
          <a:p>
            <a:r>
              <a:rPr lang="ja-JP" altLang="en-US"/>
              <a:t>ピッチ デッキ</a:t>
            </a:r>
          </a:p>
        </p:txBody>
      </p:sp>
      <p:sp>
        <p:nvSpPr>
          <p:cNvPr id="5" name="正方形/長方形 33">
            <a:extLst>
              <a:ext uri="{FF2B5EF4-FFF2-40B4-BE49-F238E27FC236}">
                <a16:creationId xmlns:a16="http://schemas.microsoft.com/office/drawing/2014/main" id="{14E8A3EB-BA2D-140C-A8E0-40B2911C8793}"/>
              </a:ext>
            </a:extLst>
          </p:cNvPr>
          <p:cNvSpPr/>
          <p:nvPr/>
        </p:nvSpPr>
        <p:spPr>
          <a:xfrm>
            <a:off x="104667" y="150387"/>
            <a:ext cx="11904453" cy="639460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kumimoji="1" lang="ja-JP" altLang="en-US" sz="6000">
                <a:solidFill>
                  <a:schemeClr val="bg1"/>
                </a:solidFill>
              </a:rPr>
              <a:t>デモ動画3</a:t>
            </a:r>
            <a:r>
              <a:rPr kumimoji="1" lang="en-US" altLang="ja-JP" sz="6000">
                <a:solidFill>
                  <a:schemeClr val="bg1"/>
                </a:solidFill>
              </a:rPr>
              <a:t>:</a:t>
            </a:r>
            <a:r>
              <a:rPr kumimoji="1" lang="en-US" altLang="ja-JP" sz="6000" err="1">
                <a:solidFill>
                  <a:schemeClr val="bg1"/>
                </a:solidFill>
              </a:rPr>
              <a:t>メニュー画面</a:t>
            </a:r>
            <a:endParaRPr lang="ja-JP" altLang="en-US" sz="6000" err="1">
              <a:solidFill>
                <a:schemeClr val="bg1"/>
              </a:solidFill>
            </a:endParaRPr>
          </a:p>
          <a:p>
            <a:pPr algn="ctr"/>
            <a:r>
              <a:rPr kumimoji="1" lang="ja-JP" altLang="en-US" sz="6000">
                <a:solidFill>
                  <a:schemeClr val="bg1"/>
                </a:solidFill>
              </a:rPr>
              <a:t>本番でのお楽しみ</a:t>
            </a:r>
          </a:p>
        </p:txBody>
      </p:sp>
    </p:spTree>
    <p:extLst>
      <p:ext uri="{BB962C8B-B14F-4D97-AF65-F5344CB8AC3E}">
        <p14:creationId xmlns:p14="http://schemas.microsoft.com/office/powerpoint/2010/main" val="221387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24739" y="1020445"/>
            <a:ext cx="3171825" cy="1325563"/>
          </a:xfrm>
        </p:spPr>
        <p:txBody>
          <a:bodyPr rtlCol="0">
            <a:noAutofit/>
          </a:bodyPr>
          <a:lstStyle/>
          <a:p>
            <a:pPr rtl="0"/>
            <a:br>
              <a:rPr lang="en-US" altLang="ja-JP" sz="3600" b="1"/>
            </a:br>
            <a:r>
              <a:rPr lang="ja-JP" altLang="en-US" sz="3600" b="1">
                <a:latin typeface="Meiryo UI"/>
                <a:ea typeface="Meiryo UI"/>
              </a:rPr>
              <a:t>本日の目標</a:t>
            </a:r>
            <a:br>
              <a:rPr lang="en-US" altLang="ja-JP" sz="3600" b="1"/>
            </a:br>
            <a:r>
              <a:rPr lang="en-US" altLang="ja-JP" sz="3600" b="1">
                <a:latin typeface="Meiryo UI"/>
                <a:ea typeface="Meiryo UI"/>
              </a:rPr>
              <a:t>-</a:t>
            </a:r>
            <a:r>
              <a:rPr lang="ja-JP" altLang="en-US" sz="3600" b="1">
                <a:latin typeface="Meiryo UI"/>
                <a:ea typeface="Meiryo UI"/>
              </a:rPr>
              <a:t>目標設定</a:t>
            </a:r>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611513" y="6370728"/>
            <a:ext cx="987552" cy="365125"/>
          </a:xfrm>
        </p:spPr>
        <p:txBody>
          <a:bodyPr rtlCol="0"/>
          <a:lstStyle/>
          <a:p>
            <a:pPr rtl="0"/>
            <a:r>
              <a:rPr lang="en-ZA" altLang="ja-JP">
                <a:latin typeface="Meiryo UI"/>
                <a:ea typeface="Meiryo UI"/>
              </a:rPr>
              <a:t>14</a:t>
            </a:r>
            <a:endParaRPr lang="ja-JP" altLang="en-US">
              <a:latin typeface="Meiryo UI" panose="020B0604030504040204" pitchFamily="50" charset="-128"/>
              <a:ea typeface="Meiryo UI" panose="020B0604030504040204" pitchFamily="50" charset="-128"/>
            </a:endParaRPr>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E4C13BE9-E8E3-8F74-8FDC-8D77D937C19B}"/>
              </a:ext>
            </a:extLst>
          </p:cNvPr>
          <p:cNvPicPr>
            <a:picLocks noChangeAspect="1"/>
          </p:cNvPicPr>
          <p:nvPr/>
        </p:nvPicPr>
        <p:blipFill>
          <a:blip r:embed="rId3"/>
          <a:stretch>
            <a:fillRect/>
          </a:stretch>
        </p:blipFill>
        <p:spPr>
          <a:xfrm>
            <a:off x="4424345" y="1174594"/>
            <a:ext cx="7767655" cy="4508811"/>
          </a:xfrm>
          <a:prstGeom prst="rect">
            <a:avLst/>
          </a:prstGeom>
        </p:spPr>
      </p:pic>
      <p:sp>
        <p:nvSpPr>
          <p:cNvPr id="17" name="TextBox 16">
            <a:extLst>
              <a:ext uri="{FF2B5EF4-FFF2-40B4-BE49-F238E27FC236}">
                <a16:creationId xmlns:a16="http://schemas.microsoft.com/office/drawing/2014/main" id="{6453D123-CBDE-D13D-3109-FCC514FBC8A7}"/>
              </a:ext>
            </a:extLst>
          </p:cNvPr>
          <p:cNvSpPr txBox="1"/>
          <p:nvPr/>
        </p:nvSpPr>
        <p:spPr>
          <a:xfrm>
            <a:off x="181156" y="2524664"/>
            <a:ext cx="42528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Meiryo UI"/>
                <a:ea typeface="Meiryo UI"/>
                <a:cs typeface="+mn-lt"/>
              </a:rPr>
              <a:t>…今日はこの項目を勉強したい</a:t>
            </a:r>
            <a:br>
              <a:rPr lang="en-US" sz="2400">
                <a:latin typeface="Meiryo UI"/>
                <a:ea typeface="+mn-lt"/>
                <a:cs typeface="+mn-lt"/>
              </a:rPr>
            </a:br>
            <a:r>
              <a:rPr lang="en-US" altLang="ja-JP" sz="2400">
                <a:latin typeface="Meiryo UI"/>
                <a:ea typeface="+mn-lt"/>
                <a:cs typeface="+mn-lt"/>
              </a:rPr>
              <a:t> </a:t>
            </a:r>
            <a:r>
              <a:rPr lang="ja-JP" altLang="en-US" sz="2400">
                <a:latin typeface="Meiryo UI"/>
                <a:ea typeface="Meiryo UI"/>
                <a:cs typeface="+mn-lt"/>
              </a:rPr>
              <a:t>その日のモチベーションに合わせて目標を設定できます!!</a:t>
            </a:r>
          </a:p>
          <a:p>
            <a:pPr algn="l"/>
            <a:endParaRPr lang="en-US" altLang="ja-JP">
              <a:latin typeface="Tenorite"/>
              <a:ea typeface="Meiryo UI"/>
            </a:endParaRPr>
          </a:p>
        </p:txBody>
      </p:sp>
      <p:pic>
        <p:nvPicPr>
          <p:cNvPr id="18" name="Picture 18">
            <a:extLst>
              <a:ext uri="{FF2B5EF4-FFF2-40B4-BE49-F238E27FC236}">
                <a16:creationId xmlns:a16="http://schemas.microsoft.com/office/drawing/2014/main" id="{76D97CC6-FAA0-E8AE-96DD-135F2787C3AA}"/>
              </a:ext>
            </a:extLst>
          </p:cNvPr>
          <p:cNvPicPr>
            <a:picLocks noChangeAspect="1"/>
          </p:cNvPicPr>
          <p:nvPr/>
        </p:nvPicPr>
        <p:blipFill>
          <a:blip r:embed="rId4"/>
          <a:stretch>
            <a:fillRect/>
          </a:stretch>
        </p:blipFill>
        <p:spPr>
          <a:xfrm>
            <a:off x="296173" y="3995663"/>
            <a:ext cx="4252821" cy="2187843"/>
          </a:xfrm>
          <a:prstGeom prst="rect">
            <a:avLst/>
          </a:prstGeom>
        </p:spPr>
      </p:pic>
    </p:spTree>
    <p:extLst>
      <p:ext uri="{BB962C8B-B14F-4D97-AF65-F5344CB8AC3E}">
        <p14:creationId xmlns:p14="http://schemas.microsoft.com/office/powerpoint/2010/main" val="336162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D9F-A925-37E4-AD73-11AB1ED5D6BA}"/>
              </a:ext>
            </a:extLst>
          </p:cNvPr>
          <p:cNvSpPr>
            <a:spLocks noGrp="1"/>
          </p:cNvSpPr>
          <p:nvPr>
            <p:ph type="title"/>
          </p:nvPr>
        </p:nvSpPr>
        <p:spPr>
          <a:xfrm>
            <a:off x="1134949" y="547689"/>
            <a:ext cx="9983062" cy="5581260"/>
          </a:xfrm>
        </p:spPr>
        <p:txBody>
          <a:bodyPr/>
          <a:lstStyle/>
          <a:p>
            <a:r>
              <a:rPr lang="ja-JP" altLang="en-US">
                <a:latin typeface="Meiryo UI"/>
                <a:ea typeface="Meiryo UI"/>
              </a:rPr>
              <a:t>目標設定・デモ動画</a:t>
            </a:r>
            <a:endParaRPr lang="ja-JP" altLang="en-US"/>
          </a:p>
        </p:txBody>
      </p:sp>
      <p:sp>
        <p:nvSpPr>
          <p:cNvPr id="11" name="Date Placeholder 10">
            <a:extLst>
              <a:ext uri="{FF2B5EF4-FFF2-40B4-BE49-F238E27FC236}">
                <a16:creationId xmlns:a16="http://schemas.microsoft.com/office/drawing/2014/main" id="{8B046259-9320-CAB1-BF5F-8201ED5E7ADD}"/>
              </a:ext>
            </a:extLst>
          </p:cNvPr>
          <p:cNvSpPr>
            <a:spLocks noGrp="1"/>
          </p:cNvSpPr>
          <p:nvPr>
            <p:ph type="dt" sz="half" idx="20"/>
          </p:nvPr>
        </p:nvSpPr>
        <p:spPr/>
        <p:txBody>
          <a:bodyPr/>
          <a:lstStyle/>
          <a:p>
            <a:r>
              <a:rPr lang="en-US" altLang="ja-JP"/>
              <a:t>20XX</a:t>
            </a:r>
            <a:endParaRPr lang="ja-JP" altLang="en-US"/>
          </a:p>
        </p:txBody>
      </p:sp>
      <p:sp>
        <p:nvSpPr>
          <p:cNvPr id="7" name="正方形/長方形 33">
            <a:extLst>
              <a:ext uri="{FF2B5EF4-FFF2-40B4-BE49-F238E27FC236}">
                <a16:creationId xmlns:a16="http://schemas.microsoft.com/office/drawing/2014/main" id="{D440FC29-E2F7-CC07-D60C-5E0DBB3C124E}"/>
              </a:ext>
            </a:extLst>
          </p:cNvPr>
          <p:cNvSpPr/>
          <p:nvPr/>
        </p:nvSpPr>
        <p:spPr>
          <a:xfrm>
            <a:off x="104667" y="150387"/>
            <a:ext cx="11904453" cy="639460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kumimoji="1" lang="ja-JP" altLang="en-US" sz="6000">
                <a:solidFill>
                  <a:schemeClr val="bg1"/>
                </a:solidFill>
              </a:rPr>
              <a:t>デモ動画3</a:t>
            </a:r>
            <a:r>
              <a:rPr kumimoji="1" lang="en-US" altLang="ja-JP" sz="6000">
                <a:solidFill>
                  <a:schemeClr val="bg1"/>
                </a:solidFill>
              </a:rPr>
              <a:t>:メニュー画面</a:t>
            </a:r>
            <a:endParaRPr lang="ja-JP" altLang="en-US" sz="6000">
              <a:solidFill>
                <a:schemeClr val="bg1"/>
              </a:solidFill>
            </a:endParaRPr>
          </a:p>
          <a:p>
            <a:pPr algn="ctr"/>
            <a:r>
              <a:rPr kumimoji="1" lang="ja-JP" altLang="en-US" sz="6000">
                <a:solidFill>
                  <a:schemeClr val="bg1"/>
                </a:solidFill>
              </a:rPr>
              <a:t>本番でのお楽しみ</a:t>
            </a:r>
          </a:p>
        </p:txBody>
      </p:sp>
      <p:sp>
        <p:nvSpPr>
          <p:cNvPr id="4" name="正方形/長方形 33">
            <a:extLst>
              <a:ext uri="{FF2B5EF4-FFF2-40B4-BE49-F238E27FC236}">
                <a16:creationId xmlns:a16="http://schemas.microsoft.com/office/drawing/2014/main" id="{22A0C878-3ACC-F175-CFF7-E6DFF4B0EB04}"/>
              </a:ext>
            </a:extLst>
          </p:cNvPr>
          <p:cNvSpPr/>
          <p:nvPr/>
        </p:nvSpPr>
        <p:spPr>
          <a:xfrm>
            <a:off x="104667" y="150387"/>
            <a:ext cx="11904453" cy="639460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kumimoji="1" lang="ja-JP" altLang="en-US" sz="6000">
                <a:solidFill>
                  <a:schemeClr val="bg1"/>
                </a:solidFill>
              </a:rPr>
              <a:t>デモ動画4</a:t>
            </a:r>
            <a:r>
              <a:rPr kumimoji="1" lang="en-US" altLang="ja-JP" sz="6000">
                <a:solidFill>
                  <a:schemeClr val="bg1"/>
                </a:solidFill>
              </a:rPr>
              <a:t>:「</a:t>
            </a:r>
            <a:r>
              <a:rPr kumimoji="1" lang="en-US" altLang="ja-JP" sz="6000" err="1">
                <a:solidFill>
                  <a:schemeClr val="bg1"/>
                </a:solidFill>
              </a:rPr>
              <a:t>本日の目標」機能</a:t>
            </a:r>
            <a:endParaRPr lang="en-US" altLang="ja-JP" sz="6000" err="1">
              <a:solidFill>
                <a:schemeClr val="bg1"/>
              </a:solidFill>
            </a:endParaRPr>
          </a:p>
          <a:p>
            <a:pPr algn="ctr"/>
            <a:r>
              <a:rPr kumimoji="1" lang="ja-JP" altLang="en-US" sz="6000">
                <a:solidFill>
                  <a:schemeClr val="bg1"/>
                </a:solidFill>
              </a:rPr>
              <a:t>本番でのお楽しみ</a:t>
            </a:r>
            <a:endParaRPr lang="en-US" altLang="ja-JP" sz="6000">
              <a:solidFill>
                <a:schemeClr val="bg1"/>
              </a:solidFill>
            </a:endParaRPr>
          </a:p>
        </p:txBody>
      </p:sp>
    </p:spTree>
    <p:extLst>
      <p:ext uri="{BB962C8B-B14F-4D97-AF65-F5344CB8AC3E}">
        <p14:creationId xmlns:p14="http://schemas.microsoft.com/office/powerpoint/2010/main" val="145012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24739" y="1020445"/>
            <a:ext cx="3171825" cy="1325563"/>
          </a:xfrm>
        </p:spPr>
        <p:txBody>
          <a:bodyPr rtlCol="0">
            <a:normAutofit/>
          </a:bodyPr>
          <a:lstStyle/>
          <a:p>
            <a:pPr rtl="0"/>
            <a:r>
              <a:rPr lang="ja-JP" altLang="en-US" sz="3600" b="1">
                <a:latin typeface="Meiryo UI"/>
                <a:ea typeface="Meiryo UI"/>
              </a:rPr>
              <a:t>本日の目標</a:t>
            </a:r>
            <a:br>
              <a:rPr lang="en-US" altLang="ja-JP" sz="3600" b="1"/>
            </a:br>
            <a:r>
              <a:rPr lang="en-US" altLang="ja-JP" sz="3600" b="1">
                <a:latin typeface="Meiryo UI"/>
                <a:ea typeface="Meiryo UI"/>
              </a:rPr>
              <a:t>-</a:t>
            </a:r>
            <a:r>
              <a:rPr lang="ja-JP" altLang="en-US" sz="3600" b="1">
                <a:latin typeface="Meiryo UI"/>
                <a:ea typeface="Meiryo UI"/>
              </a:rPr>
              <a:t>理解度報告</a:t>
            </a:r>
          </a:p>
        </p:txBody>
      </p:sp>
      <p:sp>
        <p:nvSpPr>
          <p:cNvPr id="3" name="サブタイトル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0" y="2449722"/>
            <a:ext cx="4646594" cy="1067252"/>
          </a:xfrm>
        </p:spPr>
        <p:txBody>
          <a:bodyPr vert="horz" lIns="91440" tIns="45720" rIns="91440" bIns="45720" rtlCol="0" anchor="t">
            <a:normAutofit/>
          </a:bodyPr>
          <a:lstStyle/>
          <a:p>
            <a:r>
              <a:rPr lang="en-US" altLang="ja-JP" sz="2400">
                <a:latin typeface="Meiryo UI"/>
                <a:ea typeface="Meiryo UI"/>
              </a:rPr>
              <a:t>…</a:t>
            </a:r>
            <a:r>
              <a:rPr lang="ja-JP" sz="2400">
                <a:latin typeface="Meiryo UI"/>
                <a:ea typeface="Meiryo UI"/>
              </a:rPr>
              <a:t>自分の勉強成果を可視化</a:t>
            </a:r>
            <a:br>
              <a:rPr lang="ja-JP" sz="2400">
                <a:latin typeface="Meiryo UI"/>
                <a:ea typeface="Meiryo UI"/>
              </a:rPr>
            </a:br>
            <a:r>
              <a:rPr lang="ja-JP" sz="2400">
                <a:latin typeface="Meiryo UI"/>
                <a:ea typeface="Meiryo UI"/>
              </a:rPr>
              <a:t> 成果の可視化でモチベーションUP</a:t>
            </a:r>
            <a:r>
              <a:rPr lang="en-US" altLang="ja-JP" sz="2400">
                <a:latin typeface="Meiryo UI"/>
                <a:ea typeface="Meiryo UI"/>
              </a:rPr>
              <a:t>!!</a:t>
            </a:r>
            <a:endParaRPr lang="en-US" altLang="ja-JP" sz="2400"/>
          </a:p>
          <a:p>
            <a:endParaRPr lang="ja-JP" altLang="en-US" sz="2400"/>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510871" y="6413859"/>
            <a:ext cx="987552" cy="365125"/>
          </a:xfrm>
        </p:spPr>
        <p:txBody>
          <a:bodyPr rtlCol="0"/>
          <a:lstStyle/>
          <a:p>
            <a:pPr rtl="0"/>
            <a:r>
              <a:rPr lang="en-ZA" altLang="ja-JP">
                <a:latin typeface="Meiryo UI"/>
                <a:ea typeface="Meiryo UI"/>
              </a:rPr>
              <a:t>16</a:t>
            </a:r>
            <a:endParaRPr lang="ja-JP" altLang="en-US">
              <a:latin typeface="Meiryo UI" panose="020B0604030504040204" pitchFamily="50" charset="-128"/>
              <a:ea typeface="Meiryo UI" panose="020B0604030504040204" pitchFamily="50" charset="-128"/>
            </a:endParaRPr>
          </a:p>
        </p:txBody>
      </p:sp>
      <p:pic>
        <p:nvPicPr>
          <p:cNvPr id="12" name="図 11" descr="ダイアグラム&#10;&#10;自動的に生成された説明">
            <a:extLst>
              <a:ext uri="{FF2B5EF4-FFF2-40B4-BE49-F238E27FC236}">
                <a16:creationId xmlns:a16="http://schemas.microsoft.com/office/drawing/2014/main" id="{A2264290-FC36-340D-CC35-AB72FCFD6E30}"/>
              </a:ext>
            </a:extLst>
          </p:cNvPr>
          <p:cNvPicPr>
            <a:picLocks noChangeAspect="1"/>
          </p:cNvPicPr>
          <p:nvPr/>
        </p:nvPicPr>
        <p:blipFill>
          <a:blip r:embed="rId3"/>
          <a:stretch>
            <a:fillRect/>
          </a:stretch>
        </p:blipFill>
        <p:spPr>
          <a:xfrm>
            <a:off x="4575354" y="1070414"/>
            <a:ext cx="7616646" cy="4829529"/>
          </a:xfrm>
          <a:prstGeom prst="rect">
            <a:avLst/>
          </a:prstGeom>
        </p:spPr>
      </p:pic>
      <p:pic>
        <p:nvPicPr>
          <p:cNvPr id="7" name="Picture 8">
            <a:extLst>
              <a:ext uri="{FF2B5EF4-FFF2-40B4-BE49-F238E27FC236}">
                <a16:creationId xmlns:a16="http://schemas.microsoft.com/office/drawing/2014/main" id="{122CC888-12EB-0F65-2D1D-B198FFE8C206}"/>
              </a:ext>
            </a:extLst>
          </p:cNvPr>
          <p:cNvPicPr>
            <a:picLocks noChangeAspect="1"/>
          </p:cNvPicPr>
          <p:nvPr/>
        </p:nvPicPr>
        <p:blipFill>
          <a:blip r:embed="rId4"/>
          <a:stretch>
            <a:fillRect/>
          </a:stretch>
        </p:blipFill>
        <p:spPr>
          <a:xfrm>
            <a:off x="454325" y="4253729"/>
            <a:ext cx="6725728" cy="2016767"/>
          </a:xfrm>
          <a:prstGeom prst="rect">
            <a:avLst/>
          </a:prstGeom>
        </p:spPr>
      </p:pic>
    </p:spTree>
    <p:extLst>
      <p:ext uri="{BB962C8B-B14F-4D97-AF65-F5344CB8AC3E}">
        <p14:creationId xmlns:p14="http://schemas.microsoft.com/office/powerpoint/2010/main" val="152513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D9F-A925-37E4-AD73-11AB1ED5D6BA}"/>
              </a:ext>
            </a:extLst>
          </p:cNvPr>
          <p:cNvSpPr>
            <a:spLocks noGrp="1"/>
          </p:cNvSpPr>
          <p:nvPr>
            <p:ph type="title"/>
          </p:nvPr>
        </p:nvSpPr>
        <p:spPr>
          <a:xfrm>
            <a:off x="1134949" y="547689"/>
            <a:ext cx="9983062" cy="5581260"/>
          </a:xfrm>
        </p:spPr>
        <p:txBody>
          <a:bodyPr/>
          <a:lstStyle/>
          <a:p>
            <a:r>
              <a:rPr lang="ja-JP" altLang="en-US">
                <a:latin typeface="Meiryo UI"/>
                <a:ea typeface="Meiryo UI"/>
              </a:rPr>
              <a:t>理解度報告・デモ動画</a:t>
            </a:r>
            <a:endParaRPr lang="ja-JP" altLang="en-US"/>
          </a:p>
        </p:txBody>
      </p:sp>
      <p:sp>
        <p:nvSpPr>
          <p:cNvPr id="11" name="Date Placeholder 10">
            <a:extLst>
              <a:ext uri="{FF2B5EF4-FFF2-40B4-BE49-F238E27FC236}">
                <a16:creationId xmlns:a16="http://schemas.microsoft.com/office/drawing/2014/main" id="{8B046259-9320-CAB1-BF5F-8201ED5E7ADD}"/>
              </a:ext>
            </a:extLst>
          </p:cNvPr>
          <p:cNvSpPr>
            <a:spLocks noGrp="1"/>
          </p:cNvSpPr>
          <p:nvPr>
            <p:ph type="dt" sz="half" idx="20"/>
          </p:nvPr>
        </p:nvSpPr>
        <p:spPr/>
        <p:txBody>
          <a:bodyPr/>
          <a:lstStyle/>
          <a:p>
            <a:r>
              <a:rPr lang="en-US" altLang="ja-JP"/>
              <a:t>20XX</a:t>
            </a:r>
            <a:endParaRPr lang="ja-JP" altLang="en-US"/>
          </a:p>
        </p:txBody>
      </p:sp>
      <p:sp>
        <p:nvSpPr>
          <p:cNvPr id="7" name="正方形/長方形 33">
            <a:extLst>
              <a:ext uri="{FF2B5EF4-FFF2-40B4-BE49-F238E27FC236}">
                <a16:creationId xmlns:a16="http://schemas.microsoft.com/office/drawing/2014/main" id="{D960BCD3-0155-00EC-4095-DE7FCD83E996}"/>
              </a:ext>
            </a:extLst>
          </p:cNvPr>
          <p:cNvSpPr/>
          <p:nvPr/>
        </p:nvSpPr>
        <p:spPr>
          <a:xfrm>
            <a:off x="104667" y="150387"/>
            <a:ext cx="11904453" cy="639460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kumimoji="1" lang="ja-JP" altLang="en-US" sz="6000">
                <a:solidFill>
                  <a:schemeClr val="bg1"/>
                </a:solidFill>
              </a:rPr>
              <a:t>デモ動画</a:t>
            </a:r>
            <a:r>
              <a:rPr kumimoji="1" lang="en-US" altLang="ja-JP" sz="6000">
                <a:solidFill>
                  <a:schemeClr val="bg1"/>
                </a:solidFill>
              </a:rPr>
              <a:t>5:</a:t>
            </a:r>
            <a:r>
              <a:rPr kumimoji="1" lang="ja-JP" altLang="en-US" sz="6000">
                <a:solidFill>
                  <a:schemeClr val="bg1"/>
                </a:solidFill>
              </a:rPr>
              <a:t>理解度報告</a:t>
            </a:r>
            <a:endParaRPr lang="ja-JP" altLang="en-US" sz="6000">
              <a:solidFill>
                <a:schemeClr val="bg1"/>
              </a:solidFill>
            </a:endParaRPr>
          </a:p>
          <a:p>
            <a:pPr algn="ctr"/>
            <a:r>
              <a:rPr kumimoji="1" lang="ja-JP" altLang="en-US" sz="6000">
                <a:solidFill>
                  <a:schemeClr val="bg1"/>
                </a:solidFill>
              </a:rPr>
              <a:t>本番でのお楽しみ</a:t>
            </a:r>
          </a:p>
        </p:txBody>
      </p:sp>
    </p:spTree>
    <p:extLst>
      <p:ext uri="{BB962C8B-B14F-4D97-AF65-F5344CB8AC3E}">
        <p14:creationId xmlns:p14="http://schemas.microsoft.com/office/powerpoint/2010/main" val="42996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2251ACF-B990-0A29-0CEA-4AC09F41B7BF}"/>
              </a:ext>
            </a:extLst>
          </p:cNvPr>
          <p:cNvSpPr>
            <a:spLocks noGrp="1"/>
          </p:cNvSpPr>
          <p:nvPr>
            <p:ph type="sldNum" sz="quarter" idx="22"/>
          </p:nvPr>
        </p:nvSpPr>
        <p:spPr/>
        <p:txBody>
          <a:bodyPr/>
          <a:lstStyle/>
          <a:p>
            <a:r>
              <a:rPr lang="en-US" altLang="ja-JP">
                <a:latin typeface="Meiryo UI"/>
                <a:ea typeface="Meiryo UI"/>
              </a:rPr>
              <a:t>18</a:t>
            </a:r>
            <a:endParaRPr lang="ja-JP" altLang="en-US"/>
          </a:p>
        </p:txBody>
      </p:sp>
      <p:sp>
        <p:nvSpPr>
          <p:cNvPr id="15" name="タイトル 1">
            <a:extLst>
              <a:ext uri="{FF2B5EF4-FFF2-40B4-BE49-F238E27FC236}">
                <a16:creationId xmlns:a16="http://schemas.microsoft.com/office/drawing/2014/main" id="{3294823D-9F8A-7D24-5778-611D8C12994D}"/>
              </a:ext>
              <a:ext uri="{C183D7F6-B498-43B3-948B-1728B52AA6E4}">
                <adec:decorative xmlns:adec="http://schemas.microsoft.com/office/drawing/2017/decorative" val="0"/>
              </a:ext>
            </a:extLst>
          </p:cNvPr>
          <p:cNvSpPr txBox="1">
            <a:spLocks/>
          </p:cNvSpPr>
          <p:nvPr/>
        </p:nvSpPr>
        <p:spPr>
          <a:xfrm>
            <a:off x="512121" y="556968"/>
            <a:ext cx="3790690" cy="15590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lang="en-US" sz="2800" kern="1200" cap="all"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stStyle>
          <a:p>
            <a:r>
              <a:rPr lang="ja-JP" altLang="en-US" sz="3600" b="1">
                <a:latin typeface="Meiryo UI"/>
                <a:ea typeface="Meiryo UI"/>
              </a:rPr>
              <a:t>機能紹介・デモ</a:t>
            </a:r>
            <a:br>
              <a:rPr lang="ja-JP" altLang="en-US" sz="3600" b="1"/>
            </a:br>
            <a:r>
              <a:rPr lang="en-US" altLang="ja-JP" sz="3600" b="1">
                <a:latin typeface="Meiryo UI"/>
                <a:ea typeface="Meiryo UI"/>
              </a:rPr>
              <a:t>掲示板機能</a:t>
            </a:r>
            <a:br>
              <a:rPr lang="ja-JP" altLang="en-US" sz="3600" b="1"/>
            </a:br>
            <a:endParaRPr lang="ja-JP" altLang="en-US" b="1"/>
          </a:p>
        </p:txBody>
      </p:sp>
      <p:sp>
        <p:nvSpPr>
          <p:cNvPr id="21" name="テキスト プレースホルダー 4">
            <a:extLst>
              <a:ext uri="{FF2B5EF4-FFF2-40B4-BE49-F238E27FC236}">
                <a16:creationId xmlns:a16="http://schemas.microsoft.com/office/drawing/2014/main" id="{FA1B832A-05AA-F560-75F7-12DD7E20005C}"/>
              </a:ext>
            </a:extLst>
          </p:cNvPr>
          <p:cNvSpPr txBox="1">
            <a:spLocks/>
          </p:cNvSpPr>
          <p:nvPr/>
        </p:nvSpPr>
        <p:spPr>
          <a:xfrm>
            <a:off x="84621" y="1936155"/>
            <a:ext cx="5201933" cy="209632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noProof="1">
                <a:latin typeface="Meiryo UI"/>
                <a:ea typeface="Meiryo UI"/>
              </a:rPr>
              <a:t>…</a:t>
            </a:r>
            <a:r>
              <a:rPr lang="ja-JP" altLang="en-US" sz="2400" noProof="1">
                <a:latin typeface="Meiryo UI"/>
                <a:ea typeface="Meiryo UI"/>
              </a:rPr>
              <a:t>ずっと一人で勉強するの飽きてきたな。</a:t>
            </a:r>
            <a:endParaRPr lang="en-US" altLang="ja-JP" sz="2400" noProof="1">
              <a:latin typeface="Meiryo UI"/>
              <a:ea typeface="Meiryo UI"/>
            </a:endParaRPr>
          </a:p>
          <a:p>
            <a:r>
              <a:rPr lang="ja-JP" altLang="en-US" sz="2400" noProof="1">
                <a:latin typeface="Meiryo UI"/>
                <a:ea typeface="Meiryo UI"/>
              </a:rPr>
              <a:t>ここ誰かに質問したいな。</a:t>
            </a:r>
            <a:endParaRPr lang="en-US" altLang="ja-JP" sz="2400" noProof="1">
              <a:latin typeface="Meiryo UI"/>
              <a:ea typeface="Meiryo UI"/>
            </a:endParaRPr>
          </a:p>
          <a:p>
            <a:r>
              <a:rPr lang="ja-JP" altLang="en-US" sz="2400" noProof="1">
                <a:latin typeface="Meiryo UI"/>
                <a:ea typeface="Meiryo UI"/>
              </a:rPr>
              <a:t>そんなあなたに向けて。</a:t>
            </a:r>
          </a:p>
        </p:txBody>
      </p:sp>
      <p:pic>
        <p:nvPicPr>
          <p:cNvPr id="5" name="Picture 5">
            <a:extLst>
              <a:ext uri="{FF2B5EF4-FFF2-40B4-BE49-F238E27FC236}">
                <a16:creationId xmlns:a16="http://schemas.microsoft.com/office/drawing/2014/main" id="{4914863F-E900-ED0E-402A-A9A2C995E749}"/>
              </a:ext>
            </a:extLst>
          </p:cNvPr>
          <p:cNvPicPr>
            <a:picLocks noChangeAspect="1"/>
          </p:cNvPicPr>
          <p:nvPr/>
        </p:nvPicPr>
        <p:blipFill>
          <a:blip r:embed="rId2"/>
          <a:stretch>
            <a:fillRect/>
          </a:stretch>
        </p:blipFill>
        <p:spPr>
          <a:xfrm>
            <a:off x="5026325" y="390844"/>
            <a:ext cx="6998898" cy="4322273"/>
          </a:xfrm>
          <a:prstGeom prst="rect">
            <a:avLst/>
          </a:prstGeom>
        </p:spPr>
      </p:pic>
      <p:sp>
        <p:nvSpPr>
          <p:cNvPr id="7" name="Rectangle 6">
            <a:extLst>
              <a:ext uri="{FF2B5EF4-FFF2-40B4-BE49-F238E27FC236}">
                <a16:creationId xmlns:a16="http://schemas.microsoft.com/office/drawing/2014/main" id="{8E4FE3EB-7CA4-B283-E439-4F6584A79329}"/>
              </a:ext>
            </a:extLst>
          </p:cNvPr>
          <p:cNvSpPr/>
          <p:nvPr/>
        </p:nvSpPr>
        <p:spPr>
          <a:xfrm>
            <a:off x="5394385" y="2353574"/>
            <a:ext cx="3464941" cy="21853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7">
            <a:extLst>
              <a:ext uri="{FF2B5EF4-FFF2-40B4-BE49-F238E27FC236}">
                <a16:creationId xmlns:a16="http://schemas.microsoft.com/office/drawing/2014/main" id="{074B850F-0E1C-305A-63DD-4D95AC376D18}"/>
              </a:ext>
            </a:extLst>
          </p:cNvPr>
          <p:cNvPicPr>
            <a:picLocks noChangeAspect="1"/>
          </p:cNvPicPr>
          <p:nvPr/>
        </p:nvPicPr>
        <p:blipFill>
          <a:blip r:embed="rId3"/>
          <a:stretch>
            <a:fillRect/>
          </a:stretch>
        </p:blipFill>
        <p:spPr>
          <a:xfrm>
            <a:off x="785004" y="3507015"/>
            <a:ext cx="4525991" cy="2633178"/>
          </a:xfrm>
          <a:prstGeom prst="rect">
            <a:avLst/>
          </a:prstGeom>
        </p:spPr>
      </p:pic>
      <p:sp>
        <p:nvSpPr>
          <p:cNvPr id="17" name="サブタイトル 2">
            <a:extLst>
              <a:ext uri="{FF2B5EF4-FFF2-40B4-BE49-F238E27FC236}">
                <a16:creationId xmlns:a16="http://schemas.microsoft.com/office/drawing/2014/main" id="{7C9E2B61-3C03-2A67-39B1-1DFBBC714D93}"/>
              </a:ext>
              <a:ext uri="{C183D7F6-B498-43B3-948B-1728B52AA6E4}">
                <adec:decorative xmlns:adec="http://schemas.microsoft.com/office/drawing/2017/decorative" val="0"/>
              </a:ext>
            </a:extLst>
          </p:cNvPr>
          <p:cNvSpPr txBox="1">
            <a:spLocks/>
          </p:cNvSpPr>
          <p:nvPr/>
        </p:nvSpPr>
        <p:spPr>
          <a:xfrm>
            <a:off x="1428464" y="4721950"/>
            <a:ext cx="2516901" cy="67906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a:latin typeface="Meiryo UI"/>
                <a:ea typeface="Meiryo UI"/>
              </a:rPr>
              <a:t>・カテゴリ検索</a:t>
            </a:r>
            <a:br>
              <a:rPr lang="en-US" altLang="ja-JP" sz="2400"/>
            </a:br>
            <a:endParaRPr lang="ja-JP" altLang="en-US" sz="2400">
              <a:latin typeface="Meiryo UI"/>
              <a:ea typeface="Meiryo UI"/>
            </a:endParaRPr>
          </a:p>
        </p:txBody>
      </p:sp>
      <p:sp>
        <p:nvSpPr>
          <p:cNvPr id="9" name="サブタイトル 2">
            <a:extLst>
              <a:ext uri="{FF2B5EF4-FFF2-40B4-BE49-F238E27FC236}">
                <a16:creationId xmlns:a16="http://schemas.microsoft.com/office/drawing/2014/main" id="{32CE2A45-1751-2D77-D754-C412962EA01D}"/>
              </a:ext>
              <a:ext uri="{C183D7F6-B498-43B3-948B-1728B52AA6E4}">
                <adec:decorative xmlns:adec="http://schemas.microsoft.com/office/drawing/2017/decorative" val="0"/>
              </a:ext>
            </a:extLst>
          </p:cNvPr>
          <p:cNvSpPr txBox="1">
            <a:spLocks/>
          </p:cNvSpPr>
          <p:nvPr/>
        </p:nvSpPr>
        <p:spPr>
          <a:xfrm>
            <a:off x="1422661" y="4114422"/>
            <a:ext cx="1694623" cy="60752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120000"/>
              </a:lnSpc>
              <a:spcBef>
                <a:spcPts val="1000"/>
              </a:spcBef>
              <a:buFont typeface="Arial" panose="020B0604020202020204" pitchFamily="34" charset="0"/>
              <a:buNone/>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120000"/>
              </a:lnSpc>
              <a:spcBef>
                <a:spcPts val="1000"/>
              </a:spcBef>
              <a:buFont typeface="Arial" panose="020B0604020202020204" pitchFamily="34" charset="0"/>
              <a:buNone/>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120000"/>
              </a:lnSpc>
              <a:spcBef>
                <a:spcPts val="1000"/>
              </a:spcBef>
              <a:buFont typeface="Arial" panose="020B0604020202020204" pitchFamily="34" charset="0"/>
              <a:buNone/>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120000"/>
              </a:lnSpc>
              <a:spcBef>
                <a:spcPts val="1000"/>
              </a:spcBef>
              <a:buFont typeface="Arial" panose="020B0604020202020204" pitchFamily="34" charset="0"/>
              <a:buNone/>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a:t>★</a:t>
            </a:r>
            <a:r>
              <a:rPr lang="en-US" altLang="ja-JP" sz="2800"/>
              <a:t> Point</a:t>
            </a:r>
          </a:p>
        </p:txBody>
      </p:sp>
    </p:spTree>
    <p:extLst>
      <p:ext uri="{BB962C8B-B14F-4D97-AF65-F5344CB8AC3E}">
        <p14:creationId xmlns:p14="http://schemas.microsoft.com/office/powerpoint/2010/main" val="114685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3E6FCE1-52D8-0C86-7013-8A24FB446240}"/>
              </a:ext>
            </a:extLst>
          </p:cNvPr>
          <p:cNvSpPr>
            <a:spLocks noGrp="1"/>
          </p:cNvSpPr>
          <p:nvPr>
            <p:ph type="dt" sz="half" idx="20"/>
          </p:nvPr>
        </p:nvSpPr>
        <p:spPr/>
        <p:txBody>
          <a:bodyPr/>
          <a:lstStyle/>
          <a:p>
            <a:r>
              <a:rPr lang="en-US" altLang="ja-JP"/>
              <a:t>20XX</a:t>
            </a:r>
            <a:endParaRPr lang="ja-JP" altLang="en-US"/>
          </a:p>
        </p:txBody>
      </p:sp>
      <p:sp>
        <p:nvSpPr>
          <p:cNvPr id="12" name="Footer Placeholder 11">
            <a:extLst>
              <a:ext uri="{FF2B5EF4-FFF2-40B4-BE49-F238E27FC236}">
                <a16:creationId xmlns:a16="http://schemas.microsoft.com/office/drawing/2014/main" id="{12994654-15B2-DD54-1916-569931F2DB94}"/>
              </a:ext>
            </a:extLst>
          </p:cNvPr>
          <p:cNvSpPr>
            <a:spLocks noGrp="1"/>
          </p:cNvSpPr>
          <p:nvPr>
            <p:ph type="ftr" sz="quarter" idx="21"/>
          </p:nvPr>
        </p:nvSpPr>
        <p:spPr/>
        <p:txBody>
          <a:bodyPr/>
          <a:lstStyle/>
          <a:p>
            <a:r>
              <a:rPr lang="ja-JP" altLang="en-US"/>
              <a:t>ピッチ デッキ</a:t>
            </a:r>
          </a:p>
        </p:txBody>
      </p:sp>
      <p:sp>
        <p:nvSpPr>
          <p:cNvPr id="13" name="Slide Number Placeholder 12">
            <a:extLst>
              <a:ext uri="{FF2B5EF4-FFF2-40B4-BE49-F238E27FC236}">
                <a16:creationId xmlns:a16="http://schemas.microsoft.com/office/drawing/2014/main" id="{85028D58-ACFE-AD0F-FF82-22BA8E050757}"/>
              </a:ext>
            </a:extLst>
          </p:cNvPr>
          <p:cNvSpPr>
            <a:spLocks noGrp="1"/>
          </p:cNvSpPr>
          <p:nvPr>
            <p:ph type="sldNum" sz="quarter" idx="22"/>
          </p:nvPr>
        </p:nvSpPr>
        <p:spPr/>
        <p:txBody>
          <a:bodyPr/>
          <a:lstStyle/>
          <a:p>
            <a:fld id="{B5CEABB6-07DC-46E8-9B57-56EC44A396E5}" type="slidenum">
              <a:rPr lang="en-US" altLang="ja-JP" smtClean="0"/>
              <a:pPr/>
              <a:t>19</a:t>
            </a:fld>
            <a:endParaRPr lang="ja-JP" altLang="en-US"/>
          </a:p>
        </p:txBody>
      </p:sp>
      <p:sp>
        <p:nvSpPr>
          <p:cNvPr id="6" name="正方形/長方形 33">
            <a:extLst>
              <a:ext uri="{FF2B5EF4-FFF2-40B4-BE49-F238E27FC236}">
                <a16:creationId xmlns:a16="http://schemas.microsoft.com/office/drawing/2014/main" id="{F7483A0D-00D1-29CA-04E6-B7E749BEA519}"/>
              </a:ext>
            </a:extLst>
          </p:cNvPr>
          <p:cNvSpPr/>
          <p:nvPr/>
        </p:nvSpPr>
        <p:spPr>
          <a:xfrm>
            <a:off x="143773" y="-38257"/>
            <a:ext cx="11904453" cy="639460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a:r>
              <a:rPr kumimoji="1" lang="ja-JP" altLang="en-US" sz="6000">
                <a:solidFill>
                  <a:schemeClr val="bg1"/>
                </a:solidFill>
              </a:rPr>
              <a:t>デモ動画</a:t>
            </a:r>
            <a:r>
              <a:rPr kumimoji="1" lang="en-US" altLang="ja-JP" sz="6000">
                <a:solidFill>
                  <a:schemeClr val="bg1"/>
                </a:solidFill>
              </a:rPr>
              <a:t>6:</a:t>
            </a:r>
            <a:r>
              <a:rPr kumimoji="1" lang="ja-JP" altLang="en-US" sz="6000">
                <a:solidFill>
                  <a:schemeClr val="bg1"/>
                </a:solidFill>
              </a:rPr>
              <a:t>掲示板</a:t>
            </a:r>
            <a:endParaRPr lang="ja-JP" altLang="en-US" sz="6000">
              <a:solidFill>
                <a:schemeClr val="bg1"/>
              </a:solidFill>
            </a:endParaRPr>
          </a:p>
          <a:p>
            <a:pPr algn="ctr"/>
            <a:r>
              <a:rPr kumimoji="1" lang="ja-JP" altLang="en-US" sz="6000">
                <a:solidFill>
                  <a:schemeClr val="bg1"/>
                </a:solidFill>
              </a:rPr>
              <a:t>本番でのお楽しみ</a:t>
            </a:r>
          </a:p>
        </p:txBody>
      </p:sp>
    </p:spTree>
    <p:extLst>
      <p:ext uri="{BB962C8B-B14F-4D97-AF65-F5344CB8AC3E}">
        <p14:creationId xmlns:p14="http://schemas.microsoft.com/office/powerpoint/2010/main" val="48780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en-US" altLang="ja-JP">
                <a:latin typeface="Meiryo UI" panose="020B0604030504040204" pitchFamily="50" charset="-128"/>
                <a:ea typeface="Meiryo UI" panose="020B0604030504040204" pitchFamily="50" charset="-128"/>
              </a:rPr>
              <a:t>INDEX</a:t>
            </a:r>
            <a:endParaRPr lang="ja-JP" altLang="en-US">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1921054"/>
            <a:ext cx="5433204" cy="365125"/>
          </a:xfrm>
        </p:spPr>
        <p:txBody>
          <a:bodyPr vert="horz" lIns="91440" tIns="45720" rIns="91440" bIns="45720" rtlCol="0" anchor="t">
            <a:normAutofit lnSpcReduction="10000"/>
          </a:bodyPr>
          <a:lstStyle/>
          <a:p>
            <a:pPr marL="342900" indent="-342900" rtl="0">
              <a:buFont typeface="Arial" panose="020B0604020202020204" pitchFamily="34" charset="0"/>
              <a:buChar char="•"/>
            </a:pPr>
            <a:r>
              <a:rPr lang="ja-JP" altLang="en-US">
                <a:latin typeface="Meiryo UI" panose="020B0604030504040204" pitchFamily="50" charset="-128"/>
                <a:ea typeface="Meiryo UI" panose="020B0604030504040204" pitchFamily="50" charset="-128"/>
              </a:rPr>
              <a:t>導入</a:t>
            </a:r>
          </a:p>
        </p:txBody>
      </p:sp>
      <p:sp>
        <p:nvSpPr>
          <p:cNvPr id="5" name="テキスト プレースホルダー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2995881"/>
            <a:ext cx="5433204" cy="365125"/>
          </a:xfrm>
        </p:spPr>
        <p:txBody>
          <a:bodyPr rtlCol="0">
            <a:normAutofit lnSpcReduction="10000"/>
          </a:bodyPr>
          <a:lstStyle/>
          <a:p>
            <a:pPr marL="342900" indent="-342900" rtl="0">
              <a:buFont typeface="Arial" panose="020B0604020202020204" pitchFamily="34" charset="0"/>
              <a:buChar char="•"/>
            </a:pPr>
            <a:r>
              <a:rPr lang="ja-JP" altLang="en-US">
                <a:latin typeface="Meiryo UI" panose="020B0604030504040204" pitchFamily="50" charset="-128"/>
                <a:ea typeface="Meiryo UI" panose="020B0604030504040204" pitchFamily="50" charset="-128"/>
              </a:rPr>
              <a:t>成果物紹介</a:t>
            </a:r>
          </a:p>
        </p:txBody>
      </p:sp>
      <p:sp>
        <p:nvSpPr>
          <p:cNvPr id="7" name="テキスト プレースホルダー 6">
            <a:extLst>
              <a:ext uri="{FF2B5EF4-FFF2-40B4-BE49-F238E27FC236}">
                <a16:creationId xmlns:a16="http://schemas.microsoft.com/office/drawing/2014/main" id="{301D392D-FB66-47A0-B628-5ADE822A2CFF}"/>
              </a:ext>
            </a:extLst>
          </p:cNvPr>
          <p:cNvSpPr>
            <a:spLocks noGrp="1"/>
          </p:cNvSpPr>
          <p:nvPr>
            <p:ph type="body" sz="quarter" idx="25"/>
          </p:nvPr>
        </p:nvSpPr>
        <p:spPr>
          <a:xfrm>
            <a:off x="5919680" y="4024132"/>
            <a:ext cx="5433204" cy="365125"/>
          </a:xfrm>
        </p:spPr>
        <p:txBody>
          <a:bodyPr rtlCol="0">
            <a:normAutofit lnSpcReduction="10000"/>
          </a:bodyPr>
          <a:lstStyle/>
          <a:p>
            <a:pPr marL="342900" indent="-342900" rtl="0">
              <a:buFont typeface="Arial" panose="020B0604020202020204" pitchFamily="34" charset="0"/>
              <a:buChar char="•"/>
            </a:pPr>
            <a:r>
              <a:rPr lang="ja-JP" altLang="en-US">
                <a:latin typeface="Meiryo UI" panose="020B0604030504040204" pitchFamily="50" charset="-128"/>
                <a:ea typeface="Meiryo UI" panose="020B0604030504040204" pitchFamily="50" charset="-128"/>
              </a:rPr>
              <a:t>開発演習の総括 </a:t>
            </a:r>
          </a:p>
        </p:txBody>
      </p:sp>
      <p:sp>
        <p:nvSpPr>
          <p:cNvPr id="22" name="スライド番号プレースホルダー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US" altLang="ja-JP" smtClean="0">
                <a:latin typeface="Meiryo UI" panose="020B0604030504040204" pitchFamily="50" charset="-128"/>
                <a:ea typeface="Meiryo UI" panose="020B0604030504040204" pitchFamily="50" charset="-128"/>
              </a:rPr>
              <a:pPr rtl="0"/>
              <a:t>2</a:t>
            </a:fld>
            <a:endParaRPr lang="ja-JP" altLang="en-US">
              <a:latin typeface="Meiryo UI" panose="020B0604030504040204" pitchFamily="50" charset="-128"/>
              <a:ea typeface="Meiryo UI" panose="020B0604030504040204" pitchFamily="50" charset="-128"/>
            </a:endParaRPr>
          </a:p>
        </p:txBody>
      </p:sp>
      <p:sp>
        <p:nvSpPr>
          <p:cNvPr id="24" name="テキスト プレースホルダー 6">
            <a:extLst>
              <a:ext uri="{FF2B5EF4-FFF2-40B4-BE49-F238E27FC236}">
                <a16:creationId xmlns:a16="http://schemas.microsoft.com/office/drawing/2014/main" id="{607DA1D3-A7DC-E149-3199-B6A669D6F393}"/>
              </a:ext>
            </a:extLst>
          </p:cNvPr>
          <p:cNvSpPr txBox="1">
            <a:spLocks/>
          </p:cNvSpPr>
          <p:nvPr/>
        </p:nvSpPr>
        <p:spPr>
          <a:xfrm>
            <a:off x="5919680" y="5145536"/>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lang="en-US" sz="2000" kern="1200" spc="150" baseline="0" dirty="0">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ja-JP"/>
              <a:t>PLUS DOJO</a:t>
            </a:r>
            <a:r>
              <a:rPr lang="ja-JP" altLang="en-US"/>
              <a:t>を終えて成長したこと</a:t>
            </a:r>
          </a:p>
        </p:txBody>
      </p:sp>
    </p:spTree>
    <p:extLst>
      <p:ext uri="{BB962C8B-B14F-4D97-AF65-F5344CB8AC3E}">
        <p14:creationId xmlns:p14="http://schemas.microsoft.com/office/powerpoint/2010/main" val="184494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normAutofit/>
          </a:bodyPr>
          <a:lstStyle/>
          <a:p>
            <a:pPr rtl="0"/>
            <a:r>
              <a:rPr lang="ja-JP" altLang="en-US" sz="3200">
                <a:latin typeface="Meiryo UI"/>
                <a:ea typeface="Meiryo UI"/>
              </a:rPr>
              <a:t>総括</a:t>
            </a:r>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870305" y="6356350"/>
            <a:ext cx="987552" cy="365125"/>
          </a:xfrm>
        </p:spPr>
        <p:txBody>
          <a:bodyPr rtlCol="0"/>
          <a:lstStyle/>
          <a:p>
            <a:pPr rtl="0"/>
            <a:r>
              <a:rPr lang="en-ZA" altLang="ja-JP">
                <a:latin typeface="Meiryo UI"/>
                <a:ea typeface="Meiryo UI"/>
              </a:rPr>
              <a:t>20</a:t>
            </a:r>
            <a:endParaRPr lang="en-ZA" alt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4349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31FE9-9059-4FE8-B4AC-9771F23A1B89}"/>
              </a:ext>
            </a:extLst>
          </p:cNvPr>
          <p:cNvSpPr>
            <a:spLocks noGrp="1"/>
          </p:cNvSpPr>
          <p:nvPr>
            <p:ph type="title"/>
          </p:nvPr>
        </p:nvSpPr>
        <p:spPr>
          <a:xfrm>
            <a:off x="5514436" y="213468"/>
            <a:ext cx="4698305" cy="865488"/>
          </a:xfrm>
        </p:spPr>
        <p:txBody>
          <a:bodyPr rtlCol="0">
            <a:noAutofit/>
          </a:bodyPr>
          <a:lstStyle/>
          <a:p>
            <a:pPr rtl="0"/>
            <a:r>
              <a:rPr lang="ja-JP" altLang="en-US">
                <a:latin typeface="Meiryo UI"/>
                <a:ea typeface="Meiryo UI"/>
              </a:rPr>
              <a:t>実装できなかった機能</a:t>
            </a:r>
          </a:p>
        </p:txBody>
      </p:sp>
      <p:sp>
        <p:nvSpPr>
          <p:cNvPr id="3" name="コンテンツ プレースホルダー 2">
            <a:extLst>
              <a:ext uri="{FF2B5EF4-FFF2-40B4-BE49-F238E27FC236}">
                <a16:creationId xmlns:a16="http://schemas.microsoft.com/office/drawing/2014/main" id="{D4A2EB3F-4D60-451F-8F45-7D6654D2FCD9}"/>
              </a:ext>
            </a:extLst>
          </p:cNvPr>
          <p:cNvSpPr>
            <a:spLocks noGrp="1"/>
          </p:cNvSpPr>
          <p:nvPr>
            <p:ph type="body" sz="quarter" idx="13"/>
          </p:nvPr>
        </p:nvSpPr>
        <p:spPr>
          <a:xfrm>
            <a:off x="5519688" y="2105729"/>
            <a:ext cx="5433204" cy="681427"/>
          </a:xfrm>
        </p:spPr>
        <p:txBody>
          <a:bodyPr vert="horz" lIns="91440" tIns="45720" rIns="91440" bIns="45720" rtlCol="0" anchor="t">
            <a:normAutofit/>
          </a:bodyPr>
          <a:lstStyle/>
          <a:p>
            <a:pPr rtl="0"/>
            <a:r>
              <a:rPr lang="ja-JP" altLang="en-US" sz="2400">
                <a:latin typeface="Meiryo UI"/>
                <a:ea typeface="Meiryo UI"/>
              </a:rPr>
              <a:t>通知機能</a:t>
            </a:r>
          </a:p>
        </p:txBody>
      </p:sp>
      <p:sp>
        <p:nvSpPr>
          <p:cNvPr id="4" name="テキスト プレースホルダー 3">
            <a:extLst>
              <a:ext uri="{FF2B5EF4-FFF2-40B4-BE49-F238E27FC236}">
                <a16:creationId xmlns:a16="http://schemas.microsoft.com/office/drawing/2014/main" id="{AC1C80FB-53F9-42EE-B1E6-D0F998EC5DFA}"/>
              </a:ext>
            </a:extLst>
          </p:cNvPr>
          <p:cNvSpPr>
            <a:spLocks noGrp="1"/>
          </p:cNvSpPr>
          <p:nvPr>
            <p:ph type="body" sz="quarter" idx="15"/>
          </p:nvPr>
        </p:nvSpPr>
        <p:spPr>
          <a:xfrm>
            <a:off x="5519262" y="2909608"/>
            <a:ext cx="6452763" cy="687346"/>
          </a:xfrm>
        </p:spPr>
        <p:txBody>
          <a:bodyPr vert="horz" lIns="91440" tIns="45720" rIns="91440" bIns="45720" rtlCol="0" anchor="t">
            <a:noAutofit/>
          </a:bodyPr>
          <a:lstStyle/>
          <a:p>
            <a:pPr rtl="0"/>
            <a:r>
              <a:rPr lang="ja-JP" altLang="en-US" sz="1600">
                <a:latin typeface="Meiryo UI"/>
                <a:ea typeface="Meiryo UI"/>
              </a:rPr>
              <a:t>一定期間のログインがなかったユーザーに通知メールを送信する</a:t>
            </a:r>
            <a:endParaRPr lang="en-US" altLang="ja-JP" sz="1600">
              <a:latin typeface="Meiryo UI"/>
              <a:ea typeface="Meiryo UI"/>
            </a:endParaRPr>
          </a:p>
          <a:p>
            <a:pPr rtl="0"/>
            <a:r>
              <a:rPr lang="ja-JP" altLang="en-US" sz="1600">
                <a:latin typeface="Meiryo UI"/>
                <a:ea typeface="Meiryo UI"/>
              </a:rPr>
              <a:t>→技術的・全体分量的にカット</a:t>
            </a:r>
          </a:p>
        </p:txBody>
      </p:sp>
      <p:sp>
        <p:nvSpPr>
          <p:cNvPr id="5" name="テキスト プレースホルダー 4">
            <a:extLst>
              <a:ext uri="{FF2B5EF4-FFF2-40B4-BE49-F238E27FC236}">
                <a16:creationId xmlns:a16="http://schemas.microsoft.com/office/drawing/2014/main" id="{E81BA2B5-6A90-4204-ABDD-7183FBB03A02}"/>
              </a:ext>
            </a:extLst>
          </p:cNvPr>
          <p:cNvSpPr>
            <a:spLocks noGrp="1"/>
          </p:cNvSpPr>
          <p:nvPr>
            <p:ph type="body" sz="quarter" idx="23"/>
          </p:nvPr>
        </p:nvSpPr>
        <p:spPr>
          <a:xfrm>
            <a:off x="5519688" y="3910016"/>
            <a:ext cx="5433204" cy="494521"/>
          </a:xfrm>
        </p:spPr>
        <p:txBody>
          <a:bodyPr vert="horz" lIns="91440" tIns="45720" rIns="91440" bIns="45720" rtlCol="0" anchor="t">
            <a:noAutofit/>
          </a:bodyPr>
          <a:lstStyle/>
          <a:p>
            <a:pPr rtl="0"/>
            <a:r>
              <a:rPr lang="en-US" altLang="ja-JP" sz="2400">
                <a:latin typeface="Meiryo UI"/>
                <a:ea typeface="Meiryo UI"/>
              </a:rPr>
              <a:t>AI</a:t>
            </a:r>
            <a:r>
              <a:rPr lang="ja-JP" altLang="en-US" sz="2400">
                <a:latin typeface="Meiryo UI"/>
                <a:ea typeface="Meiryo UI"/>
              </a:rPr>
              <a:t>を用いた資格マッチング</a:t>
            </a:r>
          </a:p>
        </p:txBody>
      </p:sp>
      <p:sp>
        <p:nvSpPr>
          <p:cNvPr id="6" name="テキスト プレースホルダー 5">
            <a:extLst>
              <a:ext uri="{FF2B5EF4-FFF2-40B4-BE49-F238E27FC236}">
                <a16:creationId xmlns:a16="http://schemas.microsoft.com/office/drawing/2014/main" id="{7E7D4C34-22A0-4D54-A07D-E1E9A11463E5}"/>
              </a:ext>
            </a:extLst>
          </p:cNvPr>
          <p:cNvSpPr>
            <a:spLocks noGrp="1"/>
          </p:cNvSpPr>
          <p:nvPr>
            <p:ph type="body" sz="quarter" idx="24"/>
          </p:nvPr>
        </p:nvSpPr>
        <p:spPr>
          <a:xfrm>
            <a:off x="5519262" y="4512610"/>
            <a:ext cx="5431971" cy="946138"/>
          </a:xfrm>
        </p:spPr>
        <p:txBody>
          <a:bodyPr vert="horz" lIns="91440" tIns="45720" rIns="91440" bIns="45720" rtlCol="0" anchor="t">
            <a:noAutofit/>
          </a:bodyPr>
          <a:lstStyle/>
          <a:p>
            <a:pPr rtl="0"/>
            <a:r>
              <a:rPr lang="en-US" altLang="ja-JP" sz="1600">
                <a:latin typeface="Meiryo UI"/>
                <a:ea typeface="Meiryo UI"/>
              </a:rPr>
              <a:t>AI</a:t>
            </a:r>
            <a:r>
              <a:rPr lang="ja-JP" altLang="en-US" sz="1600">
                <a:latin typeface="Meiryo UI"/>
                <a:ea typeface="Meiryo UI"/>
              </a:rPr>
              <a:t>を用いておすすめの資格のマッチングを行う。</a:t>
            </a:r>
            <a:endParaRPr lang="en-US" altLang="ja-JP" sz="1600">
              <a:latin typeface="Meiryo UI"/>
              <a:ea typeface="Meiryo UI"/>
            </a:endParaRPr>
          </a:p>
          <a:p>
            <a:pPr rtl="0"/>
            <a:r>
              <a:rPr lang="ja-JP" altLang="en-US" sz="1600">
                <a:latin typeface="Meiryo UI"/>
                <a:ea typeface="Meiryo UI"/>
              </a:rPr>
              <a:t>→技術的に断念</a:t>
            </a:r>
          </a:p>
        </p:txBody>
      </p:sp>
      <p:sp>
        <p:nvSpPr>
          <p:cNvPr id="8" name="スライド番号プレースホルダー 3">
            <a:extLst>
              <a:ext uri="{FF2B5EF4-FFF2-40B4-BE49-F238E27FC236}">
                <a16:creationId xmlns:a16="http://schemas.microsoft.com/office/drawing/2014/main" id="{ACD62629-0006-F447-27A0-8B19714B81F8}"/>
              </a:ext>
            </a:extLst>
          </p:cNvPr>
          <p:cNvSpPr txBox="1">
            <a:spLocks/>
          </p:cNvSpPr>
          <p:nvPr/>
        </p:nvSpPr>
        <p:spPr>
          <a:xfrm>
            <a:off x="8610600" y="6356350"/>
            <a:ext cx="2743200" cy="365125"/>
          </a:xfrm>
          <a:prstGeom prst="rect">
            <a:avLst/>
          </a:prstGeom>
        </p:spPr>
        <p:txBody>
          <a:bodyPr rtlCol="0"/>
          <a:ls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5CEABB6-07DC-46E8-9B57-56EC44A396E5}" type="slidenum">
              <a:rPr lang="en-US" altLang="ja-JP" sz="900" smtClean="0">
                <a:solidFill>
                  <a:prstClr val="black">
                    <a:tint val="75000"/>
                  </a:prstClr>
                </a:solidFill>
                <a:latin typeface="Meiryo UI" panose="020B0604030504040204" pitchFamily="50" charset="-128"/>
                <a:ea typeface="Meiryo UI" panose="020B0604030504040204" pitchFamily="50" charset="-128"/>
              </a:rPr>
              <a:pPr algn="r">
                <a:defRPr/>
              </a:pPr>
              <a:t>21</a:t>
            </a:fld>
            <a:endParaRPr lang="ja-JP" altLang="en-US" sz="900">
              <a:solidFill>
                <a:prstClr val="black">
                  <a:tint val="75000"/>
                </a:prst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373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a:solidFill>
                  <a:prstClr val="black">
                    <a:tint val="75000"/>
                  </a:prstClr>
                </a:solidFill>
                <a:latin typeface="Meiryo UI"/>
                <a:ea typeface="Meiryo UI"/>
              </a:rPr>
              <a:t>22</a:t>
            </a:r>
            <a:endParaRPr kumimoji="0" lang="ja-JP" altLang="en-US" sz="9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10" name="テキスト ボックス 9">
            <a:extLst>
              <a:ext uri="{FF2B5EF4-FFF2-40B4-BE49-F238E27FC236}">
                <a16:creationId xmlns:a16="http://schemas.microsoft.com/office/drawing/2014/main" id="{15EB8E7B-A9C1-FDB6-C076-B521CF90C450}"/>
              </a:ext>
            </a:extLst>
          </p:cNvPr>
          <p:cNvSpPr txBox="1"/>
          <p:nvPr/>
        </p:nvSpPr>
        <p:spPr>
          <a:xfrm>
            <a:off x="4008365" y="272490"/>
            <a:ext cx="6294786" cy="52322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i="0" u="sng" strike="noStrike" kern="1200" cap="none" spc="0" normalizeH="0" baseline="0" noProof="0">
                <a:ln>
                  <a:noFill/>
                </a:ln>
                <a:solidFill>
                  <a:schemeClr val="tx1">
                    <a:lumMod val="85000"/>
                    <a:lumOff val="15000"/>
                  </a:schemeClr>
                </a:solidFill>
                <a:effectLst/>
                <a:uLnTx/>
                <a:uFillTx/>
                <a:latin typeface="Meiryo UI"/>
                <a:ea typeface="Meiryo UI"/>
              </a:rPr>
              <a:t>チーム開発で大変だったこと</a:t>
            </a:r>
            <a:endParaRPr lang="ja-JP" altLang="en-US" sz="2800" i="0" u="sng" strike="noStrike" kern="1200" cap="none" spc="0" normalizeH="0" baseline="0" noProof="0">
              <a:ln>
                <a:noFill/>
              </a:ln>
              <a:solidFill>
                <a:schemeClr val="tx1">
                  <a:lumMod val="85000"/>
                  <a:lumOff val="15000"/>
                </a:schemeClr>
              </a:solidFill>
              <a:effectLst/>
              <a:uLnTx/>
              <a:uFillTx/>
              <a:latin typeface="Meiryo UI"/>
              <a:ea typeface="Meiryo UI"/>
            </a:endParaRPr>
          </a:p>
        </p:txBody>
      </p:sp>
      <p:sp>
        <p:nvSpPr>
          <p:cNvPr id="12" name="テキスト ボックス 11">
            <a:extLst>
              <a:ext uri="{FF2B5EF4-FFF2-40B4-BE49-F238E27FC236}">
                <a16:creationId xmlns:a16="http://schemas.microsoft.com/office/drawing/2014/main" id="{A68B2823-2B13-DFC3-694C-71EC4177760A}"/>
              </a:ext>
            </a:extLst>
          </p:cNvPr>
          <p:cNvSpPr txBox="1"/>
          <p:nvPr/>
        </p:nvSpPr>
        <p:spPr>
          <a:xfrm>
            <a:off x="4402593" y="793751"/>
            <a:ext cx="2702984" cy="400110"/>
          </a:xfrm>
          <a:prstGeom prst="rect">
            <a:avLst/>
          </a:prstGeom>
          <a:noFill/>
        </p:spPr>
        <p:txBody>
          <a:bodyPr wrap="non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i="0" u="none" strike="noStrike" kern="1200" cap="none" spc="0" normalizeH="0" baseline="0" noProof="0">
                <a:ln>
                  <a:noFill/>
                </a:ln>
                <a:solidFill>
                  <a:schemeClr val="tx1">
                    <a:lumMod val="85000"/>
                    <a:lumOff val="15000"/>
                  </a:schemeClr>
                </a:solidFill>
                <a:effectLst/>
                <a:uLnTx/>
                <a:uFillTx/>
                <a:latin typeface="Meiryo UI"/>
                <a:ea typeface="Meiryo UI"/>
              </a:rPr>
              <a:t>構成管理担当者の欠席</a:t>
            </a:r>
            <a:endParaRPr lang="ja-JP" altLang="en-US" sz="2000" i="0" u="none" strike="noStrike" kern="1200" cap="none" spc="0" normalizeH="0" baseline="0" noProof="0">
              <a:ln>
                <a:noFill/>
              </a:ln>
              <a:solidFill>
                <a:schemeClr val="tx1">
                  <a:lumMod val="85000"/>
                  <a:lumOff val="15000"/>
                </a:schemeClr>
              </a:solidFill>
              <a:effectLst/>
              <a:uLnTx/>
              <a:uFillTx/>
              <a:latin typeface="Meiryo UI"/>
              <a:ea typeface="Meiryo UI"/>
            </a:endParaRPr>
          </a:p>
        </p:txBody>
      </p:sp>
      <p:sp>
        <p:nvSpPr>
          <p:cNvPr id="13" name="テキスト ボックス 12">
            <a:extLst>
              <a:ext uri="{FF2B5EF4-FFF2-40B4-BE49-F238E27FC236}">
                <a16:creationId xmlns:a16="http://schemas.microsoft.com/office/drawing/2014/main" id="{56F25B00-D0C6-C090-12AE-22408CE96D54}"/>
              </a:ext>
            </a:extLst>
          </p:cNvPr>
          <p:cNvSpPr txBox="1"/>
          <p:nvPr/>
        </p:nvSpPr>
        <p:spPr>
          <a:xfrm>
            <a:off x="3721983" y="1271436"/>
            <a:ext cx="7752525" cy="369332"/>
          </a:xfrm>
          <a:prstGeom prst="rect">
            <a:avLst/>
          </a:prstGeom>
          <a:noFill/>
        </p:spPr>
        <p:txBody>
          <a:bodyPr wrap="square" lIns="91440" tIns="45720" rIns="91440" bIns="45720" rtlCol="0" anchor="t">
            <a:spAutoFit/>
          </a:bodyPr>
          <a:lstStyle/>
          <a:p>
            <a:pPr>
              <a:defRPr/>
            </a:pPr>
            <a:r>
              <a:rPr kumimoji="1" lang="ja-JP" altLang="en-US">
                <a:solidFill>
                  <a:schemeClr val="tx1">
                    <a:lumMod val="85000"/>
                    <a:lumOff val="15000"/>
                  </a:schemeClr>
                </a:solidFill>
                <a:latin typeface="Meiryo UI"/>
                <a:ea typeface="Meiryo UI"/>
              </a:rPr>
              <a:t>→ プログラミング経験者のため、</a:t>
            </a:r>
            <a:r>
              <a:rPr kumimoji="1" lang="ja-JP" altLang="en-US" i="0" u="none" strike="noStrike" kern="1200" cap="none" spc="0" normalizeH="0" baseline="0" noProof="0">
                <a:ln>
                  <a:noFill/>
                </a:ln>
                <a:solidFill>
                  <a:schemeClr val="tx1">
                    <a:lumMod val="85000"/>
                    <a:lumOff val="15000"/>
                  </a:schemeClr>
                </a:solidFill>
                <a:effectLst/>
                <a:uLnTx/>
                <a:uFillTx/>
                <a:latin typeface="Meiryo UI"/>
                <a:ea typeface="Meiryo UI"/>
              </a:rPr>
              <a:t>頼りきっていた</a:t>
            </a:r>
            <a:endParaRPr lang="en-US" altLang="ja-JP" i="0" u="none" strike="noStrike" kern="1200" cap="none" spc="0" normalizeH="0" baseline="0" noProof="0">
              <a:ln>
                <a:noFill/>
              </a:ln>
              <a:solidFill>
                <a:schemeClr val="tx1">
                  <a:lumMod val="85000"/>
                  <a:lumOff val="15000"/>
                </a:schemeClr>
              </a:solidFill>
              <a:effectLst/>
              <a:uLnTx/>
              <a:uFillTx/>
              <a:latin typeface="Meiryo UI"/>
              <a:ea typeface="Meiryo UI"/>
            </a:endParaRPr>
          </a:p>
        </p:txBody>
      </p:sp>
      <p:pic>
        <p:nvPicPr>
          <p:cNvPr id="3" name="グラフィックス 12" descr="ユーザー 単色塗りつぶし">
            <a:extLst>
              <a:ext uri="{FF2B5EF4-FFF2-40B4-BE49-F238E27FC236}">
                <a16:creationId xmlns:a16="http://schemas.microsoft.com/office/drawing/2014/main" id="{01EC49C8-66AA-2C9E-0542-EB966C064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48774" y="2491118"/>
            <a:ext cx="1583788" cy="1583788"/>
          </a:xfrm>
          <a:prstGeom prst="rect">
            <a:avLst/>
          </a:prstGeom>
        </p:spPr>
      </p:pic>
      <p:sp>
        <p:nvSpPr>
          <p:cNvPr id="7" name="コンテンツ プレースホルダー 6">
            <a:extLst>
              <a:ext uri="{FF2B5EF4-FFF2-40B4-BE49-F238E27FC236}">
                <a16:creationId xmlns:a16="http://schemas.microsoft.com/office/drawing/2014/main" id="{49674B22-909C-3884-AAC0-CE2FC03D5106}"/>
              </a:ext>
            </a:extLst>
          </p:cNvPr>
          <p:cNvSpPr txBox="1">
            <a:spLocks/>
          </p:cNvSpPr>
          <p:nvPr/>
        </p:nvSpPr>
        <p:spPr>
          <a:xfrm>
            <a:off x="1123595" y="3970795"/>
            <a:ext cx="4265465" cy="535144"/>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300" b="1" noProof="1"/>
              <a:t>改めて皆でシステムについて話し合う</a:t>
            </a:r>
            <a:endParaRPr lang="en-US" altLang="ja-JP" sz="2300" b="1" noProof="1"/>
          </a:p>
          <a:p>
            <a:endParaRPr lang="ja-JP" altLang="en-US" noProof="1"/>
          </a:p>
        </p:txBody>
      </p:sp>
      <p:sp>
        <p:nvSpPr>
          <p:cNvPr id="9" name="コンテンツ プレースホルダー 6">
            <a:extLst>
              <a:ext uri="{FF2B5EF4-FFF2-40B4-BE49-F238E27FC236}">
                <a16:creationId xmlns:a16="http://schemas.microsoft.com/office/drawing/2014/main" id="{C3F57CF7-90AF-BD98-E1D4-C3519A016156}"/>
              </a:ext>
            </a:extLst>
          </p:cNvPr>
          <p:cNvSpPr txBox="1">
            <a:spLocks/>
          </p:cNvSpPr>
          <p:nvPr/>
        </p:nvSpPr>
        <p:spPr>
          <a:xfrm>
            <a:off x="1566306" y="4735160"/>
            <a:ext cx="3969514" cy="178223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・全員の理解度・システムの認識の確認</a:t>
            </a:r>
            <a:endParaRPr kumimoji="1" lang="en-US" altLang="ja-JP"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⇒方向性を改めて固めなおす</a:t>
            </a:r>
            <a:endParaRPr kumimoji="1" lang="en-US" altLang="ja-JP"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1" lang="en-US" altLang="ja-JP" sz="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・全員の責任感の芽生え</a:t>
            </a:r>
            <a:endParaRPr kumimoji="1" lang="en-US" altLang="ja-JP"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1">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⇒「困ったら聞けばいい」から「自分で決断」へ</a:t>
            </a:r>
          </a:p>
        </p:txBody>
      </p:sp>
      <p:sp>
        <p:nvSpPr>
          <p:cNvPr id="17" name="テキスト プレースホルダー 2">
            <a:extLst>
              <a:ext uri="{FF2B5EF4-FFF2-40B4-BE49-F238E27FC236}">
                <a16:creationId xmlns:a16="http://schemas.microsoft.com/office/drawing/2014/main" id="{11D782DE-34D2-4261-228C-19EB8C3759C6}"/>
              </a:ext>
            </a:extLst>
          </p:cNvPr>
          <p:cNvSpPr txBox="1">
            <a:spLocks/>
          </p:cNvSpPr>
          <p:nvPr/>
        </p:nvSpPr>
        <p:spPr>
          <a:xfrm>
            <a:off x="1606710" y="4331819"/>
            <a:ext cx="2896671" cy="38936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800" b="1"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a:t>
            </a:r>
          </a:p>
        </p:txBody>
      </p:sp>
      <p:pic>
        <p:nvPicPr>
          <p:cNvPr id="19" name="グラフィックス 27" descr="クリップボード 単色塗りつぶし">
            <a:extLst>
              <a:ext uri="{FF2B5EF4-FFF2-40B4-BE49-F238E27FC236}">
                <a16:creationId xmlns:a16="http://schemas.microsoft.com/office/drawing/2014/main" id="{F28A8BD5-7C32-C148-D99E-D1541D6697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91921" y="2711787"/>
            <a:ext cx="1113693" cy="1113693"/>
          </a:xfrm>
          <a:prstGeom prst="rect">
            <a:avLst/>
          </a:prstGeom>
        </p:spPr>
      </p:pic>
      <p:sp>
        <p:nvSpPr>
          <p:cNvPr id="21" name="テキスト プレースホルダー 2">
            <a:extLst>
              <a:ext uri="{FF2B5EF4-FFF2-40B4-BE49-F238E27FC236}">
                <a16:creationId xmlns:a16="http://schemas.microsoft.com/office/drawing/2014/main" id="{E141C9E8-5ADD-1830-DFF0-BD1C9BBA68F4}"/>
              </a:ext>
            </a:extLst>
          </p:cNvPr>
          <p:cNvSpPr txBox="1">
            <a:spLocks/>
          </p:cNvSpPr>
          <p:nvPr/>
        </p:nvSpPr>
        <p:spPr>
          <a:xfrm>
            <a:off x="7214166" y="3910282"/>
            <a:ext cx="2896671" cy="389366"/>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2000" b="1"/>
              <a:t>業務の見直し</a:t>
            </a:r>
          </a:p>
        </p:txBody>
      </p:sp>
      <p:sp>
        <p:nvSpPr>
          <p:cNvPr id="23" name="テキスト プレースホルダー 2">
            <a:extLst>
              <a:ext uri="{FF2B5EF4-FFF2-40B4-BE49-F238E27FC236}">
                <a16:creationId xmlns:a16="http://schemas.microsoft.com/office/drawing/2014/main" id="{FACE6486-00D5-0C8F-40C0-59A4F83D2233}"/>
              </a:ext>
            </a:extLst>
          </p:cNvPr>
          <p:cNvSpPr txBox="1">
            <a:spLocks/>
          </p:cNvSpPr>
          <p:nvPr/>
        </p:nvSpPr>
        <p:spPr>
          <a:xfrm>
            <a:off x="7314808" y="4303065"/>
            <a:ext cx="2896671" cy="38936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800" b="1"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a:t>
            </a:r>
          </a:p>
        </p:txBody>
      </p:sp>
      <p:sp>
        <p:nvSpPr>
          <p:cNvPr id="25" name="テキスト プレースホルダー 2">
            <a:extLst>
              <a:ext uri="{FF2B5EF4-FFF2-40B4-BE49-F238E27FC236}">
                <a16:creationId xmlns:a16="http://schemas.microsoft.com/office/drawing/2014/main" id="{8E866757-2A03-84BA-28CA-65BD62414AFF}"/>
              </a:ext>
            </a:extLst>
          </p:cNvPr>
          <p:cNvSpPr txBox="1">
            <a:spLocks/>
          </p:cNvSpPr>
          <p:nvPr/>
        </p:nvSpPr>
        <p:spPr>
          <a:xfrm>
            <a:off x="7406809" y="4695885"/>
            <a:ext cx="3245091" cy="158784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144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3716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828800" indent="0" algn="l" defTabSz="914400" rtl="0" eaLnBrk="1" latinLnBrk="0" hangingPunct="1">
              <a:lnSpc>
                <a:spcPct val="100000"/>
              </a:lnSpc>
              <a:spcBef>
                <a:spcPts val="500"/>
              </a:spcBef>
              <a:buFont typeface="Arial" panose="020B0604020202020204" pitchFamily="34" charset="0"/>
              <a:buNone/>
              <a:defRPr kumimoji="1" sz="1400" kern="1200" spc="50" baseline="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・引継ぎができるよう、コメントアウトの徹底</a:t>
            </a:r>
            <a:endParaRPr kumimoji="1" lang="en-US" altLang="ja-JP"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⇒わかりやすいコードへの意識</a:t>
            </a:r>
            <a:endParaRPr kumimoji="1" lang="en-US" altLang="ja-JP"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1" lang="en-US" altLang="ja-JP" sz="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Excel</a:t>
            </a:r>
            <a:r>
              <a:rPr kumimoji="1" lang="ja-JP" altLang="en-US"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管理による進捗の可視化</a:t>
            </a:r>
            <a:endParaRPr kumimoji="1" lang="en-US" altLang="ja-JP"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50" normalizeH="0" baseline="0" noProof="0">
                <a:ln>
                  <a:noFill/>
                </a:ln>
                <a:solidFill>
                  <a:prstClr val="black">
                    <a:lumMod val="75000"/>
                    <a:lumOff val="25000"/>
                  </a:prstClr>
                </a:solidFill>
                <a:effectLst/>
                <a:uLnTx/>
                <a:uFillTx/>
                <a:latin typeface="Meiryo UI" panose="020B0604030504040204" pitchFamily="50" charset="-128"/>
                <a:ea typeface="Meiryo UI" panose="020B0604030504040204" pitchFamily="50" charset="-128"/>
                <a:cs typeface="+mn-cs"/>
              </a:rPr>
              <a:t>⇒状況に応じて臨機応変に対応</a:t>
            </a:r>
          </a:p>
        </p:txBody>
      </p:sp>
      <p:sp>
        <p:nvSpPr>
          <p:cNvPr id="27" name="タイトル 1">
            <a:extLst>
              <a:ext uri="{FF2B5EF4-FFF2-40B4-BE49-F238E27FC236}">
                <a16:creationId xmlns:a16="http://schemas.microsoft.com/office/drawing/2014/main" id="{E8DDB97B-3624-535C-A4A0-D537BE13181B}"/>
              </a:ext>
            </a:extLst>
          </p:cNvPr>
          <p:cNvSpPr>
            <a:spLocks noGrp="1"/>
          </p:cNvSpPr>
          <p:nvPr>
            <p:ph type="title"/>
          </p:nvPr>
        </p:nvSpPr>
        <p:spPr>
          <a:xfrm>
            <a:off x="1885157" y="1941725"/>
            <a:ext cx="8421688" cy="1325563"/>
          </a:xfrm>
        </p:spPr>
        <p:txBody>
          <a:bodyPr rtlCol="0">
            <a:normAutofit/>
          </a:bodyPr>
          <a:lstStyle/>
          <a:p>
            <a:r>
              <a:rPr lang="ja-JP" altLang="en-US" sz="2400">
                <a:latin typeface="Meiryo UI"/>
                <a:ea typeface="Meiryo UI"/>
              </a:rPr>
              <a:t>ー 困難との向き合い方 ー</a:t>
            </a:r>
          </a:p>
        </p:txBody>
      </p:sp>
    </p:spTree>
    <p:extLst>
      <p:ext uri="{BB962C8B-B14F-4D97-AF65-F5344CB8AC3E}">
        <p14:creationId xmlns:p14="http://schemas.microsoft.com/office/powerpoint/2010/main" val="345734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FA191-5CCC-43CB-BD83-4F80ED362608}"/>
              </a:ext>
            </a:extLst>
          </p:cNvPr>
          <p:cNvSpPr>
            <a:spLocks noGrp="1"/>
          </p:cNvSpPr>
          <p:nvPr>
            <p:ph type="title"/>
          </p:nvPr>
        </p:nvSpPr>
        <p:spPr>
          <a:xfrm>
            <a:off x="5168006" y="2224088"/>
            <a:ext cx="6172071" cy="1219289"/>
          </a:xfrm>
        </p:spPr>
        <p:txBody>
          <a:bodyPr rtlCol="0"/>
          <a:lstStyle/>
          <a:p>
            <a:pPr rtl="0"/>
            <a:r>
              <a:rPr lang="en-US" altLang="ja-JP" sz="3200">
                <a:latin typeface="Meiryo UI"/>
                <a:ea typeface="Meiryo UI"/>
              </a:rPr>
              <a:t>PLUS DOJO</a:t>
            </a:r>
            <a:r>
              <a:rPr lang="ja-JP" altLang="en-US" sz="3200">
                <a:latin typeface="Meiryo UI"/>
                <a:ea typeface="Meiryo UI"/>
              </a:rPr>
              <a:t>を終えて成長したこと</a:t>
            </a:r>
          </a:p>
        </p:txBody>
      </p:sp>
      <p:sp>
        <p:nvSpPr>
          <p:cNvPr id="6" name="スライド番号プレースホルダー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r>
              <a:rPr lang="en-US" altLang="ja-JP">
                <a:latin typeface="Meiryo UI"/>
                <a:ea typeface="Meiryo UI"/>
              </a:rPr>
              <a:t>23</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017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3" descr="競争 枠線">
            <a:extLst>
              <a:ext uri="{FF2B5EF4-FFF2-40B4-BE49-F238E27FC236}">
                <a16:creationId xmlns:a16="http://schemas.microsoft.com/office/drawing/2014/main" id="{DD7E884C-E033-6F24-4C6A-14B38D0083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0649" y="3877574"/>
            <a:ext cx="1820173" cy="1805796"/>
          </a:xfrm>
          <a:prstGeom prst="rect">
            <a:avLst/>
          </a:prstGeom>
        </p:spPr>
      </p:pic>
      <p:sp>
        <p:nvSpPr>
          <p:cNvPr id="2" name="タイトル 1">
            <a:extLst>
              <a:ext uri="{FF2B5EF4-FFF2-40B4-BE49-F238E27FC236}">
                <a16:creationId xmlns:a16="http://schemas.microsoft.com/office/drawing/2014/main" id="{27A6F7BB-30A8-4980-AD4A-2FB0B53FA6C9}"/>
              </a:ext>
            </a:extLst>
          </p:cNvPr>
          <p:cNvSpPr>
            <a:spLocks noGrp="1"/>
          </p:cNvSpPr>
          <p:nvPr>
            <p:ph type="title"/>
          </p:nvPr>
        </p:nvSpPr>
        <p:spPr>
          <a:xfrm>
            <a:off x="2013271" y="172851"/>
            <a:ext cx="8421688" cy="476852"/>
          </a:xfrm>
        </p:spPr>
        <p:txBody>
          <a:bodyPr rtlCol="0"/>
          <a:lstStyle/>
          <a:p>
            <a:pPr rtl="0"/>
            <a:r>
              <a:rPr lang="ja-JP" altLang="en-US"/>
              <a:t>各個人の成果</a:t>
            </a:r>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2E1923C7-5010-4C4F-A932-4BDA0B62A7C0}"/>
              </a:ext>
            </a:extLst>
          </p:cNvPr>
          <p:cNvSpPr>
            <a:spLocks noGrp="1"/>
          </p:cNvSpPr>
          <p:nvPr>
            <p:ph type="sldNum" sz="quarter" idx="12"/>
          </p:nvPr>
        </p:nvSpPr>
        <p:spPr>
          <a:xfrm>
            <a:off x="9185694" y="6456991"/>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a:latin typeface="Meiryo UI"/>
                <a:ea typeface="Meiryo UI"/>
              </a:rPr>
              <a:t>24</a:t>
            </a:r>
            <a:endParaRPr kumimoji="0" lang="ja-JP" altLang="en-US" sz="900" b="0" i="0" u="none" strike="noStrike" kern="1200" cap="none" spc="0" normalizeH="0" baseline="0" noProof="0">
              <a:ln>
                <a:noFill/>
              </a:ln>
              <a:solidFill>
                <a:srgbClr val="898989"/>
              </a:solidFill>
              <a:effectLst/>
              <a:uLnTx/>
              <a:uFillTx/>
              <a:latin typeface="Meiryo UI" panose="020B0604030504040204" pitchFamily="50" charset="-128"/>
              <a:ea typeface="Meiryo UI" panose="020B0604030504040204" pitchFamily="50" charset="-128"/>
              <a:cs typeface="+mn-cs"/>
            </a:endParaRPr>
          </a:p>
        </p:txBody>
      </p:sp>
      <p:sp>
        <p:nvSpPr>
          <p:cNvPr id="99" name="テキスト ボックス 98">
            <a:extLst>
              <a:ext uri="{FF2B5EF4-FFF2-40B4-BE49-F238E27FC236}">
                <a16:creationId xmlns:a16="http://schemas.microsoft.com/office/drawing/2014/main" id="{7B0D6E54-03FD-7C28-64AF-A5B770B6564D}"/>
              </a:ext>
            </a:extLst>
          </p:cNvPr>
          <p:cNvSpPr txBox="1"/>
          <p:nvPr/>
        </p:nvSpPr>
        <p:spPr>
          <a:xfrm>
            <a:off x="8815513" y="5579697"/>
            <a:ext cx="2788448" cy="923330"/>
          </a:xfrm>
          <a:prstGeom prst="rect">
            <a:avLst/>
          </a:prstGeom>
          <a:noFill/>
        </p:spPr>
        <p:txBody>
          <a:bodyPr wrap="square" lIns="91440" tIns="45720" rIns="91440" bIns="45720" rtlCol="0" anchor="t">
            <a:spAutoFit/>
          </a:bodyPr>
          <a:lstStyle/>
          <a:p>
            <a:pPr>
              <a:defRPr/>
            </a:pPr>
            <a:r>
              <a:rPr kumimoji="1" lang="ja-JP" altLang="en-US" sz="1800" b="0" i="0" u="none" strike="noStrike" kern="1200" cap="none" spc="0" normalizeH="0" baseline="0" noProof="0">
                <a:ln>
                  <a:noFill/>
                </a:ln>
                <a:solidFill>
                  <a:schemeClr val="bg1"/>
                </a:solidFill>
                <a:effectLst/>
                <a:uLnTx/>
                <a:uFillTx/>
                <a:latin typeface="Tenorite"/>
                <a:ea typeface="+mn-ea"/>
                <a:cs typeface="+mn-cs"/>
              </a:rPr>
              <a:t>吉</a:t>
            </a:r>
            <a:r>
              <a:rPr kumimoji="1" lang="ja-JP" altLang="en-US">
                <a:solidFill>
                  <a:schemeClr val="bg1"/>
                </a:solidFill>
                <a:latin typeface="Tenorite"/>
              </a:rPr>
              <a:t>田啓悟（発表担当）</a:t>
            </a:r>
            <a:endParaRPr lang="en-US" altLang="ja-JP">
              <a:solidFill>
                <a:schemeClr val="bg1"/>
              </a:solidFill>
            </a:endParaRPr>
          </a:p>
          <a:p>
            <a:pPr>
              <a:defRPr/>
            </a:pPr>
            <a:r>
              <a:rPr lang="ja-JP" altLang="en-US">
                <a:solidFill>
                  <a:schemeClr val="bg1"/>
                </a:solidFill>
                <a:latin typeface="Tenorite"/>
              </a:rPr>
              <a:t>・プログラムの考え方</a:t>
            </a:r>
          </a:p>
          <a:p>
            <a:pPr>
              <a:defRPr/>
            </a:pPr>
            <a:r>
              <a:rPr lang="ja-JP" altLang="en-US">
                <a:solidFill>
                  <a:schemeClr val="bg1"/>
                </a:solidFill>
                <a:latin typeface="Tenorite"/>
              </a:rPr>
              <a:t>・</a:t>
            </a:r>
            <a:r>
              <a:rPr kumimoji="1" lang="ja-JP" altLang="en-US">
                <a:solidFill>
                  <a:schemeClr val="bg1"/>
                </a:solidFill>
                <a:latin typeface="Tenorite"/>
              </a:rPr>
              <a:t>人を頼ること</a:t>
            </a:r>
            <a:r>
              <a:rPr kumimoji="1" lang="ja-JP" altLang="en-US">
                <a:latin typeface="Tenorite"/>
              </a:rPr>
              <a:t>()あ</a:t>
            </a:r>
            <a:endParaRPr lang="ja-JP"/>
          </a:p>
        </p:txBody>
      </p:sp>
      <p:sp>
        <p:nvSpPr>
          <p:cNvPr id="100" name="テキスト ボックス 99">
            <a:extLst>
              <a:ext uri="{FF2B5EF4-FFF2-40B4-BE49-F238E27FC236}">
                <a16:creationId xmlns:a16="http://schemas.microsoft.com/office/drawing/2014/main" id="{6F1389A5-489F-AB0F-7D11-D1BCE2942BED}"/>
              </a:ext>
            </a:extLst>
          </p:cNvPr>
          <p:cNvSpPr txBox="1"/>
          <p:nvPr/>
        </p:nvSpPr>
        <p:spPr>
          <a:xfrm>
            <a:off x="8795803" y="2777721"/>
            <a:ext cx="3061816" cy="1292662"/>
          </a:xfrm>
          <a:prstGeom prst="rect">
            <a:avLst/>
          </a:prstGeom>
          <a:noFill/>
        </p:spPr>
        <p:txBody>
          <a:bodyPr wrap="square" lIns="91440" tIns="45720" rIns="91440" bIns="45720" rtlCol="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chemeClr val="bg1"/>
                </a:solidFill>
                <a:effectLst/>
                <a:uLnTx/>
                <a:uFillTx/>
                <a:latin typeface="Meiryo UI"/>
                <a:ea typeface="Meiryo UI"/>
              </a:rPr>
              <a:t>佐久間 ひとみ</a:t>
            </a:r>
            <a:r>
              <a:rPr kumimoji="1" lang="ja-JP" altLang="en-US">
                <a:solidFill>
                  <a:schemeClr val="bg1"/>
                </a:solidFill>
                <a:latin typeface="Meiryo UI"/>
                <a:ea typeface="Meiryo UI"/>
              </a:rPr>
              <a:t>（</a:t>
            </a:r>
            <a:r>
              <a:rPr kumimoji="1" lang="ja-JP" altLang="en-US" sz="1800" b="0" i="0" u="none" strike="noStrike" kern="1200" cap="none" spc="0" normalizeH="0" baseline="0" noProof="0">
                <a:ln>
                  <a:noFill/>
                </a:ln>
                <a:solidFill>
                  <a:schemeClr val="bg1"/>
                </a:solidFill>
                <a:effectLst/>
                <a:uLnTx/>
                <a:uFillTx/>
                <a:latin typeface="Meiryo UI"/>
                <a:ea typeface="Meiryo UI"/>
              </a:rPr>
              <a:t>リーダ</a:t>
            </a:r>
            <a:r>
              <a:rPr kumimoji="1" lang="ja-JP" altLang="en-US">
                <a:solidFill>
                  <a:schemeClr val="bg1"/>
                </a:solidFill>
                <a:latin typeface="Meiryo UI"/>
                <a:ea typeface="Meiryo UI"/>
              </a:rPr>
              <a:t>）</a:t>
            </a:r>
            <a:endParaRPr lang="en-US" altLang="ja-JP">
              <a:solidFill>
                <a:schemeClr val="bg1"/>
              </a:solidFill>
              <a:latin typeface="Meiryo UI"/>
              <a:ea typeface="Meiryo UI"/>
            </a:endParaRPr>
          </a:p>
          <a:p>
            <a:pPr marL="0" marR="0" lvl="0" indent="0" algn="l" defTabSz="914400">
              <a:lnSpc>
                <a:spcPct val="100000"/>
              </a:lnSpc>
              <a:spcBef>
                <a:spcPts val="0"/>
              </a:spcBef>
              <a:spcAft>
                <a:spcPts val="0"/>
              </a:spcAft>
              <a:buNone/>
              <a:tabLst/>
              <a:defRPr/>
            </a:pPr>
            <a:r>
              <a:rPr kumimoji="1" lang="ja-JP" sz="2000">
                <a:solidFill>
                  <a:schemeClr val="bg1"/>
                </a:solidFill>
                <a:ea typeface="+mn-lt"/>
                <a:cs typeface="+mn-lt"/>
              </a:rPr>
              <a:t>・</a:t>
            </a:r>
            <a:r>
              <a:rPr kumimoji="1" lang="ja-JP" altLang="en-US" sz="2000" b="0" i="0" u="none" strike="noStrike" kern="1200" cap="none" spc="0" normalizeH="0" baseline="0" noProof="0">
                <a:ln>
                  <a:noFill/>
                </a:ln>
                <a:solidFill>
                  <a:schemeClr val="bg1"/>
                </a:solidFill>
                <a:effectLst/>
                <a:uLnTx/>
                <a:uFillTx/>
                <a:latin typeface="Meiryo UI"/>
                <a:ea typeface="Meiryo UI"/>
              </a:rPr>
              <a:t>コミュニケーション力</a:t>
            </a:r>
            <a:endParaRPr lang="en-US" altLang="ja-JP" sz="2000" b="0" i="0" u="none" strike="noStrike" kern="1200" cap="none" spc="0" normalizeH="0" baseline="0" noProof="0">
              <a:ln>
                <a:noFill/>
              </a:ln>
              <a:solidFill>
                <a:schemeClr val="bg1"/>
              </a:solidFill>
              <a:effectLst/>
              <a:uLnTx/>
              <a:uFillTx/>
              <a:latin typeface="Meiryo UI"/>
              <a:ea typeface="Meiryo UI"/>
            </a:endParaRPr>
          </a:p>
          <a:p>
            <a:pPr marL="0" marR="0" lvl="0" indent="0" algn="l" defTabSz="914400">
              <a:lnSpc>
                <a:spcPct val="100000"/>
              </a:lnSpc>
              <a:spcBef>
                <a:spcPts val="0"/>
              </a:spcBef>
              <a:spcAft>
                <a:spcPts val="0"/>
              </a:spcAft>
              <a:buNone/>
              <a:tabLst/>
              <a:defRPr/>
            </a:pPr>
            <a:r>
              <a:rPr kumimoji="1" lang="ja-JP" sz="2000">
                <a:solidFill>
                  <a:schemeClr val="bg1"/>
                </a:solidFill>
                <a:ea typeface="+mn-lt"/>
                <a:cs typeface="+mn-lt"/>
              </a:rPr>
              <a:t>・</a:t>
            </a:r>
            <a:r>
              <a:rPr kumimoji="1" lang="ja-JP" altLang="en-US" sz="2000" b="0" i="0" u="none" strike="noStrike" kern="1200" cap="none" spc="0" normalizeH="0" baseline="0" noProof="0">
                <a:ln>
                  <a:noFill/>
                </a:ln>
                <a:solidFill>
                  <a:schemeClr val="bg1"/>
                </a:solidFill>
                <a:effectLst/>
                <a:uLnTx/>
                <a:uFillTx/>
                <a:latin typeface="Meiryo UI"/>
                <a:ea typeface="Meiryo UI"/>
              </a:rPr>
              <a:t>計画性</a:t>
            </a:r>
            <a:endParaRPr lang="en-US" altLang="ja-JP" sz="2000" b="0" i="0" u="none" strike="noStrike" kern="1200" cap="none" spc="0" normalizeH="0" baseline="0" noProof="0">
              <a:ln>
                <a:noFill/>
              </a:ln>
              <a:solidFill>
                <a:schemeClr val="bg1"/>
              </a:solidFill>
              <a:effectLst/>
              <a:uLnTx/>
              <a:uFillTx/>
              <a:latin typeface="Meiryo UI"/>
              <a:ea typeface="Meiryo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b="0" i="0" u="none" strike="noStrike" kern="1200" cap="none" spc="0" normalizeH="0" baseline="0" noProof="0">
              <a:ln>
                <a:noFill/>
              </a:ln>
              <a:solidFill>
                <a:schemeClr val="bg1"/>
              </a:solidFill>
              <a:effectLst/>
              <a:uLnTx/>
              <a:uFillTx/>
              <a:latin typeface="Meiryo UI"/>
              <a:ea typeface="Meiryo UI"/>
            </a:endParaRPr>
          </a:p>
        </p:txBody>
      </p:sp>
      <p:sp>
        <p:nvSpPr>
          <p:cNvPr id="16" name="テキスト ボックス 15">
            <a:extLst>
              <a:ext uri="{FF2B5EF4-FFF2-40B4-BE49-F238E27FC236}">
                <a16:creationId xmlns:a16="http://schemas.microsoft.com/office/drawing/2014/main" id="{9CE58956-2C50-09EC-ED04-B88F33761BC6}"/>
              </a:ext>
            </a:extLst>
          </p:cNvPr>
          <p:cNvSpPr txBox="1"/>
          <p:nvPr/>
        </p:nvSpPr>
        <p:spPr>
          <a:xfrm>
            <a:off x="636306" y="2820852"/>
            <a:ext cx="4648719" cy="92333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chemeClr val="bg1"/>
                </a:solidFill>
                <a:effectLst/>
                <a:uLnTx/>
                <a:uFillTx/>
                <a:latin typeface="Tenorite"/>
                <a:ea typeface="+mn-ea"/>
                <a:cs typeface="+mn-cs"/>
              </a:rPr>
              <a:t>川上 柚</a:t>
            </a:r>
            <a:r>
              <a:rPr kumimoji="1" lang="ja-JP" altLang="en-US">
                <a:solidFill>
                  <a:schemeClr val="bg1"/>
                </a:solidFill>
                <a:latin typeface="Tenorite"/>
              </a:rPr>
              <a:t>（</a:t>
            </a:r>
            <a:r>
              <a:rPr kumimoji="1" lang="ja-JP" altLang="en-US" sz="1800" b="0" i="0" u="none" strike="noStrike" kern="1200" cap="none" spc="0" normalizeH="0" baseline="0" noProof="0">
                <a:ln>
                  <a:noFill/>
                </a:ln>
                <a:solidFill>
                  <a:schemeClr val="bg1"/>
                </a:solidFill>
                <a:effectLst/>
                <a:uLnTx/>
                <a:uFillTx/>
                <a:latin typeface="Tenorite"/>
                <a:ea typeface="+mn-ea"/>
                <a:cs typeface="+mn-cs"/>
              </a:rPr>
              <a:t>コミュニケーション担当</a:t>
            </a:r>
            <a:r>
              <a:rPr kumimoji="1" lang="ja-JP" altLang="en-US">
                <a:solidFill>
                  <a:schemeClr val="bg1"/>
                </a:solidFill>
                <a:latin typeface="Tenorite"/>
              </a:rPr>
              <a:t>）</a:t>
            </a:r>
            <a:endParaRPr kumimoji="1" lang="en-US" altLang="ja-JP" sz="1800" b="0" i="0" u="none" strike="noStrike" kern="1200" cap="none" spc="0" normalizeH="0" baseline="0" noProof="0">
              <a:ln>
                <a:noFill/>
              </a:ln>
              <a:solidFill>
                <a:schemeClr val="bg1"/>
              </a:solidFill>
              <a:effectLst/>
              <a:uLnTx/>
              <a:uFillTx/>
              <a:latin typeface="Tenorit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Tenorite"/>
                <a:ea typeface="+mn-ea"/>
                <a:cs typeface="+mn-cs"/>
              </a:rPr>
              <a:t>・コミュニケーション能力</a:t>
            </a:r>
            <a:endParaRPr kumimoji="1" lang="en-US" altLang="ja-JP" sz="1800" b="0" i="0" u="none" strike="noStrike" kern="1200" cap="none" spc="0" normalizeH="0" baseline="0" noProof="0">
              <a:ln>
                <a:noFill/>
              </a:ln>
              <a:solidFill>
                <a:prstClr val="black"/>
              </a:solidFill>
              <a:effectLst/>
              <a:uLnTx/>
              <a:uFillTx/>
              <a:latin typeface="Tenorit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Tenorite"/>
                <a:ea typeface="+mn-ea"/>
                <a:cs typeface="+mn-cs"/>
              </a:rPr>
              <a:t>・タスク管理</a:t>
            </a:r>
          </a:p>
        </p:txBody>
      </p:sp>
      <p:pic>
        <p:nvPicPr>
          <p:cNvPr id="17" name="グラフィックス 16" descr="犬 枠線">
            <a:extLst>
              <a:ext uri="{FF2B5EF4-FFF2-40B4-BE49-F238E27FC236}">
                <a16:creationId xmlns:a16="http://schemas.microsoft.com/office/drawing/2014/main" id="{83BDD1CC-D5F3-1D85-26F9-71F75BC495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65284" y="1187853"/>
            <a:ext cx="1897052" cy="1897052"/>
          </a:xfrm>
          <a:prstGeom prst="rect">
            <a:avLst/>
          </a:prstGeom>
        </p:spPr>
      </p:pic>
      <p:sp>
        <p:nvSpPr>
          <p:cNvPr id="18" name="テキスト ボックス 17">
            <a:extLst>
              <a:ext uri="{FF2B5EF4-FFF2-40B4-BE49-F238E27FC236}">
                <a16:creationId xmlns:a16="http://schemas.microsoft.com/office/drawing/2014/main" id="{C761F428-2BD9-BA4A-76AE-F4D42D91FB3A}"/>
              </a:ext>
            </a:extLst>
          </p:cNvPr>
          <p:cNvSpPr txBox="1"/>
          <p:nvPr/>
        </p:nvSpPr>
        <p:spPr>
          <a:xfrm>
            <a:off x="4758968" y="5590697"/>
            <a:ext cx="4724528" cy="92333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chemeClr val="bg1"/>
                </a:solidFill>
                <a:effectLst/>
                <a:uLnTx/>
                <a:uFillTx/>
                <a:latin typeface="Tenorite"/>
                <a:ea typeface="+mn-ea"/>
                <a:cs typeface="+mn-cs"/>
              </a:rPr>
              <a:t>竹田 彩乃</a:t>
            </a:r>
            <a:r>
              <a:rPr kumimoji="1" lang="ja-JP" altLang="en-US">
                <a:solidFill>
                  <a:schemeClr val="bg1"/>
                </a:solidFill>
                <a:latin typeface="Tenorite"/>
              </a:rPr>
              <a:t>（</a:t>
            </a:r>
            <a:r>
              <a:rPr kumimoji="1" lang="ja-JP" altLang="en-US" sz="1800" b="0" i="0" u="none" strike="noStrike" kern="1200" cap="none" spc="0" normalizeH="0" baseline="0" noProof="0">
                <a:ln>
                  <a:noFill/>
                </a:ln>
                <a:solidFill>
                  <a:schemeClr val="bg1"/>
                </a:solidFill>
                <a:effectLst/>
                <a:uLnTx/>
                <a:uFillTx/>
                <a:latin typeface="Tenorite"/>
                <a:ea typeface="+mn-ea"/>
                <a:cs typeface="+mn-cs"/>
              </a:rPr>
              <a:t>品質管理担当</a:t>
            </a:r>
            <a:r>
              <a:rPr kumimoji="1" lang="ja-JP" altLang="en-US">
                <a:solidFill>
                  <a:schemeClr val="bg1"/>
                </a:solidFill>
                <a:latin typeface="Tenorite"/>
              </a:rPr>
              <a:t>）</a:t>
            </a:r>
            <a:endParaRPr lang="en-US" altLang="ja-JP" sz="1800" b="0" i="0" u="none" strike="noStrike" kern="1200" cap="none" spc="0" normalizeH="0" baseline="0" noProof="0">
              <a:ln>
                <a:noFill/>
              </a:ln>
              <a:solidFill>
                <a:schemeClr val="bg1"/>
              </a:solidFill>
              <a:effectLst/>
              <a:uLnTx/>
              <a:uFillTx/>
              <a:latin typeface="Tenorit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Tenorite"/>
                <a:ea typeface="+mn-ea"/>
                <a:cs typeface="+mn-cs"/>
              </a:rPr>
              <a:t>・計画性</a:t>
            </a:r>
            <a:endParaRPr kumimoji="1" lang="en-US" altLang="ja-JP" sz="1800" b="0" i="0" u="none" strike="noStrike" kern="1200" cap="none" spc="0" normalizeH="0" baseline="0" noProof="0">
              <a:ln>
                <a:noFill/>
              </a:ln>
              <a:solidFill>
                <a:prstClr val="black"/>
              </a:solidFill>
              <a:effectLst/>
              <a:uLnTx/>
              <a:uFillTx/>
              <a:latin typeface="Tenorit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Tenorite"/>
                <a:ea typeface="+mn-ea"/>
                <a:cs typeface="+mn-cs"/>
              </a:rPr>
              <a:t>・質問をすることへの壁が消えた</a:t>
            </a:r>
          </a:p>
        </p:txBody>
      </p:sp>
      <p:pic>
        <p:nvPicPr>
          <p:cNvPr id="19" name="グラフィックス 18" descr="ネコ 枠線">
            <a:extLst>
              <a:ext uri="{FF2B5EF4-FFF2-40B4-BE49-F238E27FC236}">
                <a16:creationId xmlns:a16="http://schemas.microsoft.com/office/drawing/2014/main" id="{2F54393B-67CC-24C1-5845-30CE083D28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9715" y="4076536"/>
            <a:ext cx="1510340" cy="1510340"/>
          </a:xfrm>
          <a:prstGeom prst="rect">
            <a:avLst/>
          </a:prstGeom>
        </p:spPr>
      </p:pic>
      <p:pic>
        <p:nvPicPr>
          <p:cNvPr id="8" name="グラフィックス 7" descr="タコ 枠線">
            <a:extLst>
              <a:ext uri="{FF2B5EF4-FFF2-40B4-BE49-F238E27FC236}">
                <a16:creationId xmlns:a16="http://schemas.microsoft.com/office/drawing/2014/main" id="{3C10FB50-D444-2C76-BF50-FFFC56D4AB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08006" y="1143553"/>
            <a:ext cx="1692860" cy="1692860"/>
          </a:xfrm>
          <a:prstGeom prst="rect">
            <a:avLst/>
          </a:prstGeom>
        </p:spPr>
      </p:pic>
      <p:sp>
        <p:nvSpPr>
          <p:cNvPr id="24" name="テキスト ボックス 95">
            <a:extLst>
              <a:ext uri="{FF2B5EF4-FFF2-40B4-BE49-F238E27FC236}">
                <a16:creationId xmlns:a16="http://schemas.microsoft.com/office/drawing/2014/main" id="{980ABFEE-05E1-F695-A5CD-58C7A6B68195}"/>
              </a:ext>
            </a:extLst>
          </p:cNvPr>
          <p:cNvSpPr txBox="1"/>
          <p:nvPr/>
        </p:nvSpPr>
        <p:spPr>
          <a:xfrm>
            <a:off x="4753871" y="2820852"/>
            <a:ext cx="3106595" cy="923330"/>
          </a:xfrm>
          <a:prstGeom prst="rect">
            <a:avLst/>
          </a:prstGeom>
          <a:noFill/>
        </p:spPr>
        <p:txBody>
          <a:bodyPr wrap="square" lIns="91440" tIns="45720" rIns="91440" bIns="45720" rtlCol="0" anchor="t">
            <a:spAutoFit/>
          </a:bodyPr>
          <a:ls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ja-JP" altLang="en-US">
                <a:solidFill>
                  <a:schemeClr val="bg1"/>
                </a:solidFill>
              </a:rPr>
              <a:t>小坂 大樹（構成管理担当）</a:t>
            </a:r>
            <a:endParaRPr lang="ja-JP" altLang="en-US">
              <a:solidFill>
                <a:schemeClr val="bg1"/>
              </a:solidFill>
            </a:endParaRPr>
          </a:p>
          <a:p>
            <a:r>
              <a:rPr kumimoji="1" lang="ja-JP" altLang="en-US">
                <a:solidFill>
                  <a:schemeClr val="bg1"/>
                </a:solidFill>
              </a:rPr>
              <a:t>・相手に伝える能力</a:t>
            </a:r>
            <a:endParaRPr kumimoji="1" lang="en-US" altLang="ja-JP">
              <a:solidFill>
                <a:schemeClr val="bg1"/>
              </a:solidFill>
            </a:endParaRPr>
          </a:p>
          <a:p>
            <a:r>
              <a:rPr kumimoji="1" lang="ja-JP" altLang="en-US">
                <a:solidFill>
                  <a:schemeClr val="bg1"/>
                </a:solidFill>
              </a:rPr>
              <a:t>・他人のプログラムを見る</a:t>
            </a:r>
          </a:p>
        </p:txBody>
      </p:sp>
      <p:pic>
        <p:nvPicPr>
          <p:cNvPr id="26" name="グラフィックス 3" descr="ゲーム コントローラー 枠線">
            <a:extLst>
              <a:ext uri="{FF2B5EF4-FFF2-40B4-BE49-F238E27FC236}">
                <a16:creationId xmlns:a16="http://schemas.microsoft.com/office/drawing/2014/main" id="{C21F6A93-D277-C2F9-E887-F130CDA4746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77152" y="1269902"/>
            <a:ext cx="1693926" cy="1693926"/>
          </a:xfrm>
          <a:prstGeom prst="rect">
            <a:avLst/>
          </a:prstGeom>
        </p:spPr>
      </p:pic>
      <p:pic>
        <p:nvPicPr>
          <p:cNvPr id="7" name="Picture 8">
            <a:extLst>
              <a:ext uri="{FF2B5EF4-FFF2-40B4-BE49-F238E27FC236}">
                <a16:creationId xmlns:a16="http://schemas.microsoft.com/office/drawing/2014/main" id="{71250C11-8A08-39BB-F127-F02423E436CC}"/>
              </a:ext>
            </a:extLst>
          </p:cNvPr>
          <p:cNvPicPr>
            <a:picLocks noChangeAspect="1"/>
          </p:cNvPicPr>
          <p:nvPr/>
        </p:nvPicPr>
        <p:blipFill>
          <a:blip r:embed="rId13"/>
          <a:stretch>
            <a:fillRect/>
          </a:stretch>
        </p:blipFill>
        <p:spPr>
          <a:xfrm>
            <a:off x="1669749" y="4106713"/>
            <a:ext cx="1491292" cy="1491292"/>
          </a:xfrm>
          <a:prstGeom prst="rect">
            <a:avLst/>
          </a:prstGeom>
        </p:spPr>
      </p:pic>
      <p:sp>
        <p:nvSpPr>
          <p:cNvPr id="9" name="TextBox 8">
            <a:extLst>
              <a:ext uri="{FF2B5EF4-FFF2-40B4-BE49-F238E27FC236}">
                <a16:creationId xmlns:a16="http://schemas.microsoft.com/office/drawing/2014/main" id="{3487E442-5A5E-E2EB-7CCE-C862998EE6EE}"/>
              </a:ext>
            </a:extLst>
          </p:cNvPr>
          <p:cNvSpPr txBox="1"/>
          <p:nvPr/>
        </p:nvSpPr>
        <p:spPr>
          <a:xfrm>
            <a:off x="641230" y="5630173"/>
            <a:ext cx="47416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kumimoji="1" lang="ja-JP" altLang="en-US">
                <a:solidFill>
                  <a:schemeClr val="bg1"/>
                </a:solidFill>
              </a:rPr>
              <a:t>清水 陽太郎（データベース担当）</a:t>
            </a:r>
            <a:endParaRPr lang="en-US">
              <a:solidFill>
                <a:schemeClr val="bg1"/>
              </a:solidFill>
            </a:endParaRPr>
          </a:p>
          <a:p>
            <a:r>
              <a:rPr kumimoji="1" lang="ja-JP" altLang="en-US">
                <a:solidFill>
                  <a:schemeClr val="bg1"/>
                </a:solidFill>
              </a:rPr>
              <a:t>・試行錯誤と見極め</a:t>
            </a:r>
            <a:endParaRPr lang="ja-JP">
              <a:solidFill>
                <a:schemeClr val="bg1"/>
              </a:solidFill>
            </a:endParaRPr>
          </a:p>
          <a:p>
            <a:r>
              <a:rPr kumimoji="1" lang="ja-JP" altLang="en-US">
                <a:solidFill>
                  <a:schemeClr val="bg1"/>
                </a:solidFill>
              </a:rPr>
              <a:t>・チーム作業経験</a:t>
            </a:r>
            <a:endParaRPr lang="ja-JP" altLang="en-US">
              <a:solidFill>
                <a:schemeClr val="bg1"/>
              </a:solidFill>
            </a:endParaRPr>
          </a:p>
        </p:txBody>
      </p:sp>
    </p:spTree>
    <p:extLst>
      <p:ext uri="{BB962C8B-B14F-4D97-AF65-F5344CB8AC3E}">
        <p14:creationId xmlns:p14="http://schemas.microsoft.com/office/powerpoint/2010/main" val="282111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AEE93-8585-46D4-A7EC-F184E317CB2E}"/>
              </a:ext>
            </a:extLst>
          </p:cNvPr>
          <p:cNvSpPr>
            <a:spLocks noGrp="1"/>
          </p:cNvSpPr>
          <p:nvPr>
            <p:ph type="ctrTitle"/>
          </p:nvPr>
        </p:nvSpPr>
        <p:spPr>
          <a:xfrm>
            <a:off x="4936670" y="1904265"/>
            <a:ext cx="5747657" cy="1524735"/>
          </a:xfrm>
        </p:spPr>
        <p:txBody>
          <a:bodyPr rtlCol="0"/>
          <a:lstStyle/>
          <a:p>
            <a:pPr rtl="0"/>
            <a:r>
              <a:rPr lang="ja-JP" altLang="en-US">
                <a:latin typeface="Meiryo UI" panose="020B0604030504040204" pitchFamily="50" charset="-128"/>
                <a:ea typeface="Meiryo UI" panose="020B0604030504040204" pitchFamily="50" charset="-128"/>
              </a:rPr>
              <a:t>ご清聴ありがとうございました</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E1C88-627C-4655-A4FB-0BB02EDB078A}"/>
              </a:ext>
            </a:extLst>
          </p:cNvPr>
          <p:cNvSpPr>
            <a:spLocks noGrp="1"/>
          </p:cNvSpPr>
          <p:nvPr>
            <p:ph type="title"/>
          </p:nvPr>
        </p:nvSpPr>
        <p:spPr>
          <a:xfrm>
            <a:off x="1442131" y="2398259"/>
            <a:ext cx="5111750" cy="1204912"/>
          </a:xfrm>
        </p:spPr>
        <p:txBody>
          <a:bodyPr rtlCol="0">
            <a:normAutofit/>
          </a:bodyPr>
          <a:lstStyle/>
          <a:p>
            <a:pPr rtl="0"/>
            <a:r>
              <a:rPr lang="ja-JP" altLang="en-US" sz="3200">
                <a:latin typeface="Meiryo UI"/>
                <a:ea typeface="Meiryo UI"/>
              </a:rPr>
              <a:t>導入</a:t>
            </a:r>
          </a:p>
        </p:txBody>
      </p:sp>
      <p:sp>
        <p:nvSpPr>
          <p:cNvPr id="6" name="スライド番号プレースホルダー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ja-JP" smtClean="0">
                <a:latin typeface="Meiryo UI" panose="020B0604030504040204" pitchFamily="50" charset="-128"/>
                <a:ea typeface="Meiryo UI" panose="020B0604030504040204" pitchFamily="50" charset="-128"/>
              </a:rPr>
              <a:pPr rtl="0"/>
              <a:t>3</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normAutofit/>
          </a:bodyPr>
          <a:lstStyle/>
          <a:p>
            <a:pPr rtl="0"/>
            <a:r>
              <a:rPr lang="en-US" altLang="ja-JP" sz="5400"/>
              <a:t>TASUMA</a:t>
            </a:r>
            <a:endParaRPr lang="ja-JP" altLang="en-US" sz="5400"/>
          </a:p>
        </p:txBody>
      </p:sp>
      <p:sp>
        <p:nvSpPr>
          <p:cNvPr id="3" name="サブタイトル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924175"/>
            <a:ext cx="8773027" cy="2519363"/>
          </a:xfrm>
        </p:spPr>
        <p:txBody>
          <a:bodyPr rtlCol="0">
            <a:normAutofit fontScale="92500"/>
          </a:bodyPr>
          <a:lstStyle/>
          <a:p>
            <a:pPr rtl="0"/>
            <a:r>
              <a:rPr lang="en-US" altLang="ja-JP" sz="3200"/>
              <a:t>TASUMA</a:t>
            </a:r>
            <a:r>
              <a:rPr lang="ja-JP" altLang="en-US" sz="3200"/>
              <a:t>とは</a:t>
            </a:r>
            <a:r>
              <a:rPr lang="en-US" altLang="ja-JP" sz="3200"/>
              <a:t>…</a:t>
            </a:r>
          </a:p>
          <a:p>
            <a:pPr rtl="0"/>
            <a:r>
              <a:rPr lang="en-US" altLang="ja-JP" sz="3200">
                <a:latin typeface="Meiryo UI" panose="020B0604030504040204" pitchFamily="50" charset="-128"/>
                <a:ea typeface="Meiryo UI" panose="020B0604030504040204" pitchFamily="50" charset="-128"/>
              </a:rPr>
              <a:t>IT</a:t>
            </a:r>
            <a:r>
              <a:rPr lang="ja-JP" altLang="en-US" sz="3200">
                <a:latin typeface="Meiryo UI" panose="020B0604030504040204" pitchFamily="50" charset="-128"/>
                <a:ea typeface="Meiryo UI" panose="020B0604030504040204" pitchFamily="50" charset="-128"/>
              </a:rPr>
              <a:t>関連の資格取得サポートを行うアプリ</a:t>
            </a:r>
            <a:endParaRPr lang="en-US" altLang="ja-JP" sz="3200">
              <a:latin typeface="Meiryo UI" panose="020B0604030504040204" pitchFamily="50" charset="-128"/>
              <a:ea typeface="Meiryo UI" panose="020B0604030504040204" pitchFamily="50" charset="-128"/>
            </a:endParaRPr>
          </a:p>
          <a:p>
            <a:pPr rtl="0"/>
            <a:endParaRPr lang="en-US" altLang="ja-JP"/>
          </a:p>
          <a:p>
            <a:pPr rtl="0"/>
            <a:r>
              <a:rPr lang="ja-JP" altLang="en-US" sz="3200"/>
              <a:t>想定利用者：</a:t>
            </a:r>
            <a:r>
              <a:rPr lang="en-US" altLang="ja-JP" sz="3200"/>
              <a:t>20</a:t>
            </a:r>
            <a:r>
              <a:rPr lang="ja-JP" altLang="en-US" sz="3200"/>
              <a:t>代若手</a:t>
            </a:r>
            <a:r>
              <a:rPr lang="en-US" altLang="ja-JP" sz="3200"/>
              <a:t>IT</a:t>
            </a:r>
            <a:r>
              <a:rPr lang="ja-JP" altLang="en-US" sz="3200"/>
              <a:t>社員や</a:t>
            </a:r>
            <a:r>
              <a:rPr lang="en-US" altLang="ja-JP" sz="3200"/>
              <a:t>IT</a:t>
            </a:r>
            <a:r>
              <a:rPr lang="ja-JP" altLang="en-US" sz="3200"/>
              <a:t>の資格が欲しい人</a:t>
            </a:r>
            <a:endParaRPr lang="en-US" altLang="ja-JP" sz="3200"/>
          </a:p>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502752" y="6302562"/>
            <a:ext cx="987552"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ZA" altLang="ja-JP" sz="9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ja-JP" altLang="en-US" sz="9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537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E1C88-627C-4655-A4FB-0BB02EDB078A}"/>
              </a:ext>
            </a:extLst>
          </p:cNvPr>
          <p:cNvSpPr>
            <a:spLocks noGrp="1"/>
          </p:cNvSpPr>
          <p:nvPr>
            <p:ph type="title"/>
          </p:nvPr>
        </p:nvSpPr>
        <p:spPr>
          <a:xfrm>
            <a:off x="276726" y="1106741"/>
            <a:ext cx="5455486" cy="1204912"/>
          </a:xfrm>
        </p:spPr>
        <p:txBody>
          <a:bodyPr rtlCol="0">
            <a:normAutofit/>
          </a:bodyPr>
          <a:lstStyle/>
          <a:p>
            <a:pPr rtl="0"/>
            <a:r>
              <a:rPr lang="en-US" altLang="ja-JP" sz="3200"/>
              <a:t>IT</a:t>
            </a:r>
            <a:r>
              <a:rPr lang="ja-JP" altLang="en-US" sz="3200"/>
              <a:t>業界及び</a:t>
            </a:r>
            <a:r>
              <a:rPr lang="en-US" altLang="ja-JP" sz="3200"/>
              <a:t>TASUMA</a:t>
            </a:r>
            <a:r>
              <a:rPr lang="ja-JP" altLang="en-US" sz="3200"/>
              <a:t>の需要</a:t>
            </a:r>
          </a:p>
        </p:txBody>
      </p:sp>
      <p:sp>
        <p:nvSpPr>
          <p:cNvPr id="3" name="コンテンツ プレースホルダー 2">
            <a:extLst>
              <a:ext uri="{FF2B5EF4-FFF2-40B4-BE49-F238E27FC236}">
                <a16:creationId xmlns:a16="http://schemas.microsoft.com/office/drawing/2014/main" id="{033634FE-ADF0-4BC3-A0A9-447EA9DD096B}"/>
              </a:ext>
            </a:extLst>
          </p:cNvPr>
          <p:cNvSpPr>
            <a:spLocks noGrp="1"/>
          </p:cNvSpPr>
          <p:nvPr>
            <p:ph type="body" idx="1"/>
          </p:nvPr>
        </p:nvSpPr>
        <p:spPr>
          <a:xfrm>
            <a:off x="276726" y="2709551"/>
            <a:ext cx="6781876" cy="2918352"/>
          </a:xfrm>
        </p:spPr>
        <p:txBody>
          <a:bodyPr vert="horz" lIns="91440" tIns="45720" rIns="91440" bIns="45720" rtlCol="0" anchor="t">
            <a:normAutofit/>
          </a:bodyPr>
          <a:lstStyle/>
          <a:p>
            <a:pPr rtl="0"/>
            <a:r>
              <a:rPr lang="en-US" altLang="ja-JP" sz="1800">
                <a:latin typeface="Meiryo UI"/>
                <a:ea typeface="Meiryo UI"/>
              </a:rPr>
              <a:t>IT</a:t>
            </a:r>
            <a:r>
              <a:rPr lang="ja-JP" altLang="en-US" sz="1800">
                <a:latin typeface="Meiryo UI"/>
                <a:ea typeface="Meiryo UI"/>
              </a:rPr>
              <a:t>業界は私達の生活に大きな影響を与えており、なくてはならない業界</a:t>
            </a:r>
            <a:endParaRPr lang="en-US" altLang="ja-JP" sz="1800">
              <a:latin typeface="Meiryo UI"/>
              <a:ea typeface="Meiryo UI"/>
            </a:endParaRPr>
          </a:p>
          <a:p>
            <a:pPr rtl="0"/>
            <a:r>
              <a:rPr lang="ja-JP" altLang="en-US" sz="1800">
                <a:latin typeface="Meiryo UI"/>
                <a:ea typeface="Meiryo UI"/>
              </a:rPr>
              <a:t>したがって</a:t>
            </a:r>
            <a:r>
              <a:rPr lang="en-US" altLang="ja-JP" sz="1800">
                <a:latin typeface="Meiryo UI"/>
                <a:ea typeface="Meiryo UI"/>
              </a:rPr>
              <a:t>…</a:t>
            </a:r>
          </a:p>
          <a:p>
            <a:pPr rtl="0"/>
            <a:r>
              <a:rPr lang="ja-JP" altLang="en-US" sz="1800">
                <a:latin typeface="Meiryo UI"/>
                <a:ea typeface="Meiryo UI"/>
              </a:rPr>
              <a:t>→</a:t>
            </a:r>
            <a:r>
              <a:rPr lang="ja-JP" altLang="en-US" sz="1800">
                <a:solidFill>
                  <a:srgbClr val="FF0000"/>
                </a:solidFill>
                <a:latin typeface="Meiryo UI"/>
                <a:ea typeface="Meiryo UI"/>
              </a:rPr>
              <a:t>「</a:t>
            </a:r>
            <a:r>
              <a:rPr lang="en-US" altLang="ja-JP" sz="1800">
                <a:solidFill>
                  <a:srgbClr val="FF0000"/>
                </a:solidFill>
                <a:latin typeface="Meiryo UI"/>
                <a:ea typeface="Meiryo UI"/>
              </a:rPr>
              <a:t>TASUMA</a:t>
            </a:r>
            <a:r>
              <a:rPr lang="ja-JP" altLang="en-US" sz="1800">
                <a:solidFill>
                  <a:srgbClr val="FF0000"/>
                </a:solidFill>
                <a:latin typeface="Meiryo UI"/>
                <a:ea typeface="Meiryo UI"/>
              </a:rPr>
              <a:t>」があれば心強く、勉強のモチベーションも上がる！</a:t>
            </a:r>
            <a:endParaRPr lang="en-US" altLang="ja-JP" sz="1800">
              <a:solidFill>
                <a:srgbClr val="FF0000"/>
              </a:solidFill>
              <a:latin typeface="Meiryo UI"/>
              <a:ea typeface="Meiryo UI"/>
            </a:endParaRPr>
          </a:p>
          <a:p>
            <a:pPr rtl="0"/>
            <a:endParaRPr lang="en-US" altLang="ja-JP" noProof="1"/>
          </a:p>
          <a:p>
            <a:endParaRPr lang="en-US" altLang="ja-JP" noProof="1">
              <a:latin typeface="Meiryo UI"/>
              <a:ea typeface="Meiryo UI"/>
            </a:endParaRPr>
          </a:p>
          <a:p>
            <a:pPr algn="ctr"/>
            <a:r>
              <a:rPr lang="en-US" altLang="ja-JP" sz="2800" noProof="1">
                <a:latin typeface="Meiryo UI"/>
                <a:ea typeface="Meiryo UI"/>
              </a:rPr>
              <a:t>あなたの「やる気スイッチ」を押します！</a:t>
            </a:r>
            <a:endParaRPr lang="en-US" altLang="ja-JP" sz="2800" noProof="1"/>
          </a:p>
          <a:p>
            <a:endParaRPr lang="ja-JP" altLang="en-US" noProof="1"/>
          </a:p>
        </p:txBody>
      </p:sp>
      <p:sp>
        <p:nvSpPr>
          <p:cNvPr id="6" name="スライド番号プレースホルダー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altLang="ja-JP" sz="9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ja-JP" altLang="en-US" sz="9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pic>
        <p:nvPicPr>
          <p:cNvPr id="7" name="グラフィックス 6">
            <a:extLst>
              <a:ext uri="{FF2B5EF4-FFF2-40B4-BE49-F238E27FC236}">
                <a16:creationId xmlns:a16="http://schemas.microsoft.com/office/drawing/2014/main" id="{CA11E0AD-82C0-F5D1-243F-46CB330088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2625" y="1106741"/>
            <a:ext cx="5842649" cy="4392753"/>
          </a:xfrm>
          <a:prstGeom prst="rect">
            <a:avLst/>
          </a:prstGeom>
        </p:spPr>
      </p:pic>
      <p:sp>
        <p:nvSpPr>
          <p:cNvPr id="9" name="テキスト ボックス 8">
            <a:extLst>
              <a:ext uri="{FF2B5EF4-FFF2-40B4-BE49-F238E27FC236}">
                <a16:creationId xmlns:a16="http://schemas.microsoft.com/office/drawing/2014/main" id="{FFBBBA34-6FE7-69F2-D2D1-C0F681C661A5}"/>
              </a:ext>
            </a:extLst>
          </p:cNvPr>
          <p:cNvSpPr txBox="1"/>
          <p:nvPr/>
        </p:nvSpPr>
        <p:spPr>
          <a:xfrm>
            <a:off x="5358062" y="5856492"/>
            <a:ext cx="660934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a:ln>
                  <a:noFill/>
                </a:ln>
                <a:solidFill>
                  <a:srgbClr val="859099"/>
                </a:solidFill>
                <a:effectLst/>
                <a:uLnTx/>
                <a:uFillTx/>
                <a:latin typeface="メイリオ" panose="020B0604030504040204" pitchFamily="50" charset="-128"/>
                <a:ea typeface="メイリオ" panose="020B0604030504040204" pitchFamily="50" charset="-128"/>
                <a:cs typeface="+mn-cs"/>
              </a:rPr>
              <a:t>（出典）総務省「令和２年度　</a:t>
            </a:r>
            <a:r>
              <a:rPr kumimoji="0" lang="en-US" altLang="ja-JP" sz="1600" b="0" i="0" u="none" strike="noStrike" kern="1200" cap="none" spc="0" normalizeH="0" baseline="0" noProof="0">
                <a:ln>
                  <a:noFill/>
                </a:ln>
                <a:solidFill>
                  <a:srgbClr val="859099"/>
                </a:solidFill>
                <a:effectLst/>
                <a:uLnTx/>
                <a:uFillTx/>
                <a:latin typeface="メイリオ" panose="020B0604030504040204" pitchFamily="50" charset="-128"/>
                <a:ea typeface="メイリオ" panose="020B0604030504040204" pitchFamily="50" charset="-128"/>
                <a:cs typeface="+mn-cs"/>
              </a:rPr>
              <a:t>ICT</a:t>
            </a:r>
            <a:r>
              <a:rPr kumimoji="0" lang="ja-JP" altLang="en-US" sz="1600" b="0" i="0" u="none" strike="noStrike" kern="1200" cap="none" spc="0" normalizeH="0" baseline="0" noProof="0">
                <a:ln>
                  <a:noFill/>
                </a:ln>
                <a:solidFill>
                  <a:srgbClr val="859099"/>
                </a:solidFill>
                <a:effectLst/>
                <a:uLnTx/>
                <a:uFillTx/>
                <a:latin typeface="メイリオ" panose="020B0604030504040204" pitchFamily="50" charset="-128"/>
                <a:ea typeface="メイリオ" panose="020B0604030504040204" pitchFamily="50" charset="-128"/>
                <a:cs typeface="+mn-cs"/>
              </a:rPr>
              <a:t>の経済分析に関する調査」</a:t>
            </a:r>
            <a:r>
              <a:rPr kumimoji="0" lang="en-US" altLang="ja-JP" sz="1600" b="0" i="0" u="none" strike="noStrike" kern="1200" cap="none" spc="0" normalizeH="0" baseline="0" noProof="0">
                <a:ln>
                  <a:noFill/>
                </a:ln>
                <a:solidFill>
                  <a:srgbClr val="859099"/>
                </a:solidFill>
                <a:effectLst/>
                <a:uLnTx/>
                <a:uFillTx/>
                <a:latin typeface="メイリオ" panose="020B0604030504040204" pitchFamily="50" charset="-128"/>
                <a:ea typeface="メイリオ" panose="020B0604030504040204" pitchFamily="50" charset="-128"/>
                <a:cs typeface="+mn-cs"/>
              </a:rPr>
              <a:t>(2021)</a:t>
            </a:r>
            <a:endParaRPr kumimoji="0" lang="ja-JP" altLang="en-US" sz="1600" b="0" i="0" u="none" strike="noStrike" kern="1200" cap="none" spc="0" normalizeH="0" baseline="0" noProof="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02247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rtlCol="0"/>
          <a:lstStyle/>
          <a:p>
            <a:pPr rtl="0"/>
            <a:r>
              <a:rPr lang="ja-JP" altLang="en-US" sz="3200">
                <a:latin typeface="Meiryo UI"/>
                <a:ea typeface="Meiryo UI"/>
              </a:rPr>
              <a:t>成果物紹介</a:t>
            </a:r>
          </a:p>
        </p:txBody>
      </p:sp>
      <p:sp>
        <p:nvSpPr>
          <p:cNvPr id="3" name="スライド番号プレースホルダー 3">
            <a:extLst>
              <a:ext uri="{FF2B5EF4-FFF2-40B4-BE49-F238E27FC236}">
                <a16:creationId xmlns:a16="http://schemas.microsoft.com/office/drawing/2014/main" id="{7F8C7281-5824-2A40-053E-A52B9F0C7CA0}"/>
              </a:ext>
            </a:extLst>
          </p:cNvPr>
          <p:cNvSpPr txBox="1">
            <a:spLocks/>
          </p:cNvSpPr>
          <p:nvPr/>
        </p:nvSpPr>
        <p:spPr>
          <a:xfrm>
            <a:off x="10700656" y="6356350"/>
            <a:ext cx="653143" cy="365125"/>
          </a:xfrm>
          <a:prstGeom prst="rect">
            <a:avLst/>
          </a:prstGeom>
        </p:spPr>
        <p:txBody>
          <a:bodyPr rtlCol="0"/>
          <a:ls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9B51A1E-902D-48AF-9020-955120F399B6}" type="slidenum">
              <a:rPr lang="en-ZA" altLang="ja-JP" sz="900" smtClean="0">
                <a:latin typeface="Meiryo UI" panose="020B0604030504040204" pitchFamily="50" charset="-128"/>
                <a:ea typeface="Meiryo UI" panose="020B0604030504040204" pitchFamily="50" charset="-128"/>
              </a:rPr>
              <a:pPr algn="r"/>
              <a:t>6</a:t>
            </a:fld>
            <a:endParaRPr lang="ja-JP" altLang="en-ZA" sz="9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ja-JP" altLang="en-US"/>
              <a:t>機能紹介・デモ</a:t>
            </a:r>
            <a:endParaRPr lang="ja-JP" altLang="en-US">
              <a:latin typeface="Meiryo UI" panose="020B0604030504040204" pitchFamily="50" charset="-128"/>
              <a:ea typeface="Meiryo UI" panose="020B0604030504040204" pitchFamily="50" charset="-128"/>
            </a:endParaRPr>
          </a:p>
        </p:txBody>
      </p:sp>
      <p:sp>
        <p:nvSpPr>
          <p:cNvPr id="6" name="テキスト プレースホルダー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ja-JP" altLang="en-US" noProof="1"/>
              <a:t>・</a:t>
            </a:r>
            <a:r>
              <a:rPr lang="en-US" altLang="ja-JP" noProof="1"/>
              <a:t>M</a:t>
            </a:r>
            <a:r>
              <a:rPr lang="en-US" altLang="ja-JP" cap="none" noProof="1"/>
              <a:t>y</a:t>
            </a:r>
            <a:r>
              <a:rPr lang="ja-JP" altLang="en-US" cap="none" noProof="1"/>
              <a:t>資格の登録</a:t>
            </a:r>
            <a:r>
              <a:rPr lang="ja-JP" altLang="en-US" noProof="1"/>
              <a:t>機能</a:t>
            </a:r>
            <a:endParaRPr lang="ja-JP" altLang="en-US" noProof="1">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827694"/>
            <a:ext cx="5431971" cy="1406438"/>
          </a:xfrm>
        </p:spPr>
        <p:txBody>
          <a:bodyPr vert="horz" lIns="91440" tIns="45720" rIns="91440" bIns="45720" rtlCol="0" anchor="t">
            <a:noAutofit/>
          </a:bodyPr>
          <a:lstStyle/>
          <a:p>
            <a:pPr rtl="0"/>
            <a:r>
              <a:rPr lang="en-US" altLang="ja-JP" noProof="1">
                <a:latin typeface="Meiryo UI"/>
                <a:ea typeface="Meiryo UI"/>
              </a:rPr>
              <a:t>…</a:t>
            </a:r>
            <a:r>
              <a:rPr lang="ja-JP" altLang="en-US" noProof="1">
                <a:latin typeface="Meiryo UI"/>
                <a:ea typeface="Meiryo UI"/>
              </a:rPr>
              <a:t>「資格取りたいなと思ったけど、何を勉強しようか考えるのが面倒だな。」</a:t>
            </a:r>
            <a:endParaRPr lang="en-US" altLang="ja-JP" noProof="1">
              <a:latin typeface="Meiryo UI"/>
              <a:ea typeface="Meiryo UI"/>
            </a:endParaRPr>
          </a:p>
          <a:p>
            <a:pPr rtl="0"/>
            <a:r>
              <a:rPr lang="ja-JP" altLang="en-US" noProof="1">
                <a:latin typeface="Meiryo UI"/>
                <a:ea typeface="Meiryo UI"/>
              </a:rPr>
              <a:t>　　そんなあなたに向けて、マッチング機能を用意しました。</a:t>
            </a:r>
            <a:endParaRPr lang="en-US" altLang="ja-JP" noProof="1">
              <a:latin typeface="Meiryo UI"/>
              <a:ea typeface="Meiryo UI"/>
            </a:endParaRPr>
          </a:p>
          <a:p>
            <a:r>
              <a:rPr lang="en-US" altLang="ja-JP" noProof="1">
                <a:latin typeface="Meiryo UI"/>
                <a:ea typeface="Meiryo UI"/>
              </a:rPr>
              <a:t>   </a:t>
            </a:r>
            <a:r>
              <a:rPr lang="ja-JP" altLang="en-US" noProof="1">
                <a:latin typeface="Meiryo UI"/>
                <a:ea typeface="Meiryo UI"/>
              </a:rPr>
              <a:t>　 また、２回目以降に利用することを考えて、マッチングを省略して</a:t>
            </a:r>
            <a:endParaRPr lang="en-US" altLang="ja-JP" noProof="1">
              <a:latin typeface="Meiryo UI"/>
              <a:ea typeface="Meiryo UI"/>
            </a:endParaRPr>
          </a:p>
          <a:p>
            <a:r>
              <a:rPr lang="ja-JP" altLang="en-US" noProof="1">
                <a:latin typeface="Meiryo UI"/>
                <a:ea typeface="Meiryo UI"/>
              </a:rPr>
              <a:t>　　　登録できるように「資格一覧」からも登録できるようにしました。</a:t>
            </a:r>
            <a:endParaRPr lang="en-US" altLang="ja-JP" noProof="1">
              <a:latin typeface="Meiryo UI"/>
              <a:ea typeface="Meiryo UI"/>
            </a:endParaRPr>
          </a:p>
          <a:p>
            <a:pPr rtl="0"/>
            <a:r>
              <a:rPr lang="ja-JP" altLang="en-US" noProof="1">
                <a:latin typeface="Meiryo UI"/>
                <a:ea typeface="Meiryo UI"/>
              </a:rPr>
              <a:t>　</a:t>
            </a:r>
          </a:p>
        </p:txBody>
      </p:sp>
      <p:sp>
        <p:nvSpPr>
          <p:cNvPr id="8" name="テキスト プレースホルダー 7">
            <a:extLst>
              <a:ext uri="{FF2B5EF4-FFF2-40B4-BE49-F238E27FC236}">
                <a16:creationId xmlns:a16="http://schemas.microsoft.com/office/drawing/2014/main" id="{F5C3A7BE-F7FC-4942-A31A-491A8A806103}"/>
              </a:ext>
            </a:extLst>
          </p:cNvPr>
          <p:cNvSpPr>
            <a:spLocks noGrp="1"/>
          </p:cNvSpPr>
          <p:nvPr>
            <p:ph type="body" sz="quarter" idx="23"/>
          </p:nvPr>
        </p:nvSpPr>
        <p:spPr>
          <a:xfrm>
            <a:off x="5920595" y="4228868"/>
            <a:ext cx="5433204" cy="365125"/>
          </a:xfrm>
        </p:spPr>
        <p:txBody>
          <a:bodyPr vert="horz" lIns="91440" tIns="45720" rIns="91440" bIns="45720" rtlCol="0" anchor="t">
            <a:noAutofit/>
          </a:bodyPr>
          <a:lstStyle/>
          <a:p>
            <a:pPr rtl="0"/>
            <a:r>
              <a:rPr lang="ja-JP" altLang="en-US" noProof="1"/>
              <a:t>・「本日の目標」機能</a:t>
            </a:r>
            <a:endParaRPr lang="ja-JP" altLang="en-US" noProof="1">
              <a:latin typeface="Meiryo UI" panose="020B0604030504040204" pitchFamily="50" charset="-128"/>
              <a:ea typeface="Meiryo UI" panose="020B0604030504040204" pitchFamily="50" charset="-128"/>
            </a:endParaRPr>
          </a:p>
        </p:txBody>
      </p:sp>
      <p:sp>
        <p:nvSpPr>
          <p:cNvPr id="9" name="テキスト プレースホルダー 8">
            <a:extLst>
              <a:ext uri="{FF2B5EF4-FFF2-40B4-BE49-F238E27FC236}">
                <a16:creationId xmlns:a16="http://schemas.microsoft.com/office/drawing/2014/main" id="{95CCE699-03D1-4642-B46A-B14EF17DA183}"/>
              </a:ext>
            </a:extLst>
          </p:cNvPr>
          <p:cNvSpPr>
            <a:spLocks noGrp="1"/>
          </p:cNvSpPr>
          <p:nvPr>
            <p:ph type="body" sz="quarter" idx="24"/>
          </p:nvPr>
        </p:nvSpPr>
        <p:spPr>
          <a:xfrm>
            <a:off x="5920169" y="4558292"/>
            <a:ext cx="5431971" cy="770372"/>
          </a:xfrm>
        </p:spPr>
        <p:txBody>
          <a:bodyPr rtlCol="0">
            <a:normAutofit/>
          </a:bodyPr>
          <a:lstStyle/>
          <a:p>
            <a:pPr rtl="0"/>
            <a:r>
              <a:rPr lang="en-US" altLang="ja-JP" noProof="1">
                <a:latin typeface="Meiryo UI" panose="020B0604030504040204" pitchFamily="50" charset="-128"/>
                <a:ea typeface="Meiryo UI" panose="020B0604030504040204" pitchFamily="50" charset="-128"/>
              </a:rPr>
              <a:t>…</a:t>
            </a:r>
            <a:r>
              <a:rPr lang="ja-JP" altLang="en-US" noProof="1">
                <a:latin typeface="Meiryo UI" panose="020B0604030504040204" pitchFamily="50" charset="-128"/>
                <a:ea typeface="Meiryo UI" panose="020B0604030504040204" pitchFamily="50" charset="-128"/>
              </a:rPr>
              <a:t>資格は決まったけど、参考書も分厚くてやる気にならないな。</a:t>
            </a:r>
            <a:endParaRPr lang="en-US" altLang="ja-JP" noProof="1">
              <a:latin typeface="Meiryo UI" panose="020B0604030504040204" pitchFamily="50" charset="-128"/>
              <a:ea typeface="Meiryo UI" panose="020B0604030504040204" pitchFamily="50" charset="-128"/>
            </a:endParaRPr>
          </a:p>
          <a:p>
            <a:pPr rtl="0"/>
            <a:r>
              <a:rPr lang="ja-JP" altLang="en-US" noProof="1">
                <a:latin typeface="Meiryo UI" panose="020B0604030504040204" pitchFamily="50" charset="-128"/>
                <a:ea typeface="Meiryo UI" panose="020B0604030504040204" pitchFamily="50" charset="-128"/>
              </a:rPr>
              <a:t>　　そんなあなたに向けて、勉強する単元を絞って提示します。</a:t>
            </a:r>
          </a:p>
        </p:txBody>
      </p:sp>
      <p:sp>
        <p:nvSpPr>
          <p:cNvPr id="10" name="テキスト プレースホルダー 9">
            <a:extLst>
              <a:ext uri="{FF2B5EF4-FFF2-40B4-BE49-F238E27FC236}">
                <a16:creationId xmlns:a16="http://schemas.microsoft.com/office/drawing/2014/main" id="{BC1DF189-6F2F-4C21-88CC-C82D3D0D147B}"/>
              </a:ext>
            </a:extLst>
          </p:cNvPr>
          <p:cNvSpPr>
            <a:spLocks noGrp="1"/>
          </p:cNvSpPr>
          <p:nvPr>
            <p:ph type="body" sz="quarter" idx="25"/>
          </p:nvPr>
        </p:nvSpPr>
        <p:spPr>
          <a:xfrm>
            <a:off x="5920595" y="5328664"/>
            <a:ext cx="5433204" cy="365125"/>
          </a:xfrm>
        </p:spPr>
        <p:txBody>
          <a:bodyPr vert="horz" lIns="91440" tIns="45720" rIns="91440" bIns="45720" rtlCol="0" anchor="t">
            <a:normAutofit lnSpcReduction="10000"/>
          </a:bodyPr>
          <a:lstStyle/>
          <a:p>
            <a:pPr rtl="0"/>
            <a:r>
              <a:rPr lang="ja-JP" altLang="en-US" noProof="1">
                <a:latin typeface="Meiryo UI" panose="020B0604030504040204" pitchFamily="50" charset="-128"/>
                <a:ea typeface="Meiryo UI" panose="020B0604030504040204" pitchFamily="50" charset="-128"/>
              </a:rPr>
              <a:t>・掲示板機能</a:t>
            </a:r>
          </a:p>
        </p:txBody>
      </p:sp>
      <p:sp>
        <p:nvSpPr>
          <p:cNvPr id="5" name="テキスト プレースホルダー 4">
            <a:extLst>
              <a:ext uri="{FF2B5EF4-FFF2-40B4-BE49-F238E27FC236}">
                <a16:creationId xmlns:a16="http://schemas.microsoft.com/office/drawing/2014/main" id="{06E82690-B145-4D4F-B2D1-0B2A8C50FD71}"/>
              </a:ext>
            </a:extLst>
          </p:cNvPr>
          <p:cNvSpPr>
            <a:spLocks noGrp="1"/>
          </p:cNvSpPr>
          <p:nvPr>
            <p:ph type="body" sz="quarter" idx="26"/>
          </p:nvPr>
        </p:nvSpPr>
        <p:spPr>
          <a:xfrm>
            <a:off x="5920169" y="5658089"/>
            <a:ext cx="5431971" cy="557950"/>
          </a:xfrm>
        </p:spPr>
        <p:txBody>
          <a:bodyPr rtlCol="0">
            <a:noAutofit/>
          </a:bodyPr>
          <a:lstStyle/>
          <a:p>
            <a:pPr rtl="0"/>
            <a:r>
              <a:rPr lang="en-US" altLang="ja-JP" noProof="1"/>
              <a:t>…</a:t>
            </a:r>
            <a:r>
              <a:rPr lang="ja-JP" altLang="en-US" noProof="1"/>
              <a:t>ずっと一人で勉強するの飽きてきたな。ここ誰かに質問したいな。</a:t>
            </a:r>
            <a:endParaRPr lang="en-US" altLang="ja-JP" noProof="1"/>
          </a:p>
          <a:p>
            <a:pPr rtl="0"/>
            <a:r>
              <a:rPr lang="ja-JP" altLang="en-US" noProof="1">
                <a:latin typeface="Meiryo UI" panose="020B0604030504040204" pitchFamily="50" charset="-128"/>
                <a:ea typeface="Meiryo UI" panose="020B0604030504040204" pitchFamily="50" charset="-128"/>
              </a:rPr>
              <a:t>　　そんなあなたに向けて、雑談にも質問にも使える掲示板を用意しました。</a:t>
            </a:r>
          </a:p>
        </p:txBody>
      </p:sp>
      <p:sp>
        <p:nvSpPr>
          <p:cNvPr id="4" name="スライド番号プレースホルダー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r>
              <a:rPr lang="en-ZA" altLang="ja-JP"/>
              <a:t>７</a:t>
            </a:r>
            <a:endParaRPr lang="en-ZA" alt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542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24739" y="1020445"/>
            <a:ext cx="3477040" cy="1325563"/>
          </a:xfrm>
        </p:spPr>
        <p:txBody>
          <a:bodyPr rtlCol="0">
            <a:noAutofit/>
          </a:bodyPr>
          <a:lstStyle/>
          <a:p>
            <a:pPr rtl="0"/>
            <a:br>
              <a:rPr lang="en-US" altLang="ja-JP" sz="3600" b="1"/>
            </a:br>
            <a:r>
              <a:rPr lang="en-US" altLang="ja-JP" sz="3600" b="1">
                <a:latin typeface="Meiryo UI"/>
                <a:ea typeface="Meiryo UI"/>
              </a:rPr>
              <a:t>My</a:t>
            </a:r>
            <a:r>
              <a:rPr lang="ja-JP" altLang="en-US" sz="3600" b="1">
                <a:latin typeface="Meiryo UI"/>
                <a:ea typeface="Meiryo UI"/>
              </a:rPr>
              <a:t>資格の登録</a:t>
            </a:r>
            <a:br>
              <a:rPr lang="en-US" altLang="ja-JP" sz="3600" b="1"/>
            </a:br>
            <a:r>
              <a:rPr lang="en-US" altLang="ja-JP" sz="3600" b="1">
                <a:latin typeface="Meiryo UI"/>
                <a:ea typeface="Meiryo UI"/>
              </a:rPr>
              <a:t>-</a:t>
            </a:r>
            <a:r>
              <a:rPr lang="ja-JP" altLang="en-US" sz="3600" b="1">
                <a:latin typeface="Meiryo UI"/>
                <a:ea typeface="Meiryo UI"/>
              </a:rPr>
              <a:t>資格マッチング</a:t>
            </a:r>
          </a:p>
        </p:txBody>
      </p:sp>
      <p:sp>
        <p:nvSpPr>
          <p:cNvPr id="4" name="スライド番号プレースホルダー 3">
            <a:extLst>
              <a:ext uri="{FF2B5EF4-FFF2-40B4-BE49-F238E27FC236}">
                <a16:creationId xmlns:a16="http://schemas.microsoft.com/office/drawing/2014/main" id="{328F602C-7F98-4C02-99D4-ED65E00D66A4}"/>
              </a:ext>
            </a:extLst>
          </p:cNvPr>
          <p:cNvSpPr>
            <a:spLocks noGrp="1"/>
          </p:cNvSpPr>
          <p:nvPr>
            <p:ph type="sldNum" sz="quarter" idx="12"/>
          </p:nvPr>
        </p:nvSpPr>
        <p:spPr>
          <a:xfrm>
            <a:off x="10622461" y="6367580"/>
            <a:ext cx="987552" cy="365125"/>
          </a:xfrm>
        </p:spPr>
        <p:txBody>
          <a:bodyPr rtlCol="0"/>
          <a:lstStyle/>
          <a:p>
            <a:pPr rtl="0"/>
            <a:fld id="{19B51A1E-902D-48AF-9020-955120F399B6}" type="slidenum">
              <a:rPr lang="en-ZA" altLang="ja-JP" smtClean="0">
                <a:latin typeface="Meiryo UI" panose="020B0604030504040204" pitchFamily="50" charset="-128"/>
                <a:ea typeface="Meiryo UI" panose="020B0604030504040204" pitchFamily="50" charset="-128"/>
              </a:rPr>
              <a:pPr rtl="0"/>
              <a:t>8</a:t>
            </a:fld>
            <a:endParaRPr lang="ja-JP" altLang="en-US">
              <a:latin typeface="Meiryo UI" panose="020B0604030504040204" pitchFamily="50" charset="-128"/>
              <a:ea typeface="Meiryo UI" panose="020B0604030504040204" pitchFamily="50" charset="-128"/>
            </a:endParaRPr>
          </a:p>
        </p:txBody>
      </p:sp>
      <p:sp>
        <p:nvSpPr>
          <p:cNvPr id="12" name="TextBox 11">
            <a:extLst>
              <a:ext uri="{FF2B5EF4-FFF2-40B4-BE49-F238E27FC236}">
                <a16:creationId xmlns:a16="http://schemas.microsoft.com/office/drawing/2014/main" id="{3840988C-E1FC-C755-7401-837767D4071C}"/>
              </a:ext>
            </a:extLst>
          </p:cNvPr>
          <p:cNvSpPr txBox="1"/>
          <p:nvPr/>
        </p:nvSpPr>
        <p:spPr>
          <a:xfrm>
            <a:off x="210430" y="2542608"/>
            <a:ext cx="58855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kumimoji="1" lang="en-US" sz="2400">
                <a:latin typeface="Meiryo UI"/>
                <a:ea typeface="Meiryo UI"/>
              </a:rPr>
              <a:t>…IT</a:t>
            </a:r>
            <a:r>
              <a:rPr kumimoji="1" lang="ja-JP" altLang="en-US" sz="2400">
                <a:latin typeface="Meiryo UI"/>
                <a:ea typeface="Meiryo UI"/>
              </a:rPr>
              <a:t>資格を取りたいけど</a:t>
            </a:r>
          </a:p>
          <a:p>
            <a:r>
              <a:rPr kumimoji="1" lang="ja-JP" altLang="en-US" sz="2400">
                <a:latin typeface="Meiryo UI"/>
                <a:ea typeface="Meiryo UI"/>
              </a:rPr>
              <a:t>　　何を取ればいいのかよくわからない。</a:t>
            </a:r>
          </a:p>
          <a:p>
            <a:r>
              <a:rPr kumimoji="1" lang="ja-JP" altLang="en-US" sz="2400">
                <a:latin typeface="Meiryo UI"/>
                <a:ea typeface="Meiryo UI"/>
              </a:rPr>
              <a:t>　　そんなあなたに向けて資格の提案をします。</a:t>
            </a:r>
          </a:p>
        </p:txBody>
      </p:sp>
      <p:pic>
        <p:nvPicPr>
          <p:cNvPr id="13" name="図 12" descr="モニター画面に映るウェブサイトのスクリーンショット&#10;&#10;自動的に生成された説明">
            <a:extLst>
              <a:ext uri="{FF2B5EF4-FFF2-40B4-BE49-F238E27FC236}">
                <a16:creationId xmlns:a16="http://schemas.microsoft.com/office/drawing/2014/main" id="{37E7830C-5C24-64ED-6420-93DAACB99DE6}"/>
              </a:ext>
            </a:extLst>
          </p:cNvPr>
          <p:cNvPicPr>
            <a:picLocks noChangeAspect="1"/>
          </p:cNvPicPr>
          <p:nvPr/>
        </p:nvPicPr>
        <p:blipFill rotWithShape="1">
          <a:blip r:embed="rId3"/>
          <a:srcRect l="18813" t="-2479" r="10201" b="5434"/>
          <a:stretch/>
        </p:blipFill>
        <p:spPr>
          <a:xfrm>
            <a:off x="5813444" y="1020445"/>
            <a:ext cx="6168126" cy="4740899"/>
          </a:xfrm>
          <a:prstGeom prst="rect">
            <a:avLst/>
          </a:prstGeom>
        </p:spPr>
      </p:pic>
      <p:sp>
        <p:nvSpPr>
          <p:cNvPr id="6" name="吹き出し: 円形 5">
            <a:extLst>
              <a:ext uri="{FF2B5EF4-FFF2-40B4-BE49-F238E27FC236}">
                <a16:creationId xmlns:a16="http://schemas.microsoft.com/office/drawing/2014/main" id="{3847C620-7407-D20A-2720-C6BA73A4AD3B}"/>
              </a:ext>
            </a:extLst>
          </p:cNvPr>
          <p:cNvSpPr/>
          <p:nvPr/>
        </p:nvSpPr>
        <p:spPr>
          <a:xfrm>
            <a:off x="989352" y="3939537"/>
            <a:ext cx="4518362" cy="1621814"/>
          </a:xfrm>
          <a:prstGeom prst="wedgeEllipseCallout">
            <a:avLst>
              <a:gd name="adj1" fmla="val 98141"/>
              <a:gd name="adj2" fmla="val -38248"/>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UI" panose="020B0604030504040204" pitchFamily="50" charset="-128"/>
                <a:ea typeface="Meiryo UI" panose="020B0604030504040204" pitchFamily="50" charset="-128"/>
              </a:rPr>
              <a:t>★</a:t>
            </a:r>
            <a:r>
              <a:rPr lang="en-US" altLang="ja-JP">
                <a:solidFill>
                  <a:schemeClr val="tx1"/>
                </a:solidFill>
                <a:latin typeface="Meiryo UI" panose="020B0604030504040204" pitchFamily="50" charset="-128"/>
                <a:ea typeface="Meiryo UI" panose="020B0604030504040204" pitchFamily="50" charset="-128"/>
              </a:rPr>
              <a:t>Point</a:t>
            </a:r>
          </a:p>
          <a:p>
            <a:r>
              <a:rPr lang="ja-JP" altLang="en-US">
                <a:solidFill>
                  <a:schemeClr val="tx1"/>
                </a:solidFill>
                <a:latin typeface="Meiryo UI" panose="020B0604030504040204" pitchFamily="50" charset="-128"/>
                <a:ea typeface="Meiryo UI" panose="020B0604030504040204" pitchFamily="50" charset="-128"/>
              </a:rPr>
              <a:t>質問をもとにおすすめ資格を提案</a:t>
            </a:r>
          </a:p>
        </p:txBody>
      </p:sp>
      <p:sp>
        <p:nvSpPr>
          <p:cNvPr id="14" name="吹き出し: 円形 13">
            <a:extLst>
              <a:ext uri="{FF2B5EF4-FFF2-40B4-BE49-F238E27FC236}">
                <a16:creationId xmlns:a16="http://schemas.microsoft.com/office/drawing/2014/main" id="{AB668513-4FCD-EF20-CCDB-314BAC552FA7}"/>
              </a:ext>
            </a:extLst>
          </p:cNvPr>
          <p:cNvSpPr/>
          <p:nvPr/>
        </p:nvSpPr>
        <p:spPr>
          <a:xfrm>
            <a:off x="9617221" y="2466922"/>
            <a:ext cx="2998032" cy="1351699"/>
          </a:xfrm>
          <a:prstGeom prst="wedgeEllipseCallout">
            <a:avLst>
              <a:gd name="adj1" fmla="val -55208"/>
              <a:gd name="adj2" fmla="val -54928"/>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latin typeface="Meiryo UI" panose="020B0604030504040204" pitchFamily="50" charset="-128"/>
                <a:ea typeface="Meiryo UI" panose="020B0604030504040204" pitchFamily="50" charset="-128"/>
              </a:rPr>
              <a:t>★</a:t>
            </a:r>
            <a:r>
              <a:rPr kumimoji="1" lang="en-US" altLang="ja-JP">
                <a:solidFill>
                  <a:schemeClr val="tx1"/>
                </a:solidFill>
                <a:latin typeface="Meiryo UI" panose="020B0604030504040204" pitchFamily="50" charset="-128"/>
                <a:ea typeface="Meiryo UI" panose="020B0604030504040204" pitchFamily="50" charset="-128"/>
              </a:rPr>
              <a:t>Point</a:t>
            </a:r>
          </a:p>
          <a:p>
            <a:r>
              <a:rPr kumimoji="1" lang="ja-JP" altLang="en-US">
                <a:solidFill>
                  <a:schemeClr val="tx1"/>
                </a:solidFill>
                <a:latin typeface="Meiryo UI" panose="020B0604030504040204" pitchFamily="50" charset="-128"/>
                <a:ea typeface="Meiryo UI" panose="020B0604030504040204" pitchFamily="50" charset="-128"/>
              </a:rPr>
              <a:t>おすすめ資格の説明</a:t>
            </a:r>
          </a:p>
        </p:txBody>
      </p:sp>
    </p:spTree>
    <p:extLst>
      <p:ext uri="{BB962C8B-B14F-4D97-AF65-F5344CB8AC3E}">
        <p14:creationId xmlns:p14="http://schemas.microsoft.com/office/powerpoint/2010/main" val="394740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31FE9-9059-4FE8-B4AC-9771F23A1B89}"/>
              </a:ext>
            </a:extLst>
          </p:cNvPr>
          <p:cNvSpPr>
            <a:spLocks noGrp="1"/>
          </p:cNvSpPr>
          <p:nvPr>
            <p:ph type="title"/>
          </p:nvPr>
        </p:nvSpPr>
        <p:spPr>
          <a:xfrm>
            <a:off x="1996440" y="4108513"/>
            <a:ext cx="3139440" cy="1325563"/>
          </a:xfrm>
        </p:spPr>
        <p:txBody>
          <a:bodyPr rtlCol="0"/>
          <a:lstStyle/>
          <a:p>
            <a:pPr rtl="0"/>
            <a:r>
              <a:rPr lang="ja-JP" altLang="en-US"/>
              <a:t>デモ動画</a:t>
            </a:r>
            <a:endParaRPr lang="ja-JP" altLang="en-US">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731D204E-6127-F806-EF94-82F5B9E67224}"/>
              </a:ext>
            </a:extLst>
          </p:cNvPr>
          <p:cNvSpPr/>
          <p:nvPr/>
        </p:nvSpPr>
        <p:spPr>
          <a:xfrm>
            <a:off x="104667" y="251028"/>
            <a:ext cx="11904453" cy="6293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6000">
                <a:solidFill>
                  <a:schemeClr val="bg1"/>
                </a:solidFill>
              </a:rPr>
              <a:t>デモ動画</a:t>
            </a:r>
            <a:r>
              <a:rPr kumimoji="1" lang="en-US" altLang="ja-JP" sz="6000">
                <a:solidFill>
                  <a:schemeClr val="bg1"/>
                </a:solidFill>
              </a:rPr>
              <a:t>1:</a:t>
            </a:r>
            <a:r>
              <a:rPr kumimoji="1" lang="ja-JP" altLang="en-US" sz="6000">
                <a:solidFill>
                  <a:schemeClr val="bg1"/>
                </a:solidFill>
              </a:rPr>
              <a:t>マッチング機能</a:t>
            </a:r>
            <a:endParaRPr kumimoji="1" lang="en-US" altLang="ja-JP" sz="6000">
              <a:solidFill>
                <a:schemeClr val="bg1"/>
              </a:solidFill>
            </a:endParaRPr>
          </a:p>
          <a:p>
            <a:pPr algn="ctr"/>
            <a:r>
              <a:rPr kumimoji="1" lang="ja-JP" altLang="en-US" sz="6000">
                <a:solidFill>
                  <a:schemeClr val="bg1"/>
                </a:solidFill>
              </a:rPr>
              <a:t>本番でのお楽しみ</a:t>
            </a:r>
          </a:p>
        </p:txBody>
      </p:sp>
    </p:spTree>
    <p:extLst>
      <p:ext uri="{BB962C8B-B14F-4D97-AF65-F5344CB8AC3E}">
        <p14:creationId xmlns:p14="http://schemas.microsoft.com/office/powerpoint/2010/main" val="214429380"/>
      </p:ext>
    </p:extLst>
  </p:cSld>
  <p:clrMapOvr>
    <a:masterClrMapping/>
  </p:clrMapOvr>
</p:sld>
</file>

<file path=ppt/theme/theme1.xml><?xml version="1.0" encoding="utf-8"?>
<a:theme xmlns:a="http://schemas.openxmlformats.org/drawingml/2006/main" name="モノライン">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8_TF56180624_Win32" id="{A41A0222-2DCF-4E82-8D51-27A3C5D88835}" vid="{7F18CA64-ADE2-4BF1-A840-0F5A060938D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F97B18F-50BC-4F30-8373-93489E845F8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販売ミニマリズム ライト ピッチ</Template>
  <TotalTime>0</TotalTime>
  <Words>2582</Words>
  <Application>Microsoft Office PowerPoint</Application>
  <PresentationFormat>ワイド画面</PresentationFormat>
  <Paragraphs>259</Paragraphs>
  <Slides>25</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NotoSansJP</vt:lpstr>
      <vt:lpstr>メイリオ</vt:lpstr>
      <vt:lpstr>游明朝</vt:lpstr>
      <vt:lpstr>Arial</vt:lpstr>
      <vt:lpstr>Calibri</vt:lpstr>
      <vt:lpstr>Tenorite</vt:lpstr>
      <vt:lpstr>モノライン</vt:lpstr>
      <vt:lpstr>Webアプリコース成果発表</vt:lpstr>
      <vt:lpstr>INDEX</vt:lpstr>
      <vt:lpstr>導入</vt:lpstr>
      <vt:lpstr>TASUMA</vt:lpstr>
      <vt:lpstr>IT業界及びTASUMAの需要</vt:lpstr>
      <vt:lpstr>成果物紹介</vt:lpstr>
      <vt:lpstr>機能紹介・デモ</vt:lpstr>
      <vt:lpstr> My資格の登録 -資格マッチング</vt:lpstr>
      <vt:lpstr>デモ動画</vt:lpstr>
      <vt:lpstr> My資格の登録 -一覧から登録</vt:lpstr>
      <vt:lpstr>デモ動画</vt:lpstr>
      <vt:lpstr>MY資格の登録 -メニュー画面</vt:lpstr>
      <vt:lpstr>メニュー・デモ動画</vt:lpstr>
      <vt:lpstr> 本日の目標 -目標設定</vt:lpstr>
      <vt:lpstr>目標設定・デモ動画</vt:lpstr>
      <vt:lpstr>本日の目標 -理解度報告</vt:lpstr>
      <vt:lpstr>理解度報告・デモ動画</vt:lpstr>
      <vt:lpstr>PowerPoint プレゼンテーション</vt:lpstr>
      <vt:lpstr>PowerPoint プレゼンテーション</vt:lpstr>
      <vt:lpstr>総括</vt:lpstr>
      <vt:lpstr>実装できなかった機能</vt:lpstr>
      <vt:lpstr>ー 困難との向き合い方 ー</vt:lpstr>
      <vt:lpstr>PLUS DOJOを終えて成長したこと</vt:lpstr>
      <vt:lpstr>各個人の成果</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ピッチ デッキ</dc:title>
  <dc:creator>清水陽太郎</dc:creator>
  <cp:lastModifiedBy>佐久間ひとみ</cp:lastModifiedBy>
  <cp:revision>1</cp:revision>
  <dcterms:created xsi:type="dcterms:W3CDTF">2022-06-27T06:12:17Z</dcterms:created>
  <dcterms:modified xsi:type="dcterms:W3CDTF">2022-06-29T02:58:11Z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