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33EC1-6344-8FCC-3164-CB32A21D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43C5AA-55AB-652A-4059-5E484B3C7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2F77AD-2927-1DD1-6A16-E355E108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94D90-2F66-7C52-3CB5-B18ABA7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4E8AB-1FEB-8CD0-19A8-44A67E5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67DBE-157E-BECB-D391-CBF6290D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B042AF-20B2-B7B4-8993-5FCDDC10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13C3C-5A1B-5473-95C9-993367E9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3B9F1-3E77-DFEB-E0D6-6E3FBA4B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C6F2-AE6F-E918-F76E-8EC521F1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1921AF-6D2D-CAEE-0EB3-720A351C6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4077C7-3499-207B-E431-1854242A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D006A-B0CC-591A-F902-1C18B4DB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FAD64D-611F-0751-BCDA-1F6D4A9A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95CE35-C360-1CC0-BB27-3B8897F1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6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E2A67-24BD-498A-4BD7-CC0EAD0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1CB89-8228-F193-DC91-3FF3CEE6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5F25A-8979-0EB2-4B65-755CE119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B8195-4578-A35A-A8C6-D8C4F391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1F69E-9E86-F7ED-3DA5-3B9A919F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71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A9BD3-6B57-F9FD-FBEF-854CC970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642AAB-A93A-8524-2BCD-819FFD1A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6AEA8-F064-A5BD-4496-F7872ED5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872C0A-4EAE-6330-8233-3F2F05C2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82A90-2DD5-5FDC-8D69-CB6D80F9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93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B7526-E938-7606-B950-D851C8EE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0B81D-4E69-0847-2911-FDC7452FA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6F2215-403A-C8C4-1407-8CC0ADD3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AF277E-EC8F-E49A-FFA0-FAF16565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3C4F5E-9F3D-CB98-DA28-3118CB5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F3781B-7B21-17B7-F2BD-12321254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7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551B-7EE8-C332-9A04-15EE1BF5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67CEA1-0A33-B901-AA4E-FB32B3F8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29BA3F-E9E6-6F69-5D47-58B51B70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415722-55E9-CBBA-5944-B96386730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8137F1-082E-31DD-5CAF-BFA1E478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20370-7953-D5BF-C082-B71F60FE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8AFF9B-F4DB-6E8E-169E-6761B17C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786F0A-8370-41D9-64B9-A4DF032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4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FD2A-7733-2774-9BFF-5094187F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69D62-813C-C761-F0DF-393A015A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CB241F-0AA8-62DE-B53B-B6C49D2C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877C78-4667-F484-F084-63980B97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EDA689-FF5B-222E-5099-EB1593C6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FDEB3A-2957-026C-AD80-772BD019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DAE46E-B06E-9365-8BE1-A90C2BAF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36A07-F5D7-00B3-B3B2-2E89005A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287F4-3F41-BA40-8F83-19FA9FF0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C566B1-3FB4-AD15-10AA-94E36D09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89AD6C-2896-05E4-2888-496751DD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5E758-0D58-8AB7-DADC-AAA9F06A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FD3B3-263F-66B6-5D21-D3284A2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19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0EF01-A6C8-2D5B-0A8C-25E5026E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AC7A3E-999D-C15E-EABA-EC9563E45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3ED29-40C4-B982-0A1B-08131B405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4E42A-004A-E6D1-B6C4-CDC7B7E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DD2FC6-9FC0-DB8C-E3FA-72E53F43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BE7257-6381-7976-C0CB-E0B64ABC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BA738B-9238-3A6C-2911-2C5329D8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9DE7C8-0045-D72F-356E-41AD8F33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6F8A9-3D61-654D-BB41-F3CA2176F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4C18-8685-40EE-A8CF-3F10AB094639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67EC8-F66F-BF8F-913F-11189A85B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82EE2-017A-B22A-114D-9AB7C10C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90D8-2D75-46B9-BF51-477EBE989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6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23FC965-853B-8D12-1B90-665051F08CEC}"/>
              </a:ext>
            </a:extLst>
          </p:cNvPr>
          <p:cNvCxnSpPr>
            <a:cxnSpLocks/>
          </p:cNvCxnSpPr>
          <p:nvPr/>
        </p:nvCxnSpPr>
        <p:spPr>
          <a:xfrm>
            <a:off x="9966990" y="348174"/>
            <a:ext cx="3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D30A2A-10DA-8A5E-8E4A-E49FD6307DC7}"/>
              </a:ext>
            </a:extLst>
          </p:cNvPr>
          <p:cNvSpPr/>
          <p:nvPr/>
        </p:nvSpPr>
        <p:spPr>
          <a:xfrm>
            <a:off x="647114" y="1336430"/>
            <a:ext cx="801858" cy="337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登録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F8CC8B-B7E4-2CF3-A8FF-82F99CADA22B}"/>
              </a:ext>
            </a:extLst>
          </p:cNvPr>
          <p:cNvSpPr/>
          <p:nvPr/>
        </p:nvSpPr>
        <p:spPr>
          <a:xfrm>
            <a:off x="180535" y="3439551"/>
            <a:ext cx="1195754" cy="337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CD5201B-1F0D-2B8E-9222-A2252E9CC3E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48972" y="1505243"/>
            <a:ext cx="485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D92D64-2064-ACF1-E3C9-ADDF4C8F7792}"/>
              </a:ext>
            </a:extLst>
          </p:cNvPr>
          <p:cNvSpPr/>
          <p:nvPr/>
        </p:nvSpPr>
        <p:spPr>
          <a:xfrm>
            <a:off x="1710389" y="1253196"/>
            <a:ext cx="1195754" cy="420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ユーザ情報の登録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8A1A750-A1B8-F2C7-3EA0-AE87633B5CBE}"/>
              </a:ext>
            </a:extLst>
          </p:cNvPr>
          <p:cNvCxnSpPr>
            <a:cxnSpLocks/>
          </p:cNvCxnSpPr>
          <p:nvPr/>
        </p:nvCxnSpPr>
        <p:spPr>
          <a:xfrm>
            <a:off x="2906143" y="1435489"/>
            <a:ext cx="343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2AEC934-EDA8-7205-F1D4-0659B6A22C77}"/>
              </a:ext>
            </a:extLst>
          </p:cNvPr>
          <p:cNvCxnSpPr>
            <a:cxnSpLocks/>
          </p:cNvCxnSpPr>
          <p:nvPr/>
        </p:nvCxnSpPr>
        <p:spPr>
          <a:xfrm flipV="1">
            <a:off x="3074372" y="3478530"/>
            <a:ext cx="171746" cy="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1E134D-E2BE-11CF-89BB-76C4AA11D2C8}"/>
              </a:ext>
            </a:extLst>
          </p:cNvPr>
          <p:cNvCxnSpPr/>
          <p:nvPr/>
        </p:nvCxnSpPr>
        <p:spPr>
          <a:xfrm>
            <a:off x="1376289" y="3608363"/>
            <a:ext cx="562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C5A0B6-35D1-4412-AB3E-A486F8215AEB}"/>
              </a:ext>
            </a:extLst>
          </p:cNvPr>
          <p:cNvSpPr/>
          <p:nvPr/>
        </p:nvSpPr>
        <p:spPr>
          <a:xfrm>
            <a:off x="1730325" y="3217985"/>
            <a:ext cx="1406769" cy="67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ユーザ名と</a:t>
            </a:r>
            <a:r>
              <a:rPr kumimoji="1" lang="en-US" altLang="ja-JP" dirty="0">
                <a:solidFill>
                  <a:schemeClr val="tx1"/>
                </a:solidFill>
              </a:rPr>
              <a:t>PW</a:t>
            </a:r>
            <a:r>
              <a:rPr lang="ja-JP" altLang="en-US" dirty="0">
                <a:solidFill>
                  <a:schemeClr val="tx1"/>
                </a:solidFill>
              </a:rPr>
              <a:t>の照合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3F37DE5-C4A9-DA87-F1CD-E01724BF2911}"/>
              </a:ext>
            </a:extLst>
          </p:cNvPr>
          <p:cNvCxnSpPr>
            <a:cxnSpLocks/>
          </p:cNvCxnSpPr>
          <p:nvPr/>
        </p:nvCxnSpPr>
        <p:spPr>
          <a:xfrm flipH="1">
            <a:off x="3215644" y="1397391"/>
            <a:ext cx="1" cy="209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3BB66E-C9D2-7832-D236-1365E7E3A437}"/>
              </a:ext>
            </a:extLst>
          </p:cNvPr>
          <p:cNvCxnSpPr>
            <a:cxnSpLocks/>
          </p:cNvCxnSpPr>
          <p:nvPr/>
        </p:nvCxnSpPr>
        <p:spPr>
          <a:xfrm>
            <a:off x="3187496" y="2432245"/>
            <a:ext cx="33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7AA226-C98C-8E98-756C-57286BC3F9FB}"/>
              </a:ext>
            </a:extLst>
          </p:cNvPr>
          <p:cNvSpPr/>
          <p:nvPr/>
        </p:nvSpPr>
        <p:spPr>
          <a:xfrm>
            <a:off x="3527472" y="2132428"/>
            <a:ext cx="1195754" cy="67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メニュー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D985FAA-81E2-4795-62D9-35DBBB88DE56}"/>
              </a:ext>
            </a:extLst>
          </p:cNvPr>
          <p:cNvCxnSpPr>
            <a:cxnSpLocks/>
          </p:cNvCxnSpPr>
          <p:nvPr/>
        </p:nvCxnSpPr>
        <p:spPr>
          <a:xfrm>
            <a:off x="5035054" y="872197"/>
            <a:ext cx="17583" cy="321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D06FB96-8744-B669-C02C-6B33CDAB9E40}"/>
              </a:ext>
            </a:extLst>
          </p:cNvPr>
          <p:cNvCxnSpPr>
            <a:cxnSpLocks/>
          </p:cNvCxnSpPr>
          <p:nvPr/>
        </p:nvCxnSpPr>
        <p:spPr>
          <a:xfrm>
            <a:off x="4723226" y="2441918"/>
            <a:ext cx="3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130D6E1-7D39-1AB9-7278-258435486A8E}"/>
              </a:ext>
            </a:extLst>
          </p:cNvPr>
          <p:cNvCxnSpPr>
            <a:cxnSpLocks/>
          </p:cNvCxnSpPr>
          <p:nvPr/>
        </p:nvCxnSpPr>
        <p:spPr>
          <a:xfrm>
            <a:off x="5035054" y="941949"/>
            <a:ext cx="3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FE069DF-EEB4-BD83-0537-8AEAE7BD02C3}"/>
              </a:ext>
            </a:extLst>
          </p:cNvPr>
          <p:cNvCxnSpPr>
            <a:cxnSpLocks/>
          </p:cNvCxnSpPr>
          <p:nvPr/>
        </p:nvCxnSpPr>
        <p:spPr>
          <a:xfrm>
            <a:off x="6556702" y="993384"/>
            <a:ext cx="11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393907E-92FF-E2F4-8D54-7E89EFCF0A2D}"/>
              </a:ext>
            </a:extLst>
          </p:cNvPr>
          <p:cNvSpPr/>
          <p:nvPr/>
        </p:nvSpPr>
        <p:spPr>
          <a:xfrm>
            <a:off x="5360948" y="655759"/>
            <a:ext cx="1195754" cy="67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資格設定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47D673D-40D3-2255-3126-146F30D3EBF8}"/>
              </a:ext>
            </a:extLst>
          </p:cNvPr>
          <p:cNvCxnSpPr>
            <a:cxnSpLocks/>
          </p:cNvCxnSpPr>
          <p:nvPr/>
        </p:nvCxnSpPr>
        <p:spPr>
          <a:xfrm>
            <a:off x="6698517" y="281353"/>
            <a:ext cx="23443" cy="134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400889C-D7A3-5F11-0029-BE48136F041D}"/>
              </a:ext>
            </a:extLst>
          </p:cNvPr>
          <p:cNvCxnSpPr>
            <a:cxnSpLocks/>
          </p:cNvCxnSpPr>
          <p:nvPr/>
        </p:nvCxnSpPr>
        <p:spPr>
          <a:xfrm>
            <a:off x="6666907" y="295421"/>
            <a:ext cx="3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6901359-1B55-3040-C37B-633D46610DAD}"/>
              </a:ext>
            </a:extLst>
          </p:cNvPr>
          <p:cNvCxnSpPr>
            <a:cxnSpLocks/>
          </p:cNvCxnSpPr>
          <p:nvPr/>
        </p:nvCxnSpPr>
        <p:spPr>
          <a:xfrm>
            <a:off x="6630508" y="1630680"/>
            <a:ext cx="3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3705CC1-41D8-418A-00E8-9415F6F24A44}"/>
              </a:ext>
            </a:extLst>
          </p:cNvPr>
          <p:cNvCxnSpPr>
            <a:cxnSpLocks/>
          </p:cNvCxnSpPr>
          <p:nvPr/>
        </p:nvCxnSpPr>
        <p:spPr>
          <a:xfrm>
            <a:off x="8008033" y="337625"/>
            <a:ext cx="137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F711E93-0749-5104-A704-8B2BF4859056}"/>
              </a:ext>
            </a:extLst>
          </p:cNvPr>
          <p:cNvCxnSpPr>
            <a:cxnSpLocks/>
          </p:cNvCxnSpPr>
          <p:nvPr/>
        </p:nvCxnSpPr>
        <p:spPr>
          <a:xfrm>
            <a:off x="8151041" y="93199"/>
            <a:ext cx="0" cy="102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10E57D0-0BF4-83E3-A64D-2C03AE84C889}"/>
              </a:ext>
            </a:extLst>
          </p:cNvPr>
          <p:cNvCxnSpPr>
            <a:cxnSpLocks/>
          </p:cNvCxnSpPr>
          <p:nvPr/>
        </p:nvCxnSpPr>
        <p:spPr>
          <a:xfrm>
            <a:off x="8145194" y="157309"/>
            <a:ext cx="3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26E00F8-1BC6-EED7-DAC7-D06C8CF35DCB}"/>
              </a:ext>
            </a:extLst>
          </p:cNvPr>
          <p:cNvCxnSpPr>
            <a:cxnSpLocks/>
          </p:cNvCxnSpPr>
          <p:nvPr/>
        </p:nvCxnSpPr>
        <p:spPr>
          <a:xfrm>
            <a:off x="8145194" y="1122191"/>
            <a:ext cx="3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0764732-6E4E-8A12-0F15-23CB89A16061}"/>
              </a:ext>
            </a:extLst>
          </p:cNvPr>
          <p:cNvCxnSpPr>
            <a:cxnSpLocks/>
          </p:cNvCxnSpPr>
          <p:nvPr/>
        </p:nvCxnSpPr>
        <p:spPr>
          <a:xfrm>
            <a:off x="9168634" y="309488"/>
            <a:ext cx="270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D4DBFED-852A-688D-54FA-CCCA1D075E79}"/>
              </a:ext>
            </a:extLst>
          </p:cNvPr>
          <p:cNvSpPr/>
          <p:nvPr/>
        </p:nvSpPr>
        <p:spPr>
          <a:xfrm>
            <a:off x="6821670" y="0"/>
            <a:ext cx="1195754" cy="67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F1B3017-5A27-B2C6-7A77-44A28A078BCD}"/>
              </a:ext>
            </a:extLst>
          </p:cNvPr>
          <p:cNvSpPr/>
          <p:nvPr/>
        </p:nvSpPr>
        <p:spPr>
          <a:xfrm>
            <a:off x="6821670" y="1240595"/>
            <a:ext cx="1195754" cy="67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113462-128D-B955-090F-8925D6425910}"/>
              </a:ext>
            </a:extLst>
          </p:cNvPr>
          <p:cNvSpPr/>
          <p:nvPr/>
        </p:nvSpPr>
        <p:spPr>
          <a:xfrm>
            <a:off x="8301108" y="28134"/>
            <a:ext cx="954271" cy="506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マッチング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43FA39-B215-7990-33A9-97275D610A4A}"/>
              </a:ext>
            </a:extLst>
          </p:cNvPr>
          <p:cNvSpPr/>
          <p:nvPr/>
        </p:nvSpPr>
        <p:spPr>
          <a:xfrm>
            <a:off x="8343317" y="941949"/>
            <a:ext cx="825317" cy="332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B441BF1-8ED2-9460-931C-DA0B19F5A253}"/>
              </a:ext>
            </a:extLst>
          </p:cNvPr>
          <p:cNvSpPr/>
          <p:nvPr/>
        </p:nvSpPr>
        <p:spPr>
          <a:xfrm>
            <a:off x="9331557" y="84406"/>
            <a:ext cx="791348" cy="506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チャート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9D92CF6-F267-498C-8B1D-122D7AB0CB8E}"/>
              </a:ext>
            </a:extLst>
          </p:cNvPr>
          <p:cNvSpPr/>
          <p:nvPr/>
        </p:nvSpPr>
        <p:spPr>
          <a:xfrm>
            <a:off x="10224263" y="101258"/>
            <a:ext cx="791348" cy="43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提案一覧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7672024-3A92-94F1-4E87-53DFBFA204B0}"/>
              </a:ext>
            </a:extLst>
          </p:cNvPr>
          <p:cNvCxnSpPr>
            <a:cxnSpLocks/>
          </p:cNvCxnSpPr>
          <p:nvPr/>
        </p:nvCxnSpPr>
        <p:spPr>
          <a:xfrm>
            <a:off x="11243589" y="281352"/>
            <a:ext cx="0" cy="9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022B501-EF6D-8352-68D6-B2AB4DB8F1CB}"/>
              </a:ext>
            </a:extLst>
          </p:cNvPr>
          <p:cNvCxnSpPr>
            <a:cxnSpLocks/>
          </p:cNvCxnSpPr>
          <p:nvPr/>
        </p:nvCxnSpPr>
        <p:spPr>
          <a:xfrm>
            <a:off x="9188536" y="1116622"/>
            <a:ext cx="2055053" cy="12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DC410F6-4F30-F0F7-3D4F-05160384CF39}"/>
              </a:ext>
            </a:extLst>
          </p:cNvPr>
          <p:cNvCxnSpPr>
            <a:cxnSpLocks/>
          </p:cNvCxnSpPr>
          <p:nvPr/>
        </p:nvCxnSpPr>
        <p:spPr>
          <a:xfrm flipV="1">
            <a:off x="11058422" y="281352"/>
            <a:ext cx="172879" cy="1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3BD237B-9066-A225-1EE4-B4E1A34A148D}"/>
              </a:ext>
            </a:extLst>
          </p:cNvPr>
          <p:cNvCxnSpPr>
            <a:cxnSpLocks/>
          </p:cNvCxnSpPr>
          <p:nvPr/>
        </p:nvCxnSpPr>
        <p:spPr>
          <a:xfrm>
            <a:off x="11220715" y="760973"/>
            <a:ext cx="477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323871D-799B-E8A9-CA93-D5306BAD41E1}"/>
              </a:ext>
            </a:extLst>
          </p:cNvPr>
          <p:cNvSpPr/>
          <p:nvPr/>
        </p:nvSpPr>
        <p:spPr>
          <a:xfrm>
            <a:off x="11459280" y="84406"/>
            <a:ext cx="825318" cy="2048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受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験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登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E2E39BE-F249-EB23-89E7-08BEEAE54E2F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049119" y="2568160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E28FE97-DE8F-7E95-0CFC-C003D6C112FC}"/>
              </a:ext>
            </a:extLst>
          </p:cNvPr>
          <p:cNvSpPr/>
          <p:nvPr/>
        </p:nvSpPr>
        <p:spPr>
          <a:xfrm>
            <a:off x="5595329" y="2328642"/>
            <a:ext cx="1195754" cy="479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ユーザ設定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BC065B8-C19C-BD48-4C6A-B71BCEEB4770}"/>
              </a:ext>
            </a:extLst>
          </p:cNvPr>
          <p:cNvCxnSpPr>
            <a:cxnSpLocks/>
          </p:cNvCxnSpPr>
          <p:nvPr/>
        </p:nvCxnSpPr>
        <p:spPr>
          <a:xfrm>
            <a:off x="6786422" y="2666267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9C5B42-E250-F64B-3F4E-BE1F26F70011}"/>
              </a:ext>
            </a:extLst>
          </p:cNvPr>
          <p:cNvSpPr/>
          <p:nvPr/>
        </p:nvSpPr>
        <p:spPr>
          <a:xfrm>
            <a:off x="7163966" y="2320069"/>
            <a:ext cx="1195754" cy="48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登録情報の変更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24C69F8-63AE-6121-2CBF-476DC5646EFE}"/>
              </a:ext>
            </a:extLst>
          </p:cNvPr>
          <p:cNvSpPr/>
          <p:nvPr/>
        </p:nvSpPr>
        <p:spPr>
          <a:xfrm>
            <a:off x="5624717" y="3153876"/>
            <a:ext cx="1354018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理解度報告</a:t>
            </a: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E81B494C-607E-B63C-6BFA-30C33B13B09D}"/>
              </a:ext>
            </a:extLst>
          </p:cNvPr>
          <p:cNvCxnSpPr>
            <a:cxnSpLocks/>
          </p:cNvCxnSpPr>
          <p:nvPr/>
        </p:nvCxnSpPr>
        <p:spPr>
          <a:xfrm>
            <a:off x="5049119" y="3429000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4B3A7C3-29FD-60F2-E753-B76BC7598ADA}"/>
              </a:ext>
            </a:extLst>
          </p:cNvPr>
          <p:cNvCxnSpPr>
            <a:cxnSpLocks/>
          </p:cNvCxnSpPr>
          <p:nvPr/>
        </p:nvCxnSpPr>
        <p:spPr>
          <a:xfrm>
            <a:off x="6978735" y="3429000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FB6FEF5-C53C-4CE1-3031-59A76E4CA2F5}"/>
              </a:ext>
            </a:extLst>
          </p:cNvPr>
          <p:cNvSpPr/>
          <p:nvPr/>
        </p:nvSpPr>
        <p:spPr>
          <a:xfrm>
            <a:off x="7345521" y="3153876"/>
            <a:ext cx="1354018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理解度報告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0A83764-8EB7-A133-60A5-5FD9966199D7}"/>
              </a:ext>
            </a:extLst>
          </p:cNvPr>
          <p:cNvCxnSpPr>
            <a:cxnSpLocks/>
          </p:cNvCxnSpPr>
          <p:nvPr/>
        </p:nvCxnSpPr>
        <p:spPr>
          <a:xfrm>
            <a:off x="5035054" y="4087837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9C2DBD4-7278-99D4-1019-04EF5E80594E}"/>
              </a:ext>
            </a:extLst>
          </p:cNvPr>
          <p:cNvSpPr/>
          <p:nvPr/>
        </p:nvSpPr>
        <p:spPr>
          <a:xfrm>
            <a:off x="5516198" y="3904520"/>
            <a:ext cx="814265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交流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F1F792D-7313-E713-B414-E0BCB89D9D9C}"/>
              </a:ext>
            </a:extLst>
          </p:cNvPr>
          <p:cNvCxnSpPr>
            <a:cxnSpLocks/>
          </p:cNvCxnSpPr>
          <p:nvPr/>
        </p:nvCxnSpPr>
        <p:spPr>
          <a:xfrm>
            <a:off x="6301726" y="4093699"/>
            <a:ext cx="507037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8ADF378-09FE-FB07-8045-B5DF1839B2E6}"/>
              </a:ext>
            </a:extLst>
          </p:cNvPr>
          <p:cNvCxnSpPr>
            <a:cxnSpLocks/>
          </p:cNvCxnSpPr>
          <p:nvPr/>
        </p:nvCxnSpPr>
        <p:spPr>
          <a:xfrm>
            <a:off x="6721960" y="3877993"/>
            <a:ext cx="0" cy="82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687EF64-A626-EE40-9ADF-65F0DB14FF40}"/>
              </a:ext>
            </a:extLst>
          </p:cNvPr>
          <p:cNvCxnSpPr>
            <a:cxnSpLocks/>
          </p:cNvCxnSpPr>
          <p:nvPr/>
        </p:nvCxnSpPr>
        <p:spPr>
          <a:xfrm>
            <a:off x="6698517" y="3904520"/>
            <a:ext cx="420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7E4E49A-A2C8-7555-CB7F-A91D532BD43E}"/>
              </a:ext>
            </a:extLst>
          </p:cNvPr>
          <p:cNvSpPr/>
          <p:nvPr/>
        </p:nvSpPr>
        <p:spPr>
          <a:xfrm>
            <a:off x="7061634" y="3701854"/>
            <a:ext cx="946399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掲示板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B5A6EAB-6AC9-6BA3-F13F-909796B6DE6C}"/>
              </a:ext>
            </a:extLst>
          </p:cNvPr>
          <p:cNvSpPr/>
          <p:nvPr/>
        </p:nvSpPr>
        <p:spPr>
          <a:xfrm>
            <a:off x="7102343" y="4471365"/>
            <a:ext cx="946399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Q&amp;A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7A7407DD-C3F7-64B7-A970-F7A664368409}"/>
              </a:ext>
            </a:extLst>
          </p:cNvPr>
          <p:cNvCxnSpPr>
            <a:cxnSpLocks/>
          </p:cNvCxnSpPr>
          <p:nvPr/>
        </p:nvCxnSpPr>
        <p:spPr>
          <a:xfrm>
            <a:off x="6697569" y="4698608"/>
            <a:ext cx="420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396EBB1-7235-D527-D5A5-0A21DA193A73}"/>
              </a:ext>
            </a:extLst>
          </p:cNvPr>
          <p:cNvSpPr/>
          <p:nvPr/>
        </p:nvSpPr>
        <p:spPr>
          <a:xfrm>
            <a:off x="5581264" y="5502631"/>
            <a:ext cx="1421993" cy="42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本日の目標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FE1A3B7-8546-73FF-250D-B8D4A7B64616}"/>
              </a:ext>
            </a:extLst>
          </p:cNvPr>
          <p:cNvSpPr/>
          <p:nvPr/>
        </p:nvSpPr>
        <p:spPr>
          <a:xfrm>
            <a:off x="5585038" y="6202241"/>
            <a:ext cx="1807630" cy="42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資格カレンダー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A0BA20B-427D-E5B9-1CAF-9B4C41BC5EC4}"/>
              </a:ext>
            </a:extLst>
          </p:cNvPr>
          <p:cNvCxnSpPr>
            <a:cxnSpLocks/>
          </p:cNvCxnSpPr>
          <p:nvPr/>
        </p:nvCxnSpPr>
        <p:spPr>
          <a:xfrm>
            <a:off x="5054707" y="4071937"/>
            <a:ext cx="34951" cy="248646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8374F42-E39B-E702-28AC-4312A2959363}"/>
              </a:ext>
            </a:extLst>
          </p:cNvPr>
          <p:cNvCxnSpPr>
            <a:cxnSpLocks/>
          </p:cNvCxnSpPr>
          <p:nvPr/>
        </p:nvCxnSpPr>
        <p:spPr>
          <a:xfrm>
            <a:off x="5035054" y="5705842"/>
            <a:ext cx="54621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DF97C6-B92B-CA1B-B845-CDBE5BC35F9A}"/>
              </a:ext>
            </a:extLst>
          </p:cNvPr>
          <p:cNvCxnSpPr>
            <a:cxnSpLocks/>
          </p:cNvCxnSpPr>
          <p:nvPr/>
        </p:nvCxnSpPr>
        <p:spPr>
          <a:xfrm>
            <a:off x="5073778" y="6413658"/>
            <a:ext cx="54621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9DAB4FD5-D097-88EB-A7CC-7F4D9C00C2C0}"/>
              </a:ext>
            </a:extLst>
          </p:cNvPr>
          <p:cNvCxnSpPr>
            <a:cxnSpLocks/>
          </p:cNvCxnSpPr>
          <p:nvPr/>
        </p:nvCxnSpPr>
        <p:spPr>
          <a:xfrm>
            <a:off x="6988623" y="5705842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9EC5F509-8A48-937E-924E-7BD26ABCF243}"/>
              </a:ext>
            </a:extLst>
          </p:cNvPr>
          <p:cNvCxnSpPr>
            <a:cxnSpLocks/>
          </p:cNvCxnSpPr>
          <p:nvPr/>
        </p:nvCxnSpPr>
        <p:spPr>
          <a:xfrm>
            <a:off x="8359720" y="5697856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98953D4-B985-172C-5F87-51A70033ADAB}"/>
              </a:ext>
            </a:extLst>
          </p:cNvPr>
          <p:cNvSpPr/>
          <p:nvPr/>
        </p:nvSpPr>
        <p:spPr>
          <a:xfrm>
            <a:off x="7332632" y="5464824"/>
            <a:ext cx="1124391" cy="42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目標変更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5459659-70A1-AB46-041B-6B2BA2FB51D2}"/>
              </a:ext>
            </a:extLst>
          </p:cNvPr>
          <p:cNvCxnSpPr>
            <a:cxnSpLocks/>
          </p:cNvCxnSpPr>
          <p:nvPr/>
        </p:nvCxnSpPr>
        <p:spPr>
          <a:xfrm>
            <a:off x="9576694" y="5676241"/>
            <a:ext cx="546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8F36C8-7C79-C7C3-FF5E-AE728ABC8D39}"/>
              </a:ext>
            </a:extLst>
          </p:cNvPr>
          <p:cNvSpPr/>
          <p:nvPr/>
        </p:nvSpPr>
        <p:spPr>
          <a:xfrm>
            <a:off x="8653416" y="5486439"/>
            <a:ext cx="1124391" cy="42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項目一覧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1E8C52E-071E-EBA0-86BA-01EA24E0BE46}"/>
              </a:ext>
            </a:extLst>
          </p:cNvPr>
          <p:cNvSpPr/>
          <p:nvPr/>
        </p:nvSpPr>
        <p:spPr>
          <a:xfrm>
            <a:off x="9966990" y="5464824"/>
            <a:ext cx="733007" cy="42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登録</a:t>
            </a: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413DA0C-8B79-BD4F-E13A-000ECFB5D03A}"/>
              </a:ext>
            </a:extLst>
          </p:cNvPr>
          <p:cNvCxnSpPr>
            <a:cxnSpLocks/>
          </p:cNvCxnSpPr>
          <p:nvPr/>
        </p:nvCxnSpPr>
        <p:spPr>
          <a:xfrm flipV="1">
            <a:off x="7962765" y="3904520"/>
            <a:ext cx="494258" cy="2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E9E679E-6704-9A1C-5DA5-AA977B6CE6A5}"/>
              </a:ext>
            </a:extLst>
          </p:cNvPr>
          <p:cNvSpPr/>
          <p:nvPr/>
        </p:nvSpPr>
        <p:spPr>
          <a:xfrm>
            <a:off x="8211777" y="3742878"/>
            <a:ext cx="1089260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スレッド一覧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D8121891-94CB-9C32-ED43-4FF6C48F0221}"/>
              </a:ext>
            </a:extLst>
          </p:cNvPr>
          <p:cNvCxnSpPr>
            <a:cxnSpLocks/>
          </p:cNvCxnSpPr>
          <p:nvPr/>
        </p:nvCxnSpPr>
        <p:spPr>
          <a:xfrm>
            <a:off x="8036789" y="4698608"/>
            <a:ext cx="420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E0F8E5A8-3398-20D9-C2A9-5042E0F897E8}"/>
              </a:ext>
            </a:extLst>
          </p:cNvPr>
          <p:cNvCxnSpPr>
            <a:cxnSpLocks/>
          </p:cNvCxnSpPr>
          <p:nvPr/>
        </p:nvCxnSpPr>
        <p:spPr>
          <a:xfrm>
            <a:off x="8441579" y="4410221"/>
            <a:ext cx="0" cy="82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DA2A969-4502-5932-C495-07BC659F1B83}"/>
              </a:ext>
            </a:extLst>
          </p:cNvPr>
          <p:cNvCxnSpPr>
            <a:cxnSpLocks/>
          </p:cNvCxnSpPr>
          <p:nvPr/>
        </p:nvCxnSpPr>
        <p:spPr>
          <a:xfrm>
            <a:off x="8418136" y="4436748"/>
            <a:ext cx="420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DE318205-DD1D-1A81-EA43-E2441155C56D}"/>
              </a:ext>
            </a:extLst>
          </p:cNvPr>
          <p:cNvCxnSpPr>
            <a:cxnSpLocks/>
          </p:cNvCxnSpPr>
          <p:nvPr/>
        </p:nvCxnSpPr>
        <p:spPr>
          <a:xfrm>
            <a:off x="8417188" y="5230836"/>
            <a:ext cx="420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3DC45F00-A29A-252F-2A13-A529FDCFBDE4}"/>
              </a:ext>
            </a:extLst>
          </p:cNvPr>
          <p:cNvSpPr/>
          <p:nvPr/>
        </p:nvSpPr>
        <p:spPr>
          <a:xfrm>
            <a:off x="8661776" y="4359007"/>
            <a:ext cx="1089260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F966FA38-569F-27DA-9042-A7D0D0665A26}"/>
              </a:ext>
            </a:extLst>
          </p:cNvPr>
          <p:cNvSpPr/>
          <p:nvPr/>
        </p:nvSpPr>
        <p:spPr>
          <a:xfrm>
            <a:off x="8755975" y="4920144"/>
            <a:ext cx="1089260" cy="45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2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佐久間ひとみ</dc:creator>
  <cp:lastModifiedBy>佐久間ひとみ</cp:lastModifiedBy>
  <cp:revision>3</cp:revision>
  <dcterms:created xsi:type="dcterms:W3CDTF">2022-06-03T06:45:21Z</dcterms:created>
  <dcterms:modified xsi:type="dcterms:W3CDTF">2022-06-03T07:28:36Z</dcterms:modified>
</cp:coreProperties>
</file>