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18</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19</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8D110CF5-903D-E515-8F36-E492099B05A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2C4732B5-6338-6601-D15D-7359084EF36D}"/>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a:t>
            </a:r>
            <a:r>
              <a:rPr lang="ja-JP" altLang="en-US" sz="2400" b="1">
                <a:solidFill>
                  <a:srgbClr val="FF0000"/>
                </a:solidFill>
                <a:latin typeface="BIZ UDP明朝 Medium" panose="02020500000000000000" pitchFamily="18" charset="-128"/>
                <a:ea typeface="BIZ UDP明朝 Medium" panose="02020500000000000000" pitchFamily="18" charset="-128"/>
              </a:rPr>
              <a:t>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常に意見を出してくれるうえ、話を進めてくれる。作業中でもすぐに手を止めて仲間の話に耳を傾けてくれた。ムービーメーカーで、チームに限らずクラス全体を活気あるものにしてくれてありがとう！​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質問や人に頼ることができるようになった！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61194"/>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3317009D-04F5-FDC6-8514-2222B7D6AB4A}"/>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15F1A47-612E-01C6-F12F-B79FD79AD9DE}"/>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79493A91-E7D0-04D2-3DF6-F59CBD820F2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C74DA4E-F50E-A764-8BF2-A3C73D05F0D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518</TotalTime>
  <Words>984</Words>
  <Application>Microsoft Office PowerPoint</Application>
  <PresentationFormat>ワイド画面</PresentationFormat>
  <Paragraphs>93</Paragraphs>
  <Slides>19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19</vt:i4>
      </vt:variant>
    </vt:vector>
  </HeadingPairs>
  <TitlesOfParts>
    <vt:vector size="27"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201</cp:revision>
  <dcterms:created xsi:type="dcterms:W3CDTF">2022-06-28T00:59:09Z</dcterms:created>
  <dcterms:modified xsi:type="dcterms:W3CDTF">2022-06-28T16:00:46Z</dcterms:modified>
</cp:coreProperties>
</file>