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04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18</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19</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15.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pic>
        <p:nvPicPr>
          <p:cNvPr id="7" name="Picture 12">
            <a:extLst>
              <a:ext uri="{FF2B5EF4-FFF2-40B4-BE49-F238E27FC236}">
                <a16:creationId xmlns:a16="http://schemas.microsoft.com/office/drawing/2014/main" id="{C8EA2BFE-EADA-D618-255C-6529D34139D4}"/>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148126"/>
            <a:ext cx="11341804"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検索結果</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ルーレット</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8D110CF5-903D-E515-8F36-E492099B05A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94734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投稿ページ</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2C4732B5-6338-6601-D15D-7359084EF36D}"/>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8720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4962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チームメンバーからの愛を込めたコメント</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p:spPr>
      </p:pic>
      <mc:AlternateContent xmlns:mc="http://schemas.openxmlformats.org/markup-compatibility/2006" xmlns:p14="http://schemas.microsoft.com/office/powerpoint/2010/main">
        <mc:Choice Requires="p14">
          <p:contentPart p14:bwMode="auto" r:id="rId6">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1313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個人成長：目標や計画を立てるよう</a:t>
            </a:r>
            <a:r>
              <a:rPr lang="ja-JP" altLang="en-US" sz="2400" b="1">
                <a:solidFill>
                  <a:srgbClr val="FF0000"/>
                </a:solidFill>
                <a:latin typeface="BIZ UDP明朝 Medium" panose="02020500000000000000" pitchFamily="18" charset="-128"/>
                <a:ea typeface="BIZ UDP明朝 Medium" panose="02020500000000000000" pitchFamily="18" charset="-128"/>
              </a:rPr>
              <a:t>になった！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1041006"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0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伊藤：発表担当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常に意見を出してくれるうえ、話を進めてくれる。作業中でもすぐに手を止めて仲間の話に耳を傾けてくれた。ムービーメーカーで、チームに限らずクラス全体を活気あるものにしてくれてありがとう！​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1122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3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3507" y="629703"/>
            <a:ext cx="1525046" cy="164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6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いつもプログラミングで行き詰まった時に助けてくれて、本当にありがとう。日報入力などの雑務も頑張りましょう！​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橋本：</a:t>
            </a:r>
            <a:r>
              <a:rPr lang="en-US" altLang="ja-JP" b="1" dirty="0">
                <a:solidFill>
                  <a:srgbClr val="056334"/>
                </a:solidFill>
                <a:latin typeface="HGS行書体" panose="03000600000000000000" pitchFamily="66" charset="-128"/>
                <a:ea typeface="HGS行書体" panose="03000600000000000000" pitchFamily="66" charset="-128"/>
              </a:rPr>
              <a:t>DBA</a:t>
            </a:r>
            <a:r>
              <a:rPr lang="ja-JP" altLang="en-US" b="1" dirty="0">
                <a:solidFill>
                  <a:srgbClr val="056334"/>
                </a:solidFill>
                <a:latin typeface="HGS行書体" panose="03000600000000000000" pitchFamily="66" charset="-128"/>
                <a:ea typeface="HGS行書体" panose="03000600000000000000" pitchFamily="66" charset="-128"/>
              </a:rPr>
              <a:t>担当</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質問や人に頼ることができるようになった！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1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4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471" y="520148"/>
            <a:ext cx="2286000" cy="1066800"/>
          </a:xfrm>
          <a:prstGeom prst="rect">
            <a:avLst/>
          </a:prstGeom>
        </p:spPr>
      </p:pic>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9989" y="1496393"/>
            <a:ext cx="1164535" cy="1036627"/>
          </a:xfrm>
          <a:prstGeom prst="rect">
            <a:avLst/>
          </a:prstGeom>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907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2948" y="831124"/>
            <a:ext cx="602273" cy="607259"/>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489753-56A8-3B62-55FA-C6250885BA43}"/>
              </a:ext>
            </a:extLst>
          </p:cNvPr>
          <p:cNvSpPr>
            <a:spLocks noGrp="1"/>
          </p:cNvSpPr>
          <p:nvPr>
            <p:ph type="ctrTitle"/>
          </p:nvPr>
        </p:nvSpPr>
        <p:spPr>
          <a:xfrm>
            <a:off x="1523999" y="2743199"/>
            <a:ext cx="4328161" cy="2759825"/>
          </a:xfrm>
        </p:spPr>
        <p:txBody>
          <a:bodyPr>
            <a:normAutofit fontScale="90000"/>
          </a:bodyPr>
          <a:lstStyle/>
          <a:p>
            <a:pPr marL="571500" indent="-571500" algn="l">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ユーザー関連</a:t>
            </a:r>
            <a:br>
              <a:rPr kumimoji="1" lang="en-US" altLang="ja-JP" sz="3200" dirty="0">
                <a:latin typeface="BIZ UDP明朝 Medium" panose="02020500000000000000" pitchFamily="18" charset="-128"/>
                <a:ea typeface="BIZ UDP明朝 Medium" panose="02020500000000000000" pitchFamily="18" charset="-128"/>
              </a:rPr>
            </a:br>
            <a:br>
              <a:rPr lang="en-US" altLang="ja-JP" sz="3000" b="1" dirty="0">
                <a:solidFill>
                  <a:srgbClr val="056334"/>
                </a:solidFill>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・ログイン</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・トップページ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・マイページ</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・フォローリスト</a:t>
            </a:r>
            <a:br>
              <a:rPr kumimoji="1" lang="en-US" altLang="ja-JP" sz="3000" dirty="0">
                <a:latin typeface="BIZ UDP明朝 Medium" panose="02020500000000000000" pitchFamily="18" charset="-128"/>
                <a:ea typeface="BIZ UDP明朝 Medium" panose="02020500000000000000" pitchFamily="18" charset="-128"/>
              </a:rPr>
            </a:br>
            <a:r>
              <a:rPr kumimoji="1" lang="ja-JP" altLang="en-US" sz="3000" dirty="0">
                <a:latin typeface="BIZ UDP明朝 Medium" panose="02020500000000000000" pitchFamily="18" charset="-128"/>
                <a:ea typeface="BIZ UDP明朝 Medium" panose="02020500000000000000" pitchFamily="18" charset="-128"/>
              </a:rPr>
              <a:t>・ユーザーページ</a:t>
            </a:r>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9" name="タイトル 1">
            <a:extLst>
              <a:ext uri="{FF2B5EF4-FFF2-40B4-BE49-F238E27FC236}">
                <a16:creationId xmlns:a16="http://schemas.microsoft.com/office/drawing/2014/main" id="{CD7D6DAA-FE54-4EC6-291B-D8D67A9FD8D6}"/>
              </a:ext>
            </a:extLst>
          </p:cNvPr>
          <p:cNvSpPr txBox="1">
            <a:spLocks/>
          </p:cNvSpPr>
          <p:nvPr/>
        </p:nvSpPr>
        <p:spPr>
          <a:xfrm>
            <a:off x="6339842" y="2661194"/>
            <a:ext cx="4328161" cy="21779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571500" indent="-571500" algn="l">
              <a:buFont typeface="Wingdings" panose="05000000000000000000" pitchFamily="2" charset="2"/>
              <a:buChar char="Ø"/>
            </a:pPr>
            <a:r>
              <a:rPr lang="ja-JP" altLang="en-US" sz="2900" b="1" u="sng" dirty="0">
                <a:latin typeface="BIZ UDP明朝 Medium" panose="02020500000000000000" pitchFamily="18" charset="-128"/>
                <a:ea typeface="BIZ UDP明朝 Medium" panose="02020500000000000000" pitchFamily="18" charset="-128"/>
              </a:rPr>
              <a:t>投稿関連</a:t>
            </a:r>
            <a:endParaRPr lang="en-US" altLang="ja-JP" sz="2900" dirty="0">
              <a:latin typeface="BIZ UDP明朝 Medium" panose="02020500000000000000" pitchFamily="18" charset="-128"/>
              <a:ea typeface="BIZ UDP明朝 Medium" panose="02020500000000000000" pitchFamily="18" charset="-128"/>
            </a:endParaRPr>
          </a:p>
          <a:p>
            <a:pPr algn="l"/>
            <a:br>
              <a:rPr lang="en-US" altLang="ja-JP" sz="30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・投稿数ランキング</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・検索結果</a:t>
            </a:r>
            <a:r>
              <a:rPr lang="en-US" altLang="ja-JP" sz="2700" dirty="0">
                <a:latin typeface="BIZ UDP明朝 Medium" panose="02020500000000000000" pitchFamily="18" charset="-128"/>
                <a:ea typeface="BIZ UDP明朝 Medium" panose="02020500000000000000" pitchFamily="18" charset="-128"/>
              </a:rPr>
              <a:t>/</a:t>
            </a:r>
            <a:r>
              <a:rPr lang="ja-JP" altLang="en-US" sz="2700" dirty="0">
                <a:latin typeface="BIZ UDP明朝 Medium" panose="02020500000000000000" pitchFamily="18" charset="-128"/>
                <a:ea typeface="BIZ UDP明朝 Medium" panose="02020500000000000000" pitchFamily="18" charset="-128"/>
              </a:rPr>
              <a:t>ルーレット</a:t>
            </a:r>
            <a:br>
              <a:rPr lang="en-US" altLang="ja-JP" sz="2700" dirty="0">
                <a:latin typeface="BIZ UDP明朝 Medium" panose="02020500000000000000" pitchFamily="18" charset="-128"/>
                <a:ea typeface="BIZ UDP明朝 Medium" panose="02020500000000000000" pitchFamily="18" charset="-128"/>
              </a:rPr>
            </a:br>
            <a:r>
              <a:rPr lang="ja-JP" altLang="en-US" sz="2700" dirty="0">
                <a:latin typeface="BIZ UDP明朝 Medium" panose="02020500000000000000" pitchFamily="18" charset="-128"/>
                <a:ea typeface="BIZ UDP明朝 Medium" panose="02020500000000000000" pitchFamily="18" charset="-128"/>
              </a:rPr>
              <a:t>・投稿ページ</a:t>
            </a:r>
          </a:p>
        </p:txBody>
      </p:sp>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3317009D-04F5-FDC6-8514-2222B7D6AB4A}"/>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056334"/>
                </a:solidFill>
                <a:latin typeface="HGS行書体" panose="03000600000000000000" pitchFamily="66" charset="-128"/>
                <a:ea typeface="HGS行書体" panose="03000600000000000000" pitchFamily="66" charset="-128"/>
              </a:rPr>
              <a:t>マイページ</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615F1A47-612E-01C6-F12F-B79FD79AD9DE}"/>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フォローリスト</a:t>
            </a:r>
            <a:r>
              <a:rPr kumimoji="1" lang="en-US" altLang="ja-JP" b="1" dirty="0">
                <a:solidFill>
                  <a:srgbClr val="056334"/>
                </a:solidFill>
                <a:latin typeface="HGS行書体" panose="03000600000000000000" pitchFamily="66" charset="-128"/>
                <a:ea typeface="HGS行書体" panose="03000600000000000000" pitchFamily="66" charset="-128"/>
              </a:rPr>
              <a:t>/</a:t>
            </a:r>
            <a:r>
              <a:rPr kumimoji="1" lang="ja-JP" altLang="en-US" b="1" dirty="0">
                <a:solidFill>
                  <a:srgbClr val="056334"/>
                </a:solidFill>
                <a:latin typeface="HGS行書体" panose="03000600000000000000" pitchFamily="66" charset="-128"/>
                <a:ea typeface="HGS行書体" panose="03000600000000000000" pitchFamily="66" charset="-128"/>
              </a:rPr>
              <a:t>ユーザーページ</a:t>
            </a: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5" name="コンテンツ プレースホルダー 4">
            <a:extLst>
              <a:ext uri="{FF2B5EF4-FFF2-40B4-BE49-F238E27FC236}">
                <a16:creationId xmlns:a16="http://schemas.microsoft.com/office/drawing/2014/main" id="{79493A91-E7D0-04D2-3DF6-F59CBD820F2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投稿数ランキング</a:t>
            </a: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
        <p:nvSpPr>
          <p:cNvPr id="4" name="コンテンツ プレースホルダー 3">
            <a:extLst>
              <a:ext uri="{FF2B5EF4-FFF2-40B4-BE49-F238E27FC236}">
                <a16:creationId xmlns:a16="http://schemas.microsoft.com/office/drawing/2014/main" id="{DC74DA4E-F50E-A764-8BF2-A3C73D05F0DF}"/>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7173834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532</TotalTime>
  <Words>984</Words>
  <Application>Microsoft Office PowerPoint</Application>
  <PresentationFormat>ワイド画面</PresentationFormat>
  <Paragraphs>93</Paragraphs>
  <Slides>19</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19</vt:i4>
      </vt:variant>
    </vt:vector>
  </HeadingPairs>
  <TitlesOfParts>
    <vt:vector size="27"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ユーザー関連  ・ログイン ・トップページ ・マイページ ・フォローリスト ・ユーザーページ</vt:lpstr>
      <vt:lpstr>ログイン・トップページ</vt:lpstr>
      <vt:lpstr>マイページ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遠藤洋渡</cp:lastModifiedBy>
  <cp:revision>201</cp:revision>
  <dcterms:created xsi:type="dcterms:W3CDTF">2022-06-28T00:59:09Z</dcterms:created>
  <dcterms:modified xsi:type="dcterms:W3CDTF">2022-06-28T16:16:42Z</dcterms:modified>
</cp:coreProperties>
</file>