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75"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04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20</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128941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13</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19</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12"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0.png"/><Relationship Id="rId5" Type="http://schemas.openxmlformats.org/officeDocument/2006/relationships/image" Target="../media/image21.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spTree>
    <p:extLst>
      <p:ext uri="{BB962C8B-B14F-4D97-AF65-F5344CB8AC3E}">
        <p14:creationId xmlns:p14="http://schemas.microsoft.com/office/powerpoint/2010/main" val="24746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投稿数ランキング</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コンテンツ プレースホルダー 6" descr="グラフィカル ユーザー インターフェイス, テキスト&#10;&#10;自動的に生成された説明">
            <a:extLst>
              <a:ext uri="{FF2B5EF4-FFF2-40B4-BE49-F238E27FC236}">
                <a16:creationId xmlns:a16="http://schemas.microsoft.com/office/drawing/2014/main" id="{3FF85431-AC6B-7417-01BC-E2B8DB9B4FA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7173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検索結果</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ルーレット</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コンテンツ プレースホルダー 6" descr="グラフィカル ユーザー インターフェイス, アプリケーション&#10;&#10;自動的に生成された説明">
            <a:extLst>
              <a:ext uri="{FF2B5EF4-FFF2-40B4-BE49-F238E27FC236}">
                <a16:creationId xmlns:a16="http://schemas.microsoft.com/office/drawing/2014/main" id="{1AB40189-6639-C760-6D6B-FDA07A1E861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13632" y="1754326"/>
            <a:ext cx="8164735" cy="4351338"/>
          </a:xfrm>
        </p:spPr>
      </p:pic>
    </p:spTree>
    <p:extLst>
      <p:ext uri="{BB962C8B-B14F-4D97-AF65-F5344CB8AC3E}">
        <p14:creationId xmlns:p14="http://schemas.microsoft.com/office/powerpoint/2010/main" val="39473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投稿ページ</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コンテンツ プレースホルダー 6" descr="グラフィカル ユーザー インターフェイス, テキスト, アプリケーション&#10;&#10;自動的に生成された説明">
            <a:extLst>
              <a:ext uri="{FF2B5EF4-FFF2-40B4-BE49-F238E27FC236}">
                <a16:creationId xmlns:a16="http://schemas.microsoft.com/office/drawing/2014/main" id="{3F32D4AA-5069-3189-54F5-B735A2E14FD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18720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4962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チームメンバーからの愛を込めた寄せ書き</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p:spPr>
      </p:pic>
      <mc:AlternateContent xmlns:mc="http://schemas.openxmlformats.org/markup-compatibility/2006" xmlns:p14="http://schemas.microsoft.com/office/powerpoint/2010/main">
        <mc:Choice Requires="p14">
          <p:contentPart p14:bwMode="auto" r:id="rId6">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131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個人成長：目標や計画を立てるよう</a:t>
            </a:r>
            <a:r>
              <a:rPr lang="ja-JP" altLang="en-US" sz="2400" b="1">
                <a:solidFill>
                  <a:srgbClr val="FF0000"/>
                </a:solidFill>
                <a:latin typeface="BIZ UDP明朝 Medium" panose="02020500000000000000" pitchFamily="18" charset="-128"/>
                <a:ea typeface="BIZ UDP明朝 Medium" panose="02020500000000000000" pitchFamily="18" charset="-128"/>
              </a:rPr>
              <a:t>になった！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1041006"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伊藤：発表担当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r>
              <a:rPr kumimoji="1" lang="ja-JP" altLang="en-US" sz="2000">
                <a:latin typeface="BIZ UDP明朝 Medium" panose="02020500000000000000" pitchFamily="18" charset="-128"/>
                <a:ea typeface="BIZ UDP明朝 Medium" panose="02020500000000000000" pitchFamily="18" charset="-128"/>
              </a:rPr>
              <a:t>。ムードメーカー</a:t>
            </a:r>
            <a:r>
              <a:rPr kumimoji="1" lang="ja-JP" altLang="en-US" sz="2000" dirty="0">
                <a:latin typeface="BIZ UDP明朝 Medium" panose="02020500000000000000" pitchFamily="18" charset="-128"/>
                <a:ea typeface="BIZ UDP明朝 Medium" panose="02020500000000000000" pitchFamily="18" charset="-128"/>
              </a:rPr>
              <a:t>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1122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3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3507" y="629703"/>
            <a:ext cx="1525046" cy="1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6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橋本：</a:t>
            </a:r>
            <a:r>
              <a:rPr lang="en-US" altLang="ja-JP" b="1" dirty="0">
                <a:solidFill>
                  <a:srgbClr val="056334"/>
                </a:solidFill>
                <a:latin typeface="HGS行書体" panose="03000600000000000000" pitchFamily="66" charset="-128"/>
                <a:ea typeface="HGS行書体" panose="03000600000000000000" pitchFamily="66" charset="-128"/>
              </a:rPr>
              <a:t>DBA</a:t>
            </a:r>
            <a:r>
              <a:rPr lang="ja-JP" altLang="en-US" b="1" dirty="0">
                <a:solidFill>
                  <a:srgbClr val="056334"/>
                </a:solidFill>
                <a:latin typeface="HGS行書体" panose="03000600000000000000" pitchFamily="66" charset="-128"/>
                <a:ea typeface="HGS行書体" panose="03000600000000000000" pitchFamily="66" charset="-128"/>
              </a:rPr>
              <a:t>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471" y="520148"/>
            <a:ext cx="2286000" cy="1066800"/>
          </a:xfrm>
          <a:prstGeom prst="rect">
            <a:avLst/>
          </a:prstGeom>
        </p:spPr>
      </p:pic>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9989" y="1496393"/>
            <a:ext cx="1164535" cy="1036627"/>
          </a:xfrm>
          <a:prstGeom prst="rect">
            <a:avLst/>
          </a:prstGeom>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907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2948" y="831124"/>
            <a:ext cx="602273" cy="607259"/>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591046" y="3615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11" name="テキスト ボックス 10">
            <a:extLst>
              <a:ext uri="{FF2B5EF4-FFF2-40B4-BE49-F238E27FC236}">
                <a16:creationId xmlns:a16="http://schemas.microsoft.com/office/drawing/2014/main" id="{E1D8E47D-AF3B-ABCA-A5B2-A450B54861B7}"/>
              </a:ext>
            </a:extLst>
          </p:cNvPr>
          <p:cNvSpPr txBox="1"/>
          <p:nvPr/>
        </p:nvSpPr>
        <p:spPr>
          <a:xfrm>
            <a:off x="2063362" y="2452414"/>
            <a:ext cx="3627248" cy="3046988"/>
          </a:xfrm>
          <a:prstGeom prst="rect">
            <a:avLst/>
          </a:prstGeom>
          <a:noFill/>
        </p:spPr>
        <p:txBody>
          <a:bodyPr wrap="square" rtlCol="0">
            <a:spAutoFit/>
          </a:bodyPr>
          <a:lstStyle/>
          <a:p>
            <a:r>
              <a:rPr lang="en-US" altLang="ja-JP" sz="3200" b="1" dirty="0"/>
              <a:t>‐</a:t>
            </a:r>
            <a:r>
              <a:rPr kumimoji="1" lang="ja-JP" altLang="en-US" sz="3200" b="1" dirty="0"/>
              <a:t>ユーザー関連</a:t>
            </a:r>
            <a:r>
              <a:rPr kumimoji="1" lang="en-US" altLang="ja-JP" sz="3200" b="1" dirty="0"/>
              <a:t>‐</a:t>
            </a:r>
          </a:p>
          <a:p>
            <a:pPr marL="285750" indent="-285750">
              <a:buFont typeface="Arial" panose="020B0604020202020204" pitchFamily="34" charset="0"/>
              <a:buChar char="•"/>
            </a:pPr>
            <a:endParaRPr kumimoji="1" lang="en-US" altLang="ja-JP" sz="3200" dirty="0"/>
          </a:p>
          <a:p>
            <a:pPr marL="285750" indent="-285750">
              <a:buFont typeface="Arial" panose="020B0604020202020204" pitchFamily="34" charset="0"/>
              <a:buChar char="•"/>
            </a:pPr>
            <a:r>
              <a:rPr kumimoji="1" lang="ja-JP" altLang="en-US" sz="3200" dirty="0"/>
              <a:t>トップページ</a:t>
            </a:r>
            <a:endParaRPr kumimoji="1" lang="en-US" altLang="ja-JP" sz="3200" dirty="0"/>
          </a:p>
          <a:p>
            <a:pPr marL="285750" indent="-285750">
              <a:buFont typeface="Arial" panose="020B0604020202020204" pitchFamily="34" charset="0"/>
              <a:buChar char="•"/>
            </a:pPr>
            <a:r>
              <a:rPr kumimoji="1" lang="ja-JP" altLang="en-US" sz="3200" dirty="0"/>
              <a:t>マイページ</a:t>
            </a:r>
            <a:endParaRPr kumimoji="1" lang="en-US" altLang="ja-JP" sz="3200" dirty="0"/>
          </a:p>
          <a:p>
            <a:pPr marL="285750" indent="-285750">
              <a:buFont typeface="Arial" panose="020B0604020202020204" pitchFamily="34" charset="0"/>
              <a:buChar char="•"/>
            </a:pPr>
            <a:r>
              <a:rPr kumimoji="1" lang="ja-JP" altLang="en-US" sz="3200" dirty="0"/>
              <a:t>フォローリスト</a:t>
            </a:r>
            <a:endParaRPr kumimoji="1" lang="en-US" altLang="ja-JP" sz="3200" dirty="0"/>
          </a:p>
          <a:p>
            <a:pPr marL="285750" indent="-285750">
              <a:buFont typeface="Arial" panose="020B0604020202020204" pitchFamily="34" charset="0"/>
              <a:buChar char="•"/>
            </a:pPr>
            <a:r>
              <a:rPr kumimoji="1" lang="ja-JP" altLang="en-US" sz="3200" dirty="0"/>
              <a:t>ユーザーページ</a:t>
            </a:r>
          </a:p>
        </p:txBody>
      </p:sp>
      <p:sp>
        <p:nvSpPr>
          <p:cNvPr id="16" name="テキスト ボックス 15">
            <a:extLst>
              <a:ext uri="{FF2B5EF4-FFF2-40B4-BE49-F238E27FC236}">
                <a16:creationId xmlns:a16="http://schemas.microsoft.com/office/drawing/2014/main" id="{51C9FBFB-2E0F-7212-1E6A-11C23FC0B989}"/>
              </a:ext>
            </a:extLst>
          </p:cNvPr>
          <p:cNvSpPr txBox="1"/>
          <p:nvPr/>
        </p:nvSpPr>
        <p:spPr>
          <a:xfrm>
            <a:off x="6511634" y="2495714"/>
            <a:ext cx="4492486" cy="2554545"/>
          </a:xfrm>
          <a:prstGeom prst="rect">
            <a:avLst/>
          </a:prstGeom>
          <a:noFill/>
        </p:spPr>
        <p:txBody>
          <a:bodyPr wrap="square" rtlCol="0">
            <a:spAutoFit/>
          </a:bodyPr>
          <a:lstStyle/>
          <a:p>
            <a:r>
              <a:rPr lang="en-US" altLang="ja-JP" sz="3200" b="1" dirty="0"/>
              <a:t>‐</a:t>
            </a:r>
            <a:r>
              <a:rPr kumimoji="1" lang="ja-JP" altLang="en-US" sz="3200" b="1" dirty="0"/>
              <a:t>投稿関連</a:t>
            </a:r>
            <a:r>
              <a:rPr kumimoji="1" lang="en-US" altLang="ja-JP" sz="3200" b="1" dirty="0"/>
              <a:t>‐</a:t>
            </a:r>
            <a:endParaRPr kumimoji="1" lang="en-US" altLang="ja-JP" b="1" dirty="0"/>
          </a:p>
          <a:p>
            <a:pPr marL="285750" indent="-285750">
              <a:buFont typeface="Arial" panose="020B0604020202020204" pitchFamily="34" charset="0"/>
              <a:buChar char="•"/>
            </a:pPr>
            <a:endParaRPr kumimoji="1" lang="en-US" altLang="ja-JP" sz="3200" dirty="0"/>
          </a:p>
          <a:p>
            <a:pPr marL="285750" indent="-285750">
              <a:buFont typeface="Arial" panose="020B0604020202020204" pitchFamily="34" charset="0"/>
              <a:buChar char="•"/>
            </a:pPr>
            <a:r>
              <a:rPr kumimoji="1" lang="ja-JP" altLang="en-US" sz="3200" dirty="0"/>
              <a:t>投稿数ランキング</a:t>
            </a:r>
            <a:endParaRPr lang="en-US" altLang="ja-JP" sz="3200" dirty="0"/>
          </a:p>
          <a:p>
            <a:pPr marL="285750" indent="-285750">
              <a:buFont typeface="Arial" panose="020B0604020202020204" pitchFamily="34" charset="0"/>
              <a:buChar char="•"/>
            </a:pPr>
            <a:r>
              <a:rPr kumimoji="1" lang="ja-JP" altLang="en-US" sz="3200" dirty="0"/>
              <a:t>検索結果</a:t>
            </a:r>
            <a:r>
              <a:rPr kumimoji="1" lang="en-US" altLang="ja-JP" sz="3200" dirty="0"/>
              <a:t>/</a:t>
            </a:r>
            <a:r>
              <a:rPr kumimoji="1" lang="ja-JP" altLang="en-US" sz="3200" dirty="0"/>
              <a:t>ルーレット</a:t>
            </a:r>
            <a:endParaRPr lang="en-US" altLang="ja-JP" sz="3200" dirty="0"/>
          </a:p>
          <a:p>
            <a:pPr marL="285750" indent="-285750">
              <a:buFont typeface="Arial" panose="020B0604020202020204" pitchFamily="34" charset="0"/>
              <a:buChar char="•"/>
            </a:pPr>
            <a:r>
              <a:rPr kumimoji="1" lang="ja-JP" altLang="en-US" sz="3200" dirty="0"/>
              <a:t>投稿ページ</a:t>
            </a:r>
          </a:p>
        </p:txBody>
      </p:sp>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5" name="コンテンツ プレースホルダー 4" descr="テキスト&#10;&#10;中程度の精度で自動的に生成された説明">
            <a:extLst>
              <a:ext uri="{FF2B5EF4-FFF2-40B4-BE49-F238E27FC236}">
                <a16:creationId xmlns:a16="http://schemas.microsoft.com/office/drawing/2014/main" id="{9A1B9BEC-7016-C50B-1799-C0EB3F66B41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51712" y="1754326"/>
            <a:ext cx="9088575" cy="4351338"/>
          </a:xfrm>
        </p:spPr>
      </p:pic>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マイページ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4" name="コンテンツ プレースホルダー 3" descr="グラフィカル ユーザー インターフェイス, テキスト, アプリケーション&#10;&#10;自動的に生成された説明">
            <a:extLst>
              <a:ext uri="{FF2B5EF4-FFF2-40B4-BE49-F238E27FC236}">
                <a16:creationId xmlns:a16="http://schemas.microsoft.com/office/drawing/2014/main" id="{AF0CDD4C-6E65-F23E-2081-A23548BDB95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4" name="コンテンツ プレースホルダー 3" descr="グラフィカル ユーザー インターフェイス&#10;&#10;自動的に生成された説明">
            <a:extLst>
              <a:ext uri="{FF2B5EF4-FFF2-40B4-BE49-F238E27FC236}">
                <a16:creationId xmlns:a16="http://schemas.microsoft.com/office/drawing/2014/main" id="{84931674-50E5-3EFC-2B88-270CC61A599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9" name="コンテンツ プレースホルダー 8" descr="テキスト&#10;&#10;自動的に生成された説明">
            <a:extLst>
              <a:ext uri="{FF2B5EF4-FFF2-40B4-BE49-F238E27FC236}">
                <a16:creationId xmlns:a16="http://schemas.microsoft.com/office/drawing/2014/main" id="{7A744201-6B8F-D79A-38E2-5A8A0005F8E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26255" y="1754326"/>
            <a:ext cx="7739489" cy="4351338"/>
          </a:xfrm>
        </p:spPr>
      </p:pic>
    </p:spTree>
    <p:extLst>
      <p:ext uri="{BB962C8B-B14F-4D97-AF65-F5344CB8AC3E}">
        <p14:creationId xmlns:p14="http://schemas.microsoft.com/office/powerpoint/2010/main" val="15567719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692</TotalTime>
  <Words>966</Words>
  <Application>Microsoft Office PowerPoint</Application>
  <PresentationFormat>ワイド画面</PresentationFormat>
  <Paragraphs>104</Paragraphs>
  <Slides>20</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20</vt:i4>
      </vt:variant>
    </vt:vector>
  </HeadingPairs>
  <TitlesOfParts>
    <vt:vector size="28"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PowerPoint プレゼンテーション</vt:lpstr>
      <vt:lpstr>ログイン・トップページ</vt:lpstr>
      <vt:lpstr>マイページ</vt:lpstr>
      <vt:lpstr>フォローリスト/ユーザーページ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遠藤洋渡</cp:lastModifiedBy>
  <cp:revision>208</cp:revision>
  <dcterms:created xsi:type="dcterms:W3CDTF">2022-06-28T00:59:09Z</dcterms:created>
  <dcterms:modified xsi:type="dcterms:W3CDTF">2022-06-29T04:33:08Z</dcterms:modified>
</cp:coreProperties>
</file>