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8" r:id="rId5"/>
    <p:sldId id="266" r:id="rId6"/>
    <p:sldId id="269" r:id="rId7"/>
    <p:sldId id="265" r:id="rId8"/>
    <p:sldId id="267" r:id="rId9"/>
    <p:sldId id="257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C220-47D1-3415-8AA7-B523CB9B5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295578-793D-D188-2F49-CC4C4CDC9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21EE5-412D-806E-EA5E-52452E5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43EE7-A318-849F-BB41-7FD6A15B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F8E7E-BDC0-AECC-8C8B-9BF9EFAF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8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BE9F2-9B82-BE1E-7E22-2C94E95B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D0E869-8B4B-2D0A-BE55-F0F74312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F2A63-906A-9271-5F3F-E21FFAC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6C2AB-70B4-AD85-02CD-B9A981E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EE1CB-47FE-8D7E-EFED-39FEB00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5CE6E2-BD26-862E-5D35-803D8DFC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E7F8EA-922E-C18F-4702-5BEC173EF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5F305-4270-A7EE-D536-C63BF02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68A13-815F-0479-5C70-6BF37D47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2C55A-BEBE-B171-848F-903F7C8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5E4F6-800E-2EFF-F75D-D5CC63E8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BE63B-9155-D142-F7E4-99D3CD1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A84603-6CFE-91A2-BCC3-8CA39CD4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5C48F-DD08-5E90-8574-93AD3611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14F3-1C73-55DA-AA27-82DE34FD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9875B-2B91-2B11-E4EB-999CAB0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D2C86-64CA-EDA7-D4F8-05A944C5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C980F-3E3B-12BD-BEE8-AAFCD88D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7EF9C-C7E9-C84E-FE63-B83EEC4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E9E03-3CB5-4A69-4CD9-5C3F005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54A0B-6253-2834-1EE5-8351D034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147F1-CEF3-EC66-ACE2-F9D1969C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34037D-AEB5-4FF5-DDDF-2125BD7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ABA2DE-6609-0C10-1CC1-6BC91D52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643F71-6827-FFDD-2318-BF9EDB6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CB473-D16B-6E89-CD05-750B3008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0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E68B0-1596-A4A7-790F-356E7985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281A5-8E18-92F1-3A4F-8FAB7DD8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2C5A7-4549-697B-B341-908398F2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4E207F-4CA1-A8FB-7BEA-C33D6C71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3B1EA7-66C3-29A6-3128-72BCA8C0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C4E6BD-0543-96E8-39BF-ACCC35A0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BA05DC-8C1A-6DDD-2708-8299EA0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4DFE25-69BB-7B69-F3CC-16E2291A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D544D-E73F-C045-1EAA-93441797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DA50C9-45BD-F7D6-AFBA-EE7717AB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B0EBCE-DB5F-AE98-0596-5D7A2CB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F2205C-C719-5F7E-EC2F-A61429C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12700-1C1D-C950-5239-5159E30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646C96-3B2E-2203-62E0-02F2FD97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7B07D1-E53C-06E2-CB6C-8FB48C8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15AF-E6DC-13ED-8D38-31E15D74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814D1-B3C3-3627-59E6-AFCD0E64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89384-3C72-36DD-F837-F190EAAD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3B965-7FA2-CCE9-AD54-353F4D9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BE380-75F0-BB8C-B6C2-98682487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D4FBE-7C23-2BA6-923F-DE2E94C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1D44D-DF55-1DDB-B37B-F467E6F0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677228-5842-3113-77C6-06FFECD77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4FBADE-70CD-E9EB-C43A-167AACCE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CAD46-1802-8DC5-466F-5199BD1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4A325-CA16-7D53-9190-9AF4A92F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60ACB-60C4-BBBD-5C0F-67A23DE9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28D851-E3C1-7AF5-3FBB-A7B6654A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BC9144-8E0C-92B7-115F-7EEC22CB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46E9BB-5E9E-5679-5046-71475B9E2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B27AC-EC31-F707-890C-E3F5AC03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3D8CD-6C77-D2A4-5116-9877D95E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2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B52F197-1E75-4B39-DD36-E8E79938C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45"/>
            <a:ext cx="9144000" cy="1314519"/>
          </a:xfrm>
        </p:spPr>
        <p:txBody>
          <a:bodyPr/>
          <a:lstStyle/>
          <a:p>
            <a:r>
              <a:rPr lang="en-US" altLang="ja-JP" dirty="0"/>
              <a:t>B-3</a:t>
            </a:r>
            <a:r>
              <a:rPr kumimoji="1" lang="ja-JP" altLang="en-US" dirty="0"/>
              <a:t> 炙りえんがわ</a:t>
            </a:r>
            <a:endParaRPr kumimoji="1" lang="en-US" altLang="ja-JP" dirty="0"/>
          </a:p>
          <a:p>
            <a:r>
              <a:rPr kumimoji="1" lang="ja-JP" altLang="en-US" sz="1800" dirty="0"/>
              <a:t>遠藤洋渡　伊藤慶秀　石田夏帆</a:t>
            </a:r>
            <a:endParaRPr kumimoji="1" lang="en-US" altLang="ja-JP" sz="1800" dirty="0"/>
          </a:p>
          <a:p>
            <a:r>
              <a:rPr lang="ja-JP" altLang="en-US" sz="1800" dirty="0"/>
              <a:t>菊地航大　高山芳久　橋本美玖</a:t>
            </a:r>
            <a:endParaRPr kumimoji="1" lang="ja-JP" altLang="en-US" sz="1800" dirty="0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B92A28D1-743A-B8B4-8805-15B29BB4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97" y="931221"/>
            <a:ext cx="5513006" cy="32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A2A36-4ADC-26AD-02CC-38D1664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個人成長：伊藤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6F24-6D7E-BC20-D021-80FE71CC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8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5AD28-3590-A967-BD95-4908AD33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個人成長：石田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B6F8D-C515-85D1-0362-92A7DDE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614FF-780D-088C-3161-49C0AC58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個人成長：菊地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F3B9F-13C9-9EFB-5A4B-48A232C2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6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C13F7-6F70-0265-46B9-8B30431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個人成長：高山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F4827-B523-FA5B-4F69-94E59622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87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53D38-AFCD-D094-F943-96F0DF4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個人成長：橋本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A795F-5718-E496-CD4F-4F0E6FCD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FC2D8-959C-3D1B-D1CD-BA987EF2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ご清聴ありがとうございました的なスライド</a:t>
            </a:r>
          </a:p>
        </p:txBody>
      </p:sp>
    </p:spTree>
    <p:extLst>
      <p:ext uri="{BB962C8B-B14F-4D97-AF65-F5344CB8AC3E}">
        <p14:creationId xmlns:p14="http://schemas.microsoft.com/office/powerpoint/2010/main" val="21742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4277-22F7-CD8C-8DD6-B5C1471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FLIFRE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30089-0585-7397-D2CA-6DB74C1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コンセプトなど</a:t>
            </a:r>
          </a:p>
        </p:txBody>
      </p:sp>
    </p:spTree>
    <p:extLst>
      <p:ext uri="{BB962C8B-B14F-4D97-AF65-F5344CB8AC3E}">
        <p14:creationId xmlns:p14="http://schemas.microsoft.com/office/powerpoint/2010/main" val="236374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機能説明：ログイン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0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8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マイページ</a:t>
            </a:r>
            <a:r>
              <a:rPr lang="en-US" altLang="ja-JP" dirty="0"/>
              <a:t>/</a:t>
            </a:r>
            <a:r>
              <a:rPr lang="ja-JP" altLang="en-US" dirty="0"/>
              <a:t>ユーザーページ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投稿数ランキング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8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検索結果</a:t>
            </a:r>
            <a:r>
              <a:rPr lang="en-US" altLang="ja-JP" dirty="0"/>
              <a:t>/</a:t>
            </a:r>
            <a:r>
              <a:rPr lang="ja-JP" altLang="en-US" dirty="0"/>
              <a:t>ルーレット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0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機能説明</a:t>
            </a:r>
            <a:r>
              <a:rPr lang="ja-JP" altLang="en-US" dirty="0"/>
              <a:t>：投稿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1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CBAF4-77F7-7A38-92D1-ABEA036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個人成長：遠藤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BE91B-FB3C-BD4D-141A-15673B7F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70</Words>
  <Application>Microsoft Office PowerPoint</Application>
  <PresentationFormat>ワイド画面</PresentationFormat>
  <Paragraphs>18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FLIFREについて</vt:lpstr>
      <vt:lpstr>機能説明：ログイン</vt:lpstr>
      <vt:lpstr>トップページ</vt:lpstr>
      <vt:lpstr>マイページ/ユーザーページ</vt:lpstr>
      <vt:lpstr>投稿数ランキング</vt:lpstr>
      <vt:lpstr>検索結果/ルーレット</vt:lpstr>
      <vt:lpstr>機能説明：投稿</vt:lpstr>
      <vt:lpstr>個人成長：遠藤</vt:lpstr>
      <vt:lpstr>個人成長：伊藤</vt:lpstr>
      <vt:lpstr>個人成長：石田</vt:lpstr>
      <vt:lpstr>個人成長：菊地</vt:lpstr>
      <vt:lpstr>個人成長：高山</vt:lpstr>
      <vt:lpstr>個人成長：橋本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橋本美玖</dc:creator>
  <cp:lastModifiedBy>橋本美玖</cp:lastModifiedBy>
  <cp:revision>15</cp:revision>
  <dcterms:created xsi:type="dcterms:W3CDTF">2022-06-28T00:59:09Z</dcterms:created>
  <dcterms:modified xsi:type="dcterms:W3CDTF">2022-06-28T01:42:53Z</dcterms:modified>
</cp:coreProperties>
</file>