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0.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テキスト&#10;&#10;自動的に生成された説明">
            <a:extLst>
              <a:ext uri="{FF2B5EF4-FFF2-40B4-BE49-F238E27FC236}">
                <a16:creationId xmlns:a16="http://schemas.microsoft.com/office/drawing/2014/main" id="{3FF85431-AC6B-7417-01BC-E2B8DB9B4FA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アプリケーション&#10;&#10;自動的に生成された説明">
            <a:extLst>
              <a:ext uri="{FF2B5EF4-FFF2-40B4-BE49-F238E27FC236}">
                <a16:creationId xmlns:a16="http://schemas.microsoft.com/office/drawing/2014/main" id="{1AB40189-6639-C760-6D6B-FDA07A1E86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13632" y="1754326"/>
            <a:ext cx="8164735" cy="4351338"/>
          </a:xfr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テキスト, アプリケーション&#10;&#10;自動的に生成された説明">
            <a:extLst>
              <a:ext uri="{FF2B5EF4-FFF2-40B4-BE49-F238E27FC236}">
                <a16:creationId xmlns:a16="http://schemas.microsoft.com/office/drawing/2014/main" id="{3F32D4AA-5069-3189-54F5-B735A2E14FD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a:t>
            </a:r>
            <a:r>
              <a:rPr lang="ja-JP" altLang="en-US" sz="2400" b="1">
                <a:solidFill>
                  <a:srgbClr val="FF0000"/>
                </a:solidFill>
                <a:latin typeface="BIZ UDP明朝 Medium" panose="02020500000000000000" pitchFamily="18" charset="-128"/>
                <a:ea typeface="BIZ UDP明朝 Medium" panose="02020500000000000000" pitchFamily="18" charset="-128"/>
              </a:rPr>
              <a:t>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常に意見を出してくれるうえ、話を進めてくれる。作業中でもすぐに手を止めて仲間の話に耳を傾けてくれた。ムービーメーカーで、チームに限らずクラス全体を活気あるものにしてくれてありがとう！​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591046" y="3615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t>‐</a:t>
            </a:r>
            <a:r>
              <a:rPr kumimoji="1" lang="ja-JP" altLang="en-US" sz="3200" b="1" dirty="0"/>
              <a:t>ユーザー関連</a:t>
            </a:r>
            <a:r>
              <a:rPr kumimoji="1" lang="en-US" altLang="ja-JP" sz="3200" b="1" dirty="0"/>
              <a:t>‐</a:t>
            </a:r>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ja-JP" altLang="en-US" sz="3200" dirty="0"/>
              <a:t>トップページ</a:t>
            </a:r>
            <a:endParaRPr kumimoji="1" lang="en-US" altLang="ja-JP" sz="3200" dirty="0"/>
          </a:p>
          <a:p>
            <a:pPr marL="285750" indent="-285750">
              <a:buFont typeface="Arial" panose="020B0604020202020204" pitchFamily="34" charset="0"/>
              <a:buChar char="•"/>
            </a:pPr>
            <a:r>
              <a:rPr kumimoji="1" lang="ja-JP" altLang="en-US" sz="3200" dirty="0"/>
              <a:t>マイページ</a:t>
            </a:r>
            <a:endParaRPr kumimoji="1" lang="en-US" altLang="ja-JP" sz="3200" dirty="0"/>
          </a:p>
          <a:p>
            <a:pPr marL="285750" indent="-285750">
              <a:buFont typeface="Arial" panose="020B0604020202020204" pitchFamily="34" charset="0"/>
              <a:buChar char="•"/>
            </a:pPr>
            <a:r>
              <a:rPr kumimoji="1" lang="ja-JP" altLang="en-US" sz="3200" dirty="0"/>
              <a:t>フォローリスト</a:t>
            </a:r>
            <a:endParaRPr kumimoji="1" lang="en-US" altLang="ja-JP" sz="3200" dirty="0"/>
          </a:p>
          <a:p>
            <a:pPr marL="285750" indent="-285750">
              <a:buFont typeface="Arial" panose="020B0604020202020204" pitchFamily="34" charset="0"/>
              <a:buChar char="•"/>
            </a:pPr>
            <a:r>
              <a:rPr kumimoji="1" lang="ja-JP" altLang="en-US" sz="3200" dirty="0"/>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95714"/>
            <a:ext cx="4492486" cy="2554545"/>
          </a:xfrm>
          <a:prstGeom prst="rect">
            <a:avLst/>
          </a:prstGeom>
          <a:noFill/>
        </p:spPr>
        <p:txBody>
          <a:bodyPr wrap="square" rtlCol="0">
            <a:spAutoFit/>
          </a:bodyPr>
          <a:lstStyle/>
          <a:p>
            <a:r>
              <a:rPr lang="en-US" altLang="ja-JP" sz="3200" b="1" dirty="0"/>
              <a:t>‐</a:t>
            </a:r>
            <a:r>
              <a:rPr kumimoji="1" lang="ja-JP" altLang="en-US" sz="3200" b="1" dirty="0"/>
              <a:t>投稿関連</a:t>
            </a:r>
            <a:r>
              <a:rPr kumimoji="1" lang="en-US" altLang="ja-JP" sz="3200" b="1" dirty="0"/>
              <a:t>‐</a:t>
            </a:r>
            <a:endParaRPr kumimoji="1" lang="en-US" altLang="ja-JP" b="1" dirty="0"/>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ja-JP" altLang="en-US" sz="3200" dirty="0"/>
              <a:t>投稿数ランキング</a:t>
            </a:r>
            <a:endParaRPr lang="en-US" altLang="ja-JP" sz="3200" dirty="0"/>
          </a:p>
          <a:p>
            <a:pPr marL="285750" indent="-285750">
              <a:buFont typeface="Arial" panose="020B0604020202020204" pitchFamily="34" charset="0"/>
              <a:buChar char="•"/>
            </a:pPr>
            <a:r>
              <a:rPr kumimoji="1" lang="ja-JP" altLang="en-US" sz="3200" dirty="0"/>
              <a:t>検索結果</a:t>
            </a:r>
            <a:r>
              <a:rPr kumimoji="1" lang="en-US" altLang="ja-JP" sz="3200" dirty="0"/>
              <a:t>/</a:t>
            </a:r>
            <a:r>
              <a:rPr kumimoji="1" lang="ja-JP" altLang="en-US" sz="3200" dirty="0"/>
              <a:t>ルーレット</a:t>
            </a:r>
            <a:endParaRPr lang="en-US" altLang="ja-JP" sz="3200" dirty="0"/>
          </a:p>
          <a:p>
            <a:pPr marL="285750" indent="-285750">
              <a:buFont typeface="Arial" panose="020B0604020202020204" pitchFamily="34" charset="0"/>
              <a:buChar char="•"/>
            </a:pPr>
            <a:r>
              <a:rPr kumimoji="1" lang="ja-JP" altLang="en-US" sz="3200" dirty="0"/>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5" name="コンテンツ プレースホルダー 4" descr="テキスト&#10;&#10;中程度の精度で自動的に生成された説明">
            <a:extLst>
              <a:ext uri="{FF2B5EF4-FFF2-40B4-BE49-F238E27FC236}">
                <a16:creationId xmlns:a16="http://schemas.microsoft.com/office/drawing/2014/main" id="{9A1B9BEC-7016-C50B-1799-C0EB3F66B41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51712" y="1754326"/>
            <a:ext cx="9088575" cy="4351338"/>
          </a:xfr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4" name="コンテンツ プレースホルダー 3" descr="グラフィカル ユーザー インターフェイス, テキスト, アプリケーション&#10;&#10;自動的に生成された説明">
            <a:extLst>
              <a:ext uri="{FF2B5EF4-FFF2-40B4-BE49-F238E27FC236}">
                <a16:creationId xmlns:a16="http://schemas.microsoft.com/office/drawing/2014/main" id="{AF0CDD4C-6E65-F23E-2081-A23548BDB95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4" name="コンテンツ プレースホルダー 3" descr="グラフィカル ユーザー インターフェイス&#10;&#10;自動的に生成された説明">
            <a:extLst>
              <a:ext uri="{FF2B5EF4-FFF2-40B4-BE49-F238E27FC236}">
                <a16:creationId xmlns:a16="http://schemas.microsoft.com/office/drawing/2014/main" id="{84931674-50E5-3EFC-2B88-270CC61A599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9" name="コンテンツ プレースホルダー 8" descr="テキスト&#10;&#10;自動的に生成された説明">
            <a:extLst>
              <a:ext uri="{FF2B5EF4-FFF2-40B4-BE49-F238E27FC236}">
                <a16:creationId xmlns:a16="http://schemas.microsoft.com/office/drawing/2014/main" id="{7A744201-6B8F-D79A-38E2-5A8A0005F8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692</TotalTime>
  <Words>966</Words>
  <Application>Microsoft Office PowerPoint</Application>
  <PresentationFormat>ワイド画面</PresentationFormat>
  <Paragraphs>104</Paragraphs>
  <Slides>20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207</cp:revision>
  <dcterms:created xsi:type="dcterms:W3CDTF">2022-06-28T00:59:09Z</dcterms:created>
  <dcterms:modified xsi:type="dcterms:W3CDTF">2022-06-29T02:47:49Z</dcterms:modified>
</cp:coreProperties>
</file>