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2"/>
  </p:notesMasterIdLst>
  <p:sldIdLst>
    <p:sldId id="256" r:id="rId3"/>
    <p:sldId id="277" r:id="rId4"/>
    <p:sldId id="274" r:id="rId5"/>
    <p:sldId id="259" r:id="rId6"/>
    <p:sldId id="272" r:id="rId7"/>
    <p:sldId id="258" r:id="rId8"/>
    <p:sldId id="278" r:id="rId9"/>
    <p:sldId id="279" r:id="rId10"/>
    <p:sldId id="269" r:id="rId11"/>
    <p:sldId id="281" r:id="rId12"/>
    <p:sldId id="280" r:id="rId13"/>
    <p:sldId id="271" r:id="rId14"/>
    <p:sldId id="257" r:id="rId15"/>
    <p:sldId id="282" r:id="rId16"/>
    <p:sldId id="283" r:id="rId17"/>
    <p:sldId id="284" r:id="rId18"/>
    <p:sldId id="285" r:id="rId19"/>
    <p:sldId id="286" r:id="rId20"/>
    <p:sldId id="273"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19</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BE9F2-9B82-BE1E-7E22-2C94E95B62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0E869-8B4B-2D0A-BE55-F0F7431215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FF2A63-906A-9271-5F3F-E21FFAC9EE2F}"/>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8346C2AB-70B4-AD85-02CD-B9A981E18C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8EE1CB-47FE-8D7E-EFED-39FEB00257EE}"/>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93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5CE6E2-BD26-862E-5D35-803D8DFCD1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7F8EA-922E-C18F-4702-5BEC173EFF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25F305-4270-A7EE-D536-C63BF029F0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0F68A13-815F-0479-5C70-6BF37D477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92C55A-BEBE-B171-848F-903F7C809E7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47625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9875B-2B91-2B11-E4EB-999CAB0249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D2C86-64CA-EDA7-D4F8-05A944C57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2C980F-3E3B-12BD-BEE8-AAFCD88DD538}"/>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777EF9C-C7E9-C84E-FE63-B83EEC4EC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E9E03-3CB5-4A69-4CD9-5C3F0055885D}"/>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5089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54A0B-6253-2834-1EE5-8351D034C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147F1-CEF3-EC66-ACE2-F9D1969C2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34037D-AEB5-4FF5-DDDF-2125BD7070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ABA2DE-6609-0C10-1CC1-6BC91D52DF01}"/>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29643F71-6827-FFDD-2318-BF9EDB6D9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BCB473-D16B-6E89-CD05-750B300880B6}"/>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1530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E68B0-1596-A4A7-790F-356E7985DB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B281A5-8E18-92F1-3A4F-8FAB7DD8D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E2C5A7-4549-697B-B341-908398F231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E207F-4CA1-A8FB-7BEA-C33D6C71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3B1EA7-66C3-29A6-3128-72BCA8C05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C4E6BD-0543-96E8-39BF-ACCC35A0EA42}"/>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8ABA05DC-8C1A-6DDD-2708-8299EA0A01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4DFE25-69BB-7B69-F3CC-16E2291AEB53}"/>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8644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544D-E73F-C045-1EAA-93441797F1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DA50C9-45BD-F7D6-AFBA-EE7717AB6F1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C5B0EBCE-DB5F-AE98-0596-5D7A2CBCA9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F2205C-C719-5F7E-EC2F-A61429CA2AE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359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F12700-1C1D-C950-5239-5159E3055735}"/>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B1646C96-3B2E-2203-62E0-02F2FD978A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7B07D1-E53C-06E2-CB6C-8FB48C8385EC}"/>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26584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C15AF-E6DC-13ED-8D38-31E15D7442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814D1-B3C3-3627-59E6-AFCD0E64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C89384-3C72-36DD-F837-F190EAAD5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3B965-7FA2-CCE9-AD54-353F4D9DB13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AF5BE380-75F0-BB8C-B6C2-98682487D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2D4FBE-7C23-2BA6-923F-DE2E94CCCE5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4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D44D-DF55-1DDB-B37B-F467E6F03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77228-5842-3113-77C6-06FFECD77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FBADE-70CD-E9EB-C43A-167AACCEB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CAD46-1802-8DC5-466F-5199BD1F646C}"/>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3DA4A325-CA16-7D53-9190-9AF4A92FF5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0ACB-60C4-BBBD-5C0F-67A23DE91A5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1106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EB85077-4ABB-CD2A-BD51-344EAE1CC0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5C7E9DCE-6B52-753B-5B1E-4F52EC5C0B7C}"/>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346960" y="2756939"/>
            <a:ext cx="7498080" cy="1765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r>
              <a:rPr lang="ja-JP" altLang="en-US" sz="3000" b="1" dirty="0">
                <a:solidFill>
                  <a:srgbClr val="FF0000"/>
                </a:solidFill>
                <a:latin typeface="BIZ UDP明朝 Medium" panose="02020500000000000000" pitchFamily="18" charset="-128"/>
                <a:ea typeface="BIZ UDP明朝 Medium" panose="02020500000000000000" pitchFamily="18" charset="-128"/>
              </a:rPr>
              <a:t>♥</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81313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44189"/>
            <a:ext cx="10358023" cy="345621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2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43695"/>
            <a:ext cx="10358023" cy="325671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8112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石田：コミュニケーション管理担当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94065"/>
            <a:ext cx="10358023" cy="340634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分からなければ聞き、できることは進んで取り掛かり、とても要領よく作業を進めていた。担当関係なく終わっていない作業を進めてくれた。​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3731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60815"/>
            <a:ext cx="10358023" cy="343959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コンセプトに合ったアイディアを細部まで盛り込んでくれた。担当する部分を最後まで責任もって作り上げてくれた。​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1656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94065"/>
            <a:ext cx="10358023" cy="3406343"/>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個人成長</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7933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344189"/>
            <a:ext cx="10358023" cy="345621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どこまでできた、どこがわからないなど報連相がしっかりしていた。​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515600"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sz="2400" dirty="0">
                <a:latin typeface="BIZ UDP明朝 Medium" panose="02020500000000000000" pitchFamily="18" charset="-128"/>
                <a:ea typeface="BIZ UDP明朝 Medium" panose="02020500000000000000" pitchFamily="18" charset="-128"/>
              </a:rPr>
              <a:t>コミュニケーション能力が向上！質問や人に頼ることができるようになった！</a:t>
            </a:r>
            <a:endParaRPr lang="ja-JP" altLang="en-US" dirty="0">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41660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766116"/>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毎度ありがとうございました！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fontScale="92500"/>
          </a:bodyPr>
          <a:lstStyle/>
          <a:p>
            <a:pPr>
              <a:buFont typeface="Wingdings" panose="05000000000000000000" pitchFamily="2" charset="2"/>
              <a:buChar char="Ø"/>
            </a:pPr>
            <a:r>
              <a:rPr kumimoji="1" lang="en-US" altLang="ja-JP" sz="3200" b="1" u="sng" dirty="0">
                <a:latin typeface="BIZ UDP明朝 Medium" panose="02020500000000000000" pitchFamily="18" charset="-128"/>
                <a:ea typeface="BIZ UDP明朝 Medium" panose="02020500000000000000" pitchFamily="18" charset="-128"/>
              </a:rPr>
              <a:t>FLIFRE</a:t>
            </a:r>
            <a:r>
              <a:rPr kumimoji="1" lang="ja-JP" altLang="en-US" sz="3200" b="1" u="sng" dirty="0">
                <a:latin typeface="BIZ UDP明朝 Medium" panose="02020500000000000000" pitchFamily="18" charset="-128"/>
                <a:ea typeface="BIZ UDP明朝 Medium" panose="02020500000000000000" pitchFamily="18" charset="-128"/>
              </a:rPr>
              <a:t>について</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sz="3200" b="1" u="sng" dirty="0">
                <a:latin typeface="BIZ UDP明朝 Medium" panose="02020500000000000000" pitchFamily="18" charset="-128"/>
                <a:ea typeface="BIZ UDP明朝 Medium" panose="02020500000000000000" pitchFamily="18" charset="-128"/>
              </a:rPr>
              <a:t>FLIFRE</a:t>
            </a:r>
            <a:r>
              <a:rPr lang="ja-JP" altLang="en-US" sz="3200" b="1" u="sng" dirty="0">
                <a:latin typeface="BIZ UDP明朝 Medium" panose="02020500000000000000" pitchFamily="18" charset="-128"/>
                <a:ea typeface="BIZ UDP明朝 Medium" panose="02020500000000000000" pitchFamily="18" charset="-128"/>
              </a:rPr>
              <a:t>の開発背景</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sz="3200" b="1" u="sng" dirty="0">
                <a:latin typeface="BIZ UDP明朝 Medium" panose="02020500000000000000" pitchFamily="18" charset="-128"/>
                <a:ea typeface="BIZ UDP明朝 Medium" panose="02020500000000000000" pitchFamily="18" charset="-128"/>
              </a:rPr>
              <a:t>機能説明</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04460" y="1865381"/>
            <a:ext cx="10515600" cy="4351338"/>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のヘビーユーザー</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特に</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代の若年層</a:t>
            </a:r>
            <a:r>
              <a:rPr lang="ja-JP" altLang="en-US" dirty="0">
                <a:latin typeface="BIZ UDP明朝 Medium" panose="02020500000000000000" pitchFamily="18" charset="-128"/>
                <a:ea typeface="BIZ UDP明朝 Medium" panose="02020500000000000000" pitchFamily="18" charset="-128"/>
              </a:rPr>
              <a:t>）</a:t>
            </a:r>
            <a:endParaRPr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は「</a:t>
            </a:r>
            <a:r>
              <a:rPr kumimoji="1" lang="en-US" altLang="ja-JP"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dirty="0">
                <a:latin typeface="BIZ UDP明朝 Medium" panose="02020500000000000000" pitchFamily="18" charset="-128"/>
                <a:ea typeface="BIZ UDP明朝 Medium" panose="02020500000000000000" pitchFamily="18" charset="-128"/>
              </a:rPr>
              <a:t> </a:t>
            </a:r>
            <a:r>
              <a:rPr kumimoji="1" lang="en-US" altLang="ja-JP" dirty="0">
                <a:solidFill>
                  <a:srgbClr val="FF0000"/>
                </a:solidFill>
                <a:latin typeface="BIZ UDP明朝 Medium" panose="02020500000000000000" pitchFamily="18" charset="-128"/>
                <a:ea typeface="BIZ UDP明朝 Medium" panose="02020500000000000000" pitchFamily="18" charset="-128"/>
              </a:rPr>
              <a:t>freak</a:t>
            </a:r>
            <a:r>
              <a:rPr kumimoji="1" lang="en-US" altLang="ja-JP" dirty="0">
                <a:latin typeface="BIZ UDP明朝 Medium" panose="02020500000000000000" pitchFamily="18" charset="-128"/>
                <a:ea typeface="BIZ UDP明朝 Medium" panose="02020500000000000000" pitchFamily="18" charset="-128"/>
              </a:rPr>
              <a:t>(Netflix </a:t>
            </a:r>
            <a:r>
              <a:rPr kumimoji="1" lang="ja-JP" altLang="en-US" dirty="0">
                <a:latin typeface="BIZ UDP明朝 Medium" panose="02020500000000000000" pitchFamily="18" charset="-128"/>
                <a:ea typeface="BIZ UDP明朝 Medium" panose="02020500000000000000" pitchFamily="18" charset="-128"/>
              </a:rPr>
              <a:t>愛好家</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」という造語の略称</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版</a:t>
            </a:r>
            <a:r>
              <a:rPr kumimoji="1" lang="en-US" altLang="ja-JP" dirty="0">
                <a:latin typeface="BIZ UDP明朝 Medium" panose="02020500000000000000" pitchFamily="18" charset="-128"/>
                <a:ea typeface="BIZ UDP明朝 Medium" panose="02020500000000000000" pitchFamily="18" charset="-128"/>
              </a:rPr>
              <a:t>Twitter”</a:t>
            </a:r>
          </a:p>
          <a:p>
            <a:pPr marL="0" indent="0">
              <a:buNone/>
            </a:pPr>
            <a:r>
              <a:rPr kumimoji="1" lang="ja-JP" altLang="en-US"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76781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864704" y="2028651"/>
            <a:ext cx="10515600" cy="3775801"/>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Netflix</a:t>
            </a:r>
            <a:r>
              <a:rPr lang="ja-JP" altLang="en-US" dirty="0">
                <a:latin typeface="BIZ UDP明朝 Medium" panose="02020500000000000000" pitchFamily="18" charset="-128"/>
                <a:ea typeface="BIZ UDP明朝 Medium" panose="02020500000000000000" pitchFamily="18" charset="-128"/>
              </a:rPr>
              <a:t>はアマゾンプライムの次に会員数が多い</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国内で</a:t>
            </a:r>
            <a:r>
              <a:rPr lang="en-US" altLang="ja-JP" dirty="0">
                <a:latin typeface="BIZ UDP明朝 Medium" panose="02020500000000000000" pitchFamily="18" charset="-128"/>
                <a:ea typeface="BIZ UDP明朝 Medium" panose="02020500000000000000" pitchFamily="18" charset="-128"/>
              </a:rPr>
              <a:t>600</a:t>
            </a:r>
            <a:r>
              <a:rPr lang="ja-JP" altLang="en-US" dirty="0">
                <a:latin typeface="BIZ UDP明朝 Medium" panose="02020500000000000000" pitchFamily="18" charset="-128"/>
                <a:ea typeface="BIZ UDP明朝 Medium" panose="02020500000000000000" pitchFamily="18" charset="-128"/>
              </a:rPr>
              <a:t>万人</a:t>
            </a:r>
            <a:r>
              <a:rPr lang="en-US" altLang="ja-JP" dirty="0">
                <a:latin typeface="BIZ UDP明朝 Medium" panose="02020500000000000000" pitchFamily="18" charset="-128"/>
                <a:ea typeface="BIZ UDP明朝 Medium" panose="02020500000000000000" pitchFamily="18" charset="-128"/>
              </a:rPr>
              <a:t>)</a:t>
            </a:r>
          </a:p>
          <a:p>
            <a:pPr marL="0" indent="0">
              <a:buNone/>
            </a:pPr>
            <a:r>
              <a:rPr kumimoji="1" lang="ja-JP" altLang="en-US" dirty="0">
                <a:latin typeface="BIZ UDP明朝 Medium" panose="02020500000000000000" pitchFamily="18" charset="-128"/>
                <a:ea typeface="BIZ UDP明朝 Medium" panose="02020500000000000000" pitchFamily="18" charset="-128"/>
              </a:rPr>
              <a:t>　そして</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代の利用者が全体の約</a:t>
            </a:r>
            <a:r>
              <a:rPr kumimoji="1" lang="en-US" altLang="ja-JP" dirty="0">
                <a:latin typeface="BIZ UDP明朝 Medium" panose="02020500000000000000" pitchFamily="18" charset="-128"/>
                <a:ea typeface="BIZ UDP明朝 Medium" panose="02020500000000000000" pitchFamily="18" charset="-128"/>
              </a:rPr>
              <a:t>4</a:t>
            </a:r>
            <a:r>
              <a:rPr kumimoji="1" lang="ja-JP" altLang="en-US" dirty="0">
                <a:latin typeface="BIZ UDP明朝 Medium" panose="02020500000000000000" pitchFamily="18" charset="-128"/>
                <a:ea typeface="BIZ UDP明朝 Medium" panose="02020500000000000000" pitchFamily="18" charset="-128"/>
              </a:rPr>
              <a:t>割を占める</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を介して作品の評価をユーザー間で共有できるようにして</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11" y="520148"/>
            <a:ext cx="2286000" cy="1066800"/>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364995"/>
            <a:ext cx="9144000" cy="120735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84182"/>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A86483B6-F4F7-8410-9BE7-563BD74B8D8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7935347-0867-BDEA-2C95-88F3E3D8E752}"/>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E278FDAB-F546-0566-A853-2E46920C63F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F6679A2-0BA7-351A-41CD-AFB980CD040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437</TotalTime>
  <Words>780</Words>
  <Application>Microsoft Office PowerPoint</Application>
  <PresentationFormat>ワイド画面</PresentationFormat>
  <Paragraphs>74</Paragraphs>
  <Slides>19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19</vt:i4>
      </vt:variant>
    </vt:vector>
  </HeadingPairs>
  <TitlesOfParts>
    <vt:vector size="27"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石田：コミュニケーション管理担当</vt:lpstr>
      <vt:lpstr>菊地：構成管理担当</vt:lpstr>
      <vt:lpstr>高山：品質管理担当</vt:lpstr>
      <vt:lpstr>橋本：DBA担当</vt:lpstr>
      <vt:lpstr>毎度ありがとうございました！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198</cp:revision>
  <dcterms:created xsi:type="dcterms:W3CDTF">2022-06-28T00:59:09Z</dcterms:created>
  <dcterms:modified xsi:type="dcterms:W3CDTF">2022-06-28T08:53:55Z</dcterms:modified>
</cp:coreProperties>
</file>