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48" r:id="rId3"/>
  </p:sldMasterIdLst>
  <p:notesMasterIdLst>
    <p:notesMasterId r:id="rId24"/>
  </p:notesMasterIdLst>
  <p:sldIdLst>
    <p:sldId id="256" r:id="rId4"/>
    <p:sldId id="259" r:id="rId5"/>
    <p:sldId id="274" r:id="rId6"/>
    <p:sldId id="275" r:id="rId7"/>
    <p:sldId id="272" r:id="rId8"/>
    <p:sldId id="258" r:id="rId9"/>
    <p:sldId id="268" r:id="rId10"/>
    <p:sldId id="266" r:id="rId11"/>
    <p:sldId id="269" r:id="rId12"/>
    <p:sldId id="265" r:id="rId13"/>
    <p:sldId id="267" r:id="rId14"/>
    <p:sldId id="271" r:id="rId15"/>
    <p:sldId id="276" r:id="rId16"/>
    <p:sldId id="257" r:id="rId17"/>
    <p:sldId id="260" r:id="rId18"/>
    <p:sldId id="261" r:id="rId19"/>
    <p:sldId id="262" r:id="rId20"/>
    <p:sldId id="263" r:id="rId21"/>
    <p:sldId id="264" r:id="rId22"/>
    <p:sldId id="27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34"/>
    <a:srgbClr val="C6E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C9A1-BC21-41F0-B9F1-A440215DF1D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D42A-24B4-4602-BEDB-08A64AE7D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75A2-42B0-4E26-8948-2F72A7F6ECB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C220-47D1-3415-8AA7-B523CB9B5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95578-793D-D188-2F49-CC4C4CDC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21EE5-412D-806E-EA5E-52452E5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43EE7-A318-849F-BB41-7FD6A15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F8E7E-BDC0-AECC-8C8B-9BF9EFAF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8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BE9F2-9B82-BE1E-7E22-2C94E95B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D0E869-8B4B-2D0A-BE55-F0F74312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F2A63-906A-9271-5F3F-E21FFAC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6C2AB-70B4-AD85-02CD-B9A981E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EE1CB-47FE-8D7E-EFED-39FEB00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5CE6E2-BD26-862E-5D35-803D8DFC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E7F8EA-922E-C18F-4702-5BEC173EF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5F305-4270-A7EE-D536-C63BF02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68A13-815F-0479-5C70-6BF37D47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2C55A-BEBE-B171-848F-903F7C8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5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FBB56-2E51-A19D-0A2A-5F0BB8B2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C1EB46-6B77-F168-FDD3-3F3C03E0A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4D629-C021-33F2-B9CA-CB67D167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3435-7A7C-4688-9750-453E419612D0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7E1A0-5C27-8C1F-2968-D25DC4A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BD96CC-2BA0-D4BA-BF93-C269D32A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EBC-6F3C-4805-9038-ADC85D2C4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9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endParaRPr kumimoji="1" lang="en-US" altLang="ja-JP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SNS</a:t>
            </a:r>
          </a:p>
          <a:p>
            <a:pPr lvl="0"/>
            <a:endParaRPr kumimoji="1" lang="en-US" altLang="ja-JP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desire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SNS</a:t>
            </a:r>
            <a:r>
              <a:rPr kumimoji="1"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5E4F6-800E-2EFF-F75D-D5CC63E8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BE63B-9155-D142-F7E4-99D3CD1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84603-6CFE-91A2-BCC3-8CA39CD4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5C48F-DD08-5E90-8574-93AD3611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14F3-1C73-55DA-AA27-82DE34FD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9875B-2B91-2B11-E4EB-999CAB0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D2C86-64CA-EDA7-D4F8-05A944C5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C980F-3E3B-12BD-BEE8-AAFCD88D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7EF9C-C7E9-C84E-FE63-B83EEC4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E9E03-3CB5-4A69-4CD9-5C3F005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54A0B-6253-2834-1EE5-8351D034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147F1-CEF3-EC66-ACE2-F9D1969C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34037D-AEB5-4FF5-DDDF-2125BD7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ABA2DE-6609-0C10-1CC1-6BC91D52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43F71-6827-FFDD-2318-BF9EDB6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CB473-D16B-6E89-CD05-750B3008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0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E68B0-1596-A4A7-790F-356E7985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281A5-8E18-92F1-3A4F-8FAB7DD8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2C5A7-4549-697B-B341-908398F2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4E207F-4CA1-A8FB-7BEA-C33D6C71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3B1EA7-66C3-29A6-3128-72BCA8C0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C4E6BD-0543-96E8-39BF-ACCC35A0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BA05DC-8C1A-6DDD-2708-8299EA0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4DFE25-69BB-7B69-F3CC-16E2291A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D544D-E73F-C045-1EAA-93441797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DA50C9-45BD-F7D6-AFBA-EE7717AB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B0EBCE-DB5F-AE98-0596-5D7A2CB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F2205C-C719-5F7E-EC2F-A61429C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12700-1C1D-C950-5239-5159E30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646C96-3B2E-2203-62E0-02F2FD97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B07D1-E53C-06E2-CB6C-8FB48C8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15AF-E6DC-13ED-8D38-31E15D7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814D1-B3C3-3627-59E6-AFCD0E64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89384-3C72-36DD-F837-F190EAAD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3B965-7FA2-CCE9-AD54-353F4D9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BE380-75F0-BB8C-B6C2-98682487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D4FBE-7C23-2BA6-923F-DE2E94C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1D44D-DF55-1DDB-B37B-F467E6F0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677228-5842-3113-77C6-06FFECD77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FBADE-70CD-E9EB-C43A-167AACCE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CAD46-1802-8DC5-466F-5199BD1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4A325-CA16-7D53-9190-9AF4A92F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60ACB-60C4-BBBD-5C0F-67A23DE9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8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28D851-E3C1-7AF5-3FBB-A7B6654A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BC9144-8E0C-92B7-115F-7EEC22CB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46E9BB-5E9E-5679-5046-71475B9E2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B27AC-EC31-F707-890C-E3F5AC03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D8CD-6C77-D2A4-5116-9877D95E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2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8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6577E0-6613-A397-ABD1-7AA7FECE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DF455-3C6A-4C55-E3E9-E5F6F4EE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04014-9815-2FF0-DC07-E7FE5A19B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3435-7A7C-4688-9750-453E419612D0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866AE-F373-F17D-A558-34EE48C94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D406B-CDD8-7AC7-D2BB-B1AFB4AC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CEBC-6F3C-4805-9038-ADC85D2C4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5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8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2022/6/28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B52F197-1E75-4B39-DD36-E8E79938C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909"/>
            <a:ext cx="9144000" cy="1314519"/>
          </a:xfrm>
        </p:spPr>
        <p:txBody>
          <a:bodyPr/>
          <a:lstStyle/>
          <a:p>
            <a:r>
              <a:rPr lang="en-US" altLang="ja-JP" dirty="0"/>
              <a:t>B-3</a:t>
            </a:r>
            <a:r>
              <a:rPr kumimoji="1" lang="ja-JP" altLang="en-US" dirty="0"/>
              <a:t> 炙りえんがわ</a:t>
            </a:r>
            <a:endParaRPr kumimoji="1" lang="en-US" altLang="ja-JP" dirty="0"/>
          </a:p>
          <a:p>
            <a:r>
              <a:rPr kumimoji="1" lang="ja-JP" altLang="en-US" sz="1800" dirty="0"/>
              <a:t>遠藤洋渡　伊藤慶秀　石田夏帆</a:t>
            </a:r>
            <a:endParaRPr kumimoji="1" lang="en-US" altLang="ja-JP" sz="1800" dirty="0"/>
          </a:p>
          <a:p>
            <a:r>
              <a:rPr lang="ja-JP" altLang="en-US" sz="1800" dirty="0"/>
              <a:t>菊地航大　高山芳久　橋本美玖</a:t>
            </a:r>
            <a:endParaRPr kumimoji="1" lang="ja-JP" altLang="en-US" sz="1800" dirty="0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92A28D1-743A-B8B4-8805-15B29BB4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97" y="931221"/>
            <a:ext cx="5513006" cy="32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56334"/>
                </a:solidFill>
              </a:rPr>
              <a:t>検索結果</a:t>
            </a:r>
            <a:r>
              <a:rPr lang="en-US" altLang="ja-JP" b="1" dirty="0">
                <a:solidFill>
                  <a:srgbClr val="056334"/>
                </a:solidFill>
              </a:rPr>
              <a:t>/</a:t>
            </a:r>
            <a:r>
              <a:rPr lang="ja-JP" altLang="en-US" b="1" dirty="0">
                <a:solidFill>
                  <a:srgbClr val="056334"/>
                </a:solidFill>
              </a:rPr>
              <a:t>ルーレット</a:t>
            </a:r>
            <a:endParaRPr kumimoji="1" lang="ja-JP" altLang="en-US" b="1" dirty="0">
              <a:solidFill>
                <a:srgbClr val="056334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71F6E4CF-9EA4-9798-E4B9-6EE3F333E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56334"/>
                </a:solidFill>
              </a:rPr>
              <a:t>投稿</a:t>
            </a:r>
            <a:endParaRPr kumimoji="1" lang="ja-JP" altLang="en-US" b="1" dirty="0">
              <a:solidFill>
                <a:srgbClr val="056334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4978530E-7CCF-8574-2333-E41FD37D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C93D-798D-1298-F0A4-2BC05BA2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</a:t>
            </a:r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70CB9536-37CA-6230-016B-4767D847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22BD2-3CDF-54D3-DD4C-B4FB905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5ACD-7664-D22B-A5D9-0A976D8B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851"/>
            <a:ext cx="10515600" cy="4030111"/>
          </a:xfrm>
        </p:spPr>
        <p:txBody>
          <a:bodyPr/>
          <a:lstStyle/>
          <a:p>
            <a:r>
              <a:rPr kumimoji="1" lang="ja-JP" altLang="en-US" dirty="0"/>
              <a:t>個人的に成長したと感じている点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口頭説明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チームメンバーから見た、成長している点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スライドに列挙</a:t>
            </a:r>
            <a:endParaRPr kumimoji="1" lang="ja-JP" altLang="en-US" dirty="0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08DC59E1-3CB9-AE7D-C46C-A3B1CE37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1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CBAF4-77F7-7A38-92D1-ABEA036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個人成長：遠藤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BE91B-FB3C-BD4D-141A-15673B7F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11D40829-874E-E1D8-D2F0-0C800FBD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A2A36-4ADC-26AD-02CC-38D1664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個人成長：伊藤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6F24-6D7E-BC20-D021-80FE71CC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32E3CA50-29C6-15F7-E570-5ED1F2A5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8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5AD28-3590-A967-BD95-4908AD33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個人成長：石田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B6F8D-C515-85D1-0362-92A7DDE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B23AFC2-5F28-D27D-86BC-067454EE0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614FF-780D-088C-3161-49C0AC58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個人成長：菊地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F3B9F-13C9-9EFB-5A4B-48A232C2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F4E8FD51-B4D4-09FD-A7C1-60B9612C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C13F7-6F70-0265-46B9-8B30431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個人成長：高山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F4827-B523-FA5B-4F69-94E59622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AE902B99-A994-80C4-3975-BB3FE48F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53D38-AFCD-D094-F943-96F0DF4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個人成長：橋本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795F-5718-E496-CD4F-4F0E6FCD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68658EF4-981B-E433-0011-5B181F986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803" y="301453"/>
            <a:ext cx="2777197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solidFill>
                  <a:srgbClr val="FF0000"/>
                </a:solidFill>
              </a:rPr>
              <a:t>Netflix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freak</a:t>
            </a:r>
            <a:r>
              <a:rPr kumimoji="1" lang="en-US" altLang="ja-JP" dirty="0"/>
              <a:t>(Netflix </a:t>
            </a:r>
            <a:r>
              <a:rPr kumimoji="1" lang="ja-JP" altLang="en-US" dirty="0"/>
              <a:t>愛好家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」という造語の略称</a:t>
            </a:r>
            <a:endParaRPr kumimoji="1" lang="en-US" altLang="ja-JP" dirty="0"/>
          </a:p>
          <a:p>
            <a:r>
              <a:rPr kumimoji="1" lang="ja-JP" altLang="en-US" dirty="0"/>
              <a:t>コロナ禍で家での活動時間が増えた影響で、サブスクリプションサービスを利用する人が増えた。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ja-JP" altLang="en-US" dirty="0"/>
              <a:t>特に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20</a:t>
            </a:r>
            <a:r>
              <a:rPr kumimoji="1" lang="ja-JP" altLang="en-US" dirty="0"/>
              <a:t>代の利用者は全体の約</a:t>
            </a:r>
            <a:r>
              <a:rPr kumimoji="1" lang="en-US" altLang="ja-JP" dirty="0"/>
              <a:t>4</a:t>
            </a:r>
            <a:r>
              <a:rPr kumimoji="1" lang="ja-JP" altLang="en-US" dirty="0"/>
              <a:t>割を占める。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r>
              <a:rPr kumimoji="1" lang="ja-JP" altLang="en-US" dirty="0"/>
              <a:t>現状で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には評価機能やコメント機能がない。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en-US" altLang="ja-JP" dirty="0"/>
              <a:t>FLIFRE</a:t>
            </a:r>
            <a:r>
              <a:rPr kumimoji="1" lang="ja-JP" altLang="en-US" dirty="0"/>
              <a:t>を介して作品の評価をユーザー間で共有できるようにしてもらおう！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EE35DA0B-7B4F-B9BD-8364-AAD79E2D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3" y="361608"/>
            <a:ext cx="2286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4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0CD25576-0D6C-46E1-67CF-7F62DF76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2" y="1"/>
            <a:ext cx="10728076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B9C9FA85-31F3-4C52-2DB3-21CCC84B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487" y="584959"/>
            <a:ext cx="7407025" cy="929814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B3 </a:t>
            </a:r>
            <a:r>
              <a:rPr lang="ja-JP" altLang="en-US" sz="480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炙りえんがわ</a:t>
            </a:r>
            <a:endParaRPr lang="en-US" altLang="ja-JP" sz="4800" dirty="0"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8AAFB82-1920-F453-21BA-A85B229D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5" y="3545608"/>
            <a:ext cx="1900238" cy="27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7438F9-2BFD-C78C-6957-E190FD9A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7147" y="3594964"/>
            <a:ext cx="1900239" cy="27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4C4055A-E209-6536-8A2B-212A0176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482">
            <a:off x="140668" y="5691187"/>
            <a:ext cx="951092" cy="83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BC982C6-47BF-1032-1FEC-48744E03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7601" flipH="1">
            <a:off x="9507489" y="5815102"/>
            <a:ext cx="766928" cy="8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83031DD-8346-005C-22D3-9F5D8D1C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28" y="5888736"/>
            <a:ext cx="588774" cy="5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B49DEE-1D82-97C5-15D4-31B6E278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57" y="5797445"/>
            <a:ext cx="773110" cy="73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024DB6ED-1995-07CC-6153-668455339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8643"/>
            <a:ext cx="9144000" cy="1111320"/>
          </a:xfrm>
        </p:spPr>
        <p:txBody>
          <a:bodyPr>
            <a:normAutofit/>
          </a:bodyPr>
          <a:lstStyle/>
          <a:p>
            <a:r>
              <a:rPr lang="ja-JP" altLang="en-US" sz="4800">
                <a:solidFill>
                  <a:srgbClr val="05633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毎度ありがとうございました！</a:t>
            </a:r>
            <a:endParaRPr lang="ja-JP" altLang="en-US" sz="4800" dirty="0">
              <a:solidFill>
                <a:srgbClr val="056334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3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843" y="301453"/>
            <a:ext cx="2552114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想定ユーザー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Netflix</a:t>
            </a:r>
            <a:r>
              <a:rPr kumimoji="1" lang="ja-JP" altLang="en-US" dirty="0"/>
              <a:t>のヘビーユーザー</a:t>
            </a:r>
            <a:r>
              <a:rPr kumimoji="1" lang="en-US" altLang="ja-JP" dirty="0"/>
              <a:t>(</a:t>
            </a:r>
            <a:r>
              <a:rPr kumimoji="1" lang="ja-JP" altLang="en-US" dirty="0"/>
              <a:t>特に</a:t>
            </a:r>
            <a:r>
              <a:rPr kumimoji="1" lang="en-US" altLang="ja-JP" dirty="0"/>
              <a:t>20</a:t>
            </a:r>
            <a:r>
              <a:rPr kumimoji="1" lang="ja-JP" altLang="en-US" dirty="0"/>
              <a:t>代の若年層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が新たな作品との出会いを求めて利用。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FLIFRE</a:t>
            </a:r>
            <a:r>
              <a:rPr lang="ja-JP" altLang="en-US" dirty="0"/>
              <a:t>の大きな特徴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見たいジャンルに迷ったときのルーレット機能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FLIFRE</a:t>
            </a:r>
            <a:r>
              <a:rPr kumimoji="1" lang="ja-JP" altLang="en-US" dirty="0"/>
              <a:t>ユーザーによるレビューを共有する機能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→まだ見ぬ作品を見つける架け橋となりうる”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版</a:t>
            </a:r>
            <a:r>
              <a:rPr kumimoji="1" lang="en-US" altLang="ja-JP" dirty="0"/>
              <a:t>Twitter”</a:t>
            </a:r>
            <a:r>
              <a:rPr kumimoji="1" lang="ja-JP" altLang="en-US" dirty="0"/>
              <a:t>を目指す！</a:t>
            </a:r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96AC6360-9E67-8475-7F0C-554CE6D5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3" y="361608"/>
            <a:ext cx="2286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游ゴシック Light"/>
              </a:rPr>
              <a:t>ペルソナ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043" y="1130531"/>
            <a:ext cx="7922029" cy="1975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b="1" dirty="0">
                <a:ea typeface="+mn-lt"/>
                <a:cs typeface="+mn-lt"/>
              </a:rPr>
              <a:t>休みの日は友人と出かける以外</a:t>
            </a:r>
            <a:r>
              <a:rPr lang="ja-JP" altLang="en-US" b="1" dirty="0">
                <a:ea typeface="+mn-lt"/>
                <a:cs typeface="+mn-lt"/>
              </a:rPr>
              <a:t>は</a:t>
            </a:r>
            <a:r>
              <a:rPr lang="ja-JP" b="1" dirty="0">
                <a:ea typeface="+mn-lt"/>
                <a:cs typeface="+mn-lt"/>
              </a:rPr>
              <a:t>家で映画見たり</a:t>
            </a:r>
            <a:r>
              <a:rPr lang="ja-JP" altLang="en-US" b="1" dirty="0">
                <a:ea typeface="+mn-lt"/>
                <a:cs typeface="+mn-lt"/>
              </a:rPr>
              <a:t>ゲームしたりと</a:t>
            </a:r>
            <a:r>
              <a:rPr lang="ja-JP" b="1" dirty="0">
                <a:ea typeface="+mn-lt"/>
                <a:cs typeface="+mn-lt"/>
              </a:rPr>
              <a:t>のんびりしていることが多い。</a:t>
            </a:r>
            <a:r>
              <a:rPr lang="ja-JP" altLang="en-US" dirty="0">
                <a:ea typeface="+mn-lt"/>
                <a:cs typeface="+mn-lt"/>
              </a:rPr>
              <a:t>仕事</a:t>
            </a:r>
            <a:r>
              <a:rPr lang="ja-JP" dirty="0">
                <a:ea typeface="+mn-lt"/>
                <a:cs typeface="+mn-lt"/>
              </a:rPr>
              <a:t>に</a:t>
            </a:r>
            <a:r>
              <a:rPr lang="ja-JP" altLang="en-US" dirty="0">
                <a:ea typeface="+mn-lt"/>
                <a:cs typeface="+mn-lt"/>
              </a:rPr>
              <a:t>対</a:t>
            </a:r>
            <a:r>
              <a:rPr lang="ja-JP" dirty="0">
                <a:ea typeface="+mn-lt"/>
                <a:cs typeface="+mn-lt"/>
              </a:rPr>
              <a:t>する不満は特になく、楽しく行えている</a:t>
            </a:r>
            <a:r>
              <a:rPr lang="ja-JP" altLang="en-US" dirty="0">
                <a:ea typeface="+mn-lt"/>
                <a:cs typeface="+mn-lt"/>
              </a:rPr>
              <a:t>。</a:t>
            </a:r>
          </a:p>
          <a:p>
            <a:r>
              <a:rPr lang="ja-JP" dirty="0">
                <a:ea typeface="游ゴシック"/>
              </a:rPr>
              <a:t>消極的な一面がある</a:t>
            </a:r>
            <a:r>
              <a:rPr lang="ja-JP" altLang="en-US" dirty="0">
                <a:ea typeface="游ゴシック"/>
              </a:rPr>
              <a:t>。どちらかというと</a:t>
            </a:r>
            <a:r>
              <a:rPr lang="ja-JP" dirty="0">
                <a:ea typeface="游ゴシック"/>
              </a:rPr>
              <a:t>一人遊びが好き</a:t>
            </a:r>
            <a:r>
              <a:rPr lang="ja-JP" altLang="en-US" dirty="0">
                <a:ea typeface="游ゴシック"/>
              </a:rPr>
              <a:t>。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 dirty="0">
                <a:ea typeface="游ゴシック"/>
              </a:rPr>
              <a:t>お金を浪費するのが嫌い。節約家。でも競馬だけはやめられない。最近はウマ娘に移行。</a:t>
            </a:r>
          </a:p>
          <a:p>
            <a:r>
              <a:rPr lang="ja-JP" altLang="en-US" dirty="0">
                <a:ea typeface="游ゴシック"/>
              </a:rPr>
              <a:t>集中力が高く仕事が早い。</a:t>
            </a:r>
            <a:r>
              <a:rPr lang="ja-JP" b="1" dirty="0">
                <a:ea typeface="游ゴシック"/>
              </a:rPr>
              <a:t>効率厨。</a:t>
            </a:r>
          </a:p>
          <a:p>
            <a:r>
              <a:rPr lang="ja-JP" altLang="en-US" dirty="0">
                <a:ea typeface="游ゴシック"/>
              </a:rPr>
              <a:t>家では</a:t>
            </a:r>
            <a:r>
              <a:rPr lang="ja-JP" dirty="0">
                <a:ea typeface="游ゴシック"/>
              </a:rPr>
              <a:t>ヨギボーの上が定位置</a:t>
            </a:r>
            <a:r>
              <a:rPr lang="ja-JP" altLang="en-US" dirty="0">
                <a:ea typeface="游ゴシック"/>
              </a:rPr>
              <a:t>。</a:t>
            </a:r>
            <a:r>
              <a:rPr lang="ja-JP" dirty="0">
                <a:ea typeface="游ゴシック"/>
              </a:rPr>
              <a:t>リングフィットを買おうとは思っている</a:t>
            </a:r>
            <a:r>
              <a:rPr lang="en-US" altLang="ja-JP" dirty="0">
                <a:ea typeface="游ゴシック"/>
              </a:rPr>
              <a:t>(</a:t>
            </a:r>
            <a:r>
              <a:rPr lang="en-US" altLang="ja-JP" dirty="0" err="1">
                <a:ea typeface="游ゴシック"/>
              </a:rPr>
              <a:t>買ってない</a:t>
            </a:r>
            <a:r>
              <a:rPr lang="en-US" altLang="ja-JP" dirty="0">
                <a:ea typeface="游ゴシック"/>
              </a:rPr>
              <a:t>)</a:t>
            </a:r>
            <a:r>
              <a:rPr lang="ja-JP" dirty="0">
                <a:ea typeface="游ゴシック"/>
              </a:rPr>
              <a:t>。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 dirty="0">
                <a:ea typeface="游ゴシック"/>
              </a:rPr>
              <a:t>最近はAPEXにハマっている。キレるタイプではなくそこそこ上手い。</a:t>
            </a:r>
            <a:endParaRPr 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家事はあまり得意ではない。部屋は段ボールが積まれて汚いが、デスク回りだけは綺麗にしている。</a:t>
            </a:r>
          </a:p>
          <a:p>
            <a:endParaRPr lang="ja-JP" altLang="en-US" dirty="0">
              <a:ea typeface="游ゴシック"/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游ゴシック"/>
              </a:rPr>
              <a:t>氏名：</a:t>
            </a:r>
            <a:r>
              <a:rPr lang="en-US" altLang="ja-JP" dirty="0">
                <a:ea typeface="游ゴシック"/>
              </a:rPr>
              <a:t>T</a:t>
            </a:r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性別：男性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年齢：</a:t>
            </a:r>
            <a:r>
              <a:rPr lang="en-US" altLang="ja-JP" dirty="0">
                <a:ea typeface="游ゴシック"/>
              </a:rPr>
              <a:t>25</a:t>
            </a:r>
          </a:p>
          <a:p>
            <a:r>
              <a:rPr lang="ja-JP" altLang="en-US" dirty="0">
                <a:ea typeface="游ゴシック"/>
              </a:rPr>
              <a:t>職業：</a:t>
            </a:r>
            <a:r>
              <a:rPr lang="en-US" altLang="ja-JP" dirty="0">
                <a:ea typeface="游ゴシック"/>
              </a:rPr>
              <a:t>SE</a:t>
            </a:r>
            <a:r>
              <a:rPr lang="ja-JP" altLang="en-US" dirty="0">
                <a:ea typeface="游ゴシック"/>
              </a:rPr>
              <a:t>（週</a:t>
            </a:r>
            <a:r>
              <a:rPr lang="en-US" altLang="ja-JP" dirty="0">
                <a:ea typeface="游ゴシック"/>
              </a:rPr>
              <a:t>3</a:t>
            </a:r>
            <a:r>
              <a:rPr lang="ja-JP" altLang="en-US" dirty="0">
                <a:ea typeface="游ゴシック"/>
              </a:rPr>
              <a:t>リモート）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年収：</a:t>
            </a:r>
            <a:r>
              <a:rPr lang="en-US" altLang="ja-JP" dirty="0">
                <a:ea typeface="游ゴシック"/>
              </a:rPr>
              <a:t>400</a:t>
            </a:r>
            <a:r>
              <a:rPr lang="ja-JP" altLang="en-US" dirty="0">
                <a:ea typeface="游ゴシック"/>
              </a:rPr>
              <a:t>万</a:t>
            </a:r>
            <a:endParaRPr lang="en-US" altLang="ja-JP" dirty="0">
              <a:ea typeface="游ゴシック"/>
            </a:endParaRPr>
          </a:p>
          <a:p>
            <a:r>
              <a:rPr lang="ja-JP" altLang="en-US" dirty="0"/>
              <a:t>学歴：大卒</a:t>
            </a:r>
            <a:endParaRPr lang="en-US" altLang="ja-JP" dirty="0"/>
          </a:p>
          <a:p>
            <a:r>
              <a:rPr lang="ja-JP" altLang="en-US" dirty="0">
                <a:ea typeface="游ゴシック"/>
              </a:rPr>
              <a:t>出身地：埼玉</a:t>
            </a:r>
          </a:p>
          <a:p>
            <a:r>
              <a:rPr lang="ja-JP" altLang="en-US" dirty="0">
                <a:ea typeface="游ゴシック"/>
              </a:rPr>
              <a:t>家族構成：父・母(ひとりっ子)</a:t>
            </a:r>
          </a:p>
          <a:p>
            <a:r>
              <a:rPr lang="ja-JP" altLang="en-US" dirty="0"/>
              <a:t>趣味：サブスクの鬼</a:t>
            </a:r>
            <a:endParaRPr lang="en-US" altLang="ja-JP" dirty="0"/>
          </a:p>
          <a:p>
            <a:r>
              <a:rPr lang="ja-JP" altLang="en-US" dirty="0"/>
              <a:t>すまい：東京（ひとり暮らし）</a:t>
            </a:r>
            <a:endParaRPr lang="en-US" altLang="ja-JP" dirty="0"/>
          </a:p>
          <a:p>
            <a:r>
              <a:rPr lang="ja-JP" altLang="en-US" dirty="0">
                <a:ea typeface="游ゴシック"/>
              </a:rPr>
              <a:t>性格：インドア系、口数少なめ、見た目で損するタイプ、おだやか</a:t>
            </a:r>
          </a:p>
          <a:p>
            <a:endParaRPr lang="en-US" altLang="ja-JP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944494" y="3551383"/>
            <a:ext cx="2859577" cy="2767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ea typeface="+mn-lt"/>
                <a:cs typeface="+mn-lt"/>
              </a:rPr>
              <a:t>LINE</a:t>
            </a:r>
            <a:r>
              <a:rPr lang="ja-JP" dirty="0">
                <a:ea typeface="+mn-lt"/>
                <a:cs typeface="+mn-lt"/>
              </a:rPr>
              <a:t>：</a:t>
            </a:r>
            <a:r>
              <a:rPr lang="ja-JP" altLang="en-US" dirty="0">
                <a:ea typeface="+mn-lt"/>
                <a:cs typeface="+mn-lt"/>
              </a:rPr>
              <a:t>必要最低限(連絡先は2桁)。</a:t>
            </a:r>
            <a:endParaRPr lang="ja-JP" dirty="0">
              <a:ea typeface="+mn-lt"/>
              <a:cs typeface="+mn-lt"/>
            </a:endParaRPr>
          </a:p>
          <a:p>
            <a:r>
              <a:rPr lang="en-US" altLang="ja-JP" dirty="0">
                <a:ea typeface="+mn-lt"/>
                <a:cs typeface="+mn-lt"/>
              </a:rPr>
              <a:t>Twitter</a:t>
            </a:r>
            <a:r>
              <a:rPr lang="ja-JP" dirty="0">
                <a:ea typeface="+mn-lt"/>
                <a:cs typeface="+mn-lt"/>
              </a:rPr>
              <a:t>：</a:t>
            </a:r>
            <a:r>
              <a:rPr lang="ja-JP" altLang="en-US" dirty="0">
                <a:ea typeface="+mn-lt"/>
                <a:cs typeface="+mn-lt"/>
              </a:rPr>
              <a:t>投稿はせず見る専。かなりの頻度で見ている。</a:t>
            </a:r>
          </a:p>
          <a:p>
            <a:r>
              <a:rPr lang="en-US" altLang="ja-JP" dirty="0">
                <a:ea typeface="+mn-lt"/>
                <a:cs typeface="+mn-lt"/>
              </a:rPr>
              <a:t>Instagram</a:t>
            </a:r>
            <a:r>
              <a:rPr lang="ja-JP" altLang="en-US" dirty="0">
                <a:ea typeface="+mn-lt"/>
                <a:cs typeface="+mn-lt"/>
              </a:rPr>
              <a:t>：大学時代までは付き合いで使っていたが卒業後に消した。</a:t>
            </a:r>
          </a:p>
          <a:p>
            <a:r>
              <a:rPr lang="en-US" altLang="ja-JP" dirty="0">
                <a:ea typeface="+mn-lt"/>
                <a:cs typeface="+mn-lt"/>
              </a:rPr>
              <a:t>Facebook：</a:t>
            </a:r>
            <a:r>
              <a:rPr lang="ja-JP" altLang="en-US" dirty="0">
                <a:ea typeface="+mn-lt"/>
                <a:cs typeface="+mn-lt"/>
              </a:rPr>
              <a:t>もう</a:t>
            </a:r>
            <a:r>
              <a:rPr lang="en-US" altLang="ja-JP" dirty="0" err="1">
                <a:ea typeface="+mn-lt"/>
                <a:cs typeface="+mn-lt"/>
              </a:rPr>
              <a:t>使っていない</a:t>
            </a:r>
            <a:r>
              <a:rPr lang="en-US" altLang="ja-JP" dirty="0">
                <a:ea typeface="+mn-lt"/>
                <a:cs typeface="+mn-lt"/>
              </a:rPr>
              <a:t>。</a:t>
            </a:r>
            <a:endParaRPr lang="en-US" dirty="0"/>
          </a:p>
          <a:p>
            <a:r>
              <a:rPr lang="ja-JP" altLang="en-US" b="1" dirty="0">
                <a:ea typeface="游ゴシック"/>
              </a:rPr>
              <a:t>Netflix：ヘビーユーザー。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34167" y="3434502"/>
            <a:ext cx="4961467" cy="312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不満：家事が</a:t>
            </a:r>
            <a:r>
              <a:rPr lang="ja-JP" altLang="en-US">
                <a:ea typeface="+mn-lt"/>
                <a:cs typeface="+mn-lt"/>
              </a:rPr>
              <a:t>正直面倒くさい。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游ゴシック"/>
              </a:rPr>
              <a:t>節約を効率的にできるようにしたい。</a:t>
            </a:r>
          </a:p>
          <a:p>
            <a:r>
              <a:rPr lang="ja-JP" altLang="en-US" b="1">
                <a:ea typeface="+mn-lt"/>
                <a:cs typeface="+mn-lt"/>
              </a:rPr>
              <a:t>Netflixで見る映画・作品に迷うのが嫌。</a:t>
            </a: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満足：たまに学生時代の友人から</a:t>
            </a:r>
            <a:r>
              <a:rPr lang="ja-JP" altLang="en-US">
                <a:ea typeface="+mn-lt"/>
                <a:cs typeface="+mn-lt"/>
              </a:rPr>
              <a:t>呼</a:t>
            </a:r>
            <a:r>
              <a:rPr lang="ja-JP">
                <a:ea typeface="+mn-lt"/>
                <a:cs typeface="+mn-lt"/>
              </a:rPr>
              <a:t>ばれて飲み会</a:t>
            </a:r>
            <a:r>
              <a:rPr lang="ja-JP" altLang="en-US">
                <a:ea typeface="+mn-lt"/>
                <a:cs typeface="+mn-lt"/>
              </a:rPr>
              <a:t>に行くのが楽しい。</a:t>
            </a:r>
            <a:endParaRPr lang="ja-JP" altLang="en-US">
              <a:ea typeface="游ゴシック"/>
            </a:endParaRPr>
          </a:p>
          <a:p>
            <a:r>
              <a:rPr lang="ja-JP" altLang="en-US">
                <a:ea typeface="+mn-lt"/>
                <a:cs typeface="+mn-lt"/>
              </a:rPr>
              <a:t>ただ出費が大きいので毎回迷う。</a:t>
            </a:r>
            <a:endParaRPr lang="ja-JP">
              <a:ea typeface="+mn-lt"/>
              <a:cs typeface="+mn-lt"/>
            </a:endParaRP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 altLang="en-US">
                <a:ea typeface="+mn-lt"/>
                <a:cs typeface="+mn-lt"/>
              </a:rPr>
              <a:t>欲求：</a:t>
            </a:r>
            <a:r>
              <a:rPr lang="ja-JP" b="1">
                <a:ea typeface="+mn-lt"/>
                <a:cs typeface="+mn-lt"/>
              </a:rPr>
              <a:t>最新の映画</a:t>
            </a:r>
            <a:r>
              <a:rPr lang="ja-JP" altLang="en-US" b="1">
                <a:ea typeface="+mn-lt"/>
                <a:cs typeface="+mn-lt"/>
              </a:rPr>
              <a:t>も</a:t>
            </a:r>
            <a:r>
              <a:rPr lang="ja-JP" b="1">
                <a:ea typeface="+mn-lt"/>
                <a:cs typeface="+mn-lt"/>
              </a:rPr>
              <a:t>家で見たい</a:t>
            </a:r>
            <a:r>
              <a:rPr lang="ja-JP" altLang="en-US" b="1">
                <a:ea typeface="+mn-lt"/>
                <a:cs typeface="+mn-lt"/>
              </a:rPr>
              <a:t>。また、Netflix作品のレビューが見れたら嬉しい。</a:t>
            </a:r>
            <a:endParaRPr lang="ja-JP" altLang="en-US" b="1">
              <a:ea typeface="游ゴシック"/>
            </a:endParaRPr>
          </a:p>
          <a:p>
            <a:r>
              <a:rPr lang="ja-JP" altLang="en-US">
                <a:ea typeface="游ゴシック"/>
              </a:rPr>
              <a:t>制限警告機能付きの家計簿アプリがあったら便利。</a:t>
            </a:r>
            <a:endParaRPr lang="ja-JP">
              <a:ea typeface="游ゴシック"/>
            </a:endParaRPr>
          </a:p>
          <a:p>
            <a:r>
              <a:rPr lang="ja-JP" altLang="en-US">
                <a:ea typeface="游ゴシック"/>
              </a:rPr>
              <a:t>便利な家事手助けツール(ToDoリスト・リマインド・アラーム・カレンダーなど)があったら使いたい。</a:t>
            </a:r>
          </a:p>
          <a:p>
            <a:r>
              <a:rPr lang="ja-JP">
                <a:ea typeface="游ゴシック"/>
              </a:rPr>
              <a:t>愛に飢えている(恋人なし)。</a:t>
            </a:r>
            <a:endParaRPr lang="ja-JP">
              <a:ea typeface="+mn-lt"/>
              <a:cs typeface="+mn-lt"/>
            </a:endParaRPr>
          </a:p>
        </p:txBody>
      </p:sp>
      <p:pic>
        <p:nvPicPr>
          <p:cNvPr id="11" name="図 10" descr="テキスト, 線画 が含まれている画像&#10;&#10;自動的に生成された説明">
            <a:extLst>
              <a:ext uri="{FF2B5EF4-FFF2-40B4-BE49-F238E27FC236}">
                <a16:creationId xmlns:a16="http://schemas.microsoft.com/office/drawing/2014/main" id="{FB17C7A7-350E-8B60-D9DE-28D9F1CF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" y="605196"/>
            <a:ext cx="2197066" cy="21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89753-56A8-3B62-55FA-C6250885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75"/>
            <a:ext cx="9144000" cy="1273200"/>
          </a:xfrm>
        </p:spPr>
        <p:txBody>
          <a:bodyPr/>
          <a:lstStyle/>
          <a:p>
            <a:r>
              <a:rPr kumimoji="1" lang="ja-JP" altLang="en-US" b="1">
                <a:solidFill>
                  <a:srgbClr val="056334"/>
                </a:solidFill>
              </a:rPr>
              <a:t>機能説明</a:t>
            </a:r>
            <a:endParaRPr kumimoji="1" lang="ja-JP" altLang="en-US" b="1" dirty="0">
              <a:solidFill>
                <a:srgbClr val="056334"/>
              </a:solidFill>
            </a:endParaRPr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AB8FD864-4218-2AC9-436E-F99469FA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56334"/>
                </a:solidFill>
              </a:rPr>
              <a:t>ログイン</a:t>
            </a:r>
            <a:endParaRPr kumimoji="1" lang="ja-JP" altLang="en-US" b="1" dirty="0">
              <a:solidFill>
                <a:srgbClr val="056334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85E1B6C7-7CF6-6D16-6C64-224A0847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56334"/>
                </a:solidFill>
              </a:rPr>
              <a:t>トップページ</a:t>
            </a:r>
            <a:endParaRPr kumimoji="1" lang="ja-JP" altLang="en-US" b="1" dirty="0">
              <a:solidFill>
                <a:srgbClr val="056334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1604F279-F592-0128-5D03-019705080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56334"/>
                </a:solidFill>
              </a:rPr>
              <a:t>マイページ</a:t>
            </a:r>
            <a:r>
              <a:rPr lang="en-US" altLang="ja-JP" b="1" dirty="0">
                <a:solidFill>
                  <a:srgbClr val="056334"/>
                </a:solidFill>
              </a:rPr>
              <a:t>/</a:t>
            </a:r>
            <a:r>
              <a:rPr lang="ja-JP" altLang="en-US" b="1" dirty="0">
                <a:solidFill>
                  <a:srgbClr val="056334"/>
                </a:solidFill>
              </a:rPr>
              <a:t>ユーザーページ</a:t>
            </a:r>
            <a:endParaRPr kumimoji="1" lang="ja-JP" altLang="en-US" b="1" dirty="0">
              <a:solidFill>
                <a:srgbClr val="056334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7FEB37FD-87FA-150E-6D17-C15004D1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1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056334"/>
                </a:solidFill>
              </a:rPr>
              <a:t>投稿数ランキング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6F64EF70-BABC-9263-5BF9-864F7839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91" y="5910470"/>
            <a:ext cx="1611972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605</Words>
  <Application>Microsoft Office PowerPoint</Application>
  <PresentationFormat>ワイド画面</PresentationFormat>
  <Paragraphs>76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HGS行書体</vt:lpstr>
      <vt:lpstr>游ゴシック</vt:lpstr>
      <vt:lpstr>游ゴシック Light</vt:lpstr>
      <vt:lpstr>Arial</vt:lpstr>
      <vt:lpstr>Office テーマ</vt:lpstr>
      <vt:lpstr>Office テーマ</vt:lpstr>
      <vt:lpstr>Office テーマ</vt:lpstr>
      <vt:lpstr>PowerPoint プレゼンテーション</vt:lpstr>
      <vt:lpstr>について</vt:lpstr>
      <vt:lpstr>について</vt:lpstr>
      <vt:lpstr>ペルソナ</vt:lpstr>
      <vt:lpstr>機能説明</vt:lpstr>
      <vt:lpstr>ログイン</vt:lpstr>
      <vt:lpstr>トップページ</vt:lpstr>
      <vt:lpstr>マイページ/ユーザーページ</vt:lpstr>
      <vt:lpstr>投稿数ランキング</vt:lpstr>
      <vt:lpstr>検索結果/ルーレット</vt:lpstr>
      <vt:lpstr>投稿</vt:lpstr>
      <vt:lpstr>個人成長</vt:lpstr>
      <vt:lpstr>個人成長</vt:lpstr>
      <vt:lpstr>個人成長：遠藤</vt:lpstr>
      <vt:lpstr>個人成長：伊藤</vt:lpstr>
      <vt:lpstr>個人成長：石田</vt:lpstr>
      <vt:lpstr>個人成長：菊地</vt:lpstr>
      <vt:lpstr>個人成長：高山</vt:lpstr>
      <vt:lpstr>個人成長：橋本</vt:lpstr>
      <vt:lpstr>毎度ありがとうございました！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橋本美玖</dc:creator>
  <cp:lastModifiedBy>橋本美玖</cp:lastModifiedBy>
  <cp:revision>63</cp:revision>
  <dcterms:created xsi:type="dcterms:W3CDTF">2022-06-28T00:59:09Z</dcterms:created>
  <dcterms:modified xsi:type="dcterms:W3CDTF">2022-06-28T02:48:01Z</dcterms:modified>
</cp:coreProperties>
</file>