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65" r:id="rId6"/>
    <p:sldId id="257" r:id="rId7"/>
    <p:sldId id="258" r:id="rId8"/>
    <p:sldId id="259" r:id="rId9"/>
    <p:sldId id="260" r:id="rId10"/>
    <p:sldId id="261" r:id="rId11"/>
    <p:sldId id="262" r:id="rId12"/>
    <p:sldId id="266" r:id="rId13"/>
    <p:sldId id="267" r:id="rId14"/>
    <p:sldId id="263" r:id="rId15"/>
    <p:sldId id="264" r:id="rId16"/>
    <p:sldId id="268" r:id="rId17"/>
    <p:sldId id="269" r:id="rId18"/>
    <p:sldId id="27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B9765-FE2F-46F3-3932-2E6E7CEC444B}" v="40" dt="2022-06-27T00:45:36.665"/>
    <p1510:client id="{1D49A673-3EAA-4DB2-A371-438DD0E84A56}" v="317" dt="2022-06-26T11:00:35.070"/>
    <p1510:client id="{35CBB6FA-8481-5DF9-5D8C-22A644DAE62F}" v="415" dt="2022-06-27T08:35:26.497"/>
    <p1510:client id="{A4C14494-B1E9-82DC-BB19-64EB018A38E1}" v="227" dt="2022-06-26T23:23:33.839"/>
    <p1510:client id="{B422C9A9-92AA-BA74-8A26-8A1B6F9D5F55}" v="727" dt="2022-06-27T05:33:43.548"/>
    <p1510:client id="{D66F5EC9-93AE-AB5E-E05D-FDBDEEDD277F}" v="519" dt="2022-06-27T05:51:10.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69FCF-15AE-AFAA-A046-BFD01D9A0D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898F06A-4BCA-EE3D-32EA-5D703C2F0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52DC09-1E46-D425-1F63-C3FC57CEFD98}"/>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AD5B5BCF-0181-784B-400C-1B16CAE3E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9AD0E-0218-D73C-AC86-F85AB44FBF4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35946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8BE6C3-AF4C-036A-24B3-AA9F5D090A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3D3E7C-781E-3D32-F3E0-7F53C5F9A0F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114DD0-4CEC-F775-3C69-3FAE3B6F8224}"/>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CC5FAB1C-50E3-36FE-4042-55E8D6B690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716997-BF81-5A23-1B66-2BD083397A9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28630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420B802-5AB4-7FBB-4B24-E9E8B20A8E9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B7E74E-B9EA-1056-8829-77660A6BEB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1475FB-49A3-7289-3094-15F307771525}"/>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EE78399A-81E6-D5DD-9749-0AA8CF716E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0A3D01-6875-FB2C-9266-1F957383D9FF}"/>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14156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4AC90-0AAB-CE9A-93D4-C5A05A9D22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89517A-C149-9A74-4FC9-22A071C69A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68B3CA-E5B4-9769-C3A5-84A8FF5C7B86}"/>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D06F55F5-3A2A-0E6D-EC2F-F4E0A97FAC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657A41-4523-B941-E02F-1BA05524B33E}"/>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37905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55ECA-99FE-0B9F-C5B1-B6A6ED05D7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C87863-8D87-133E-D0EB-E36B6B748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9B96ECF-1E03-E1C7-B6A1-247E4C9B3417}"/>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E536B4B7-CBDD-2D45-CA1F-D5F4F451B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F71491-1945-9543-404B-331C9C66C410}"/>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51685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751A8-FF57-CB96-9692-8F50D31C0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29F57F-7FC8-98F7-A511-453E71EEA03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9E15DF-5FC2-CB18-F0A5-3F1A2AC0CA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70F04F-356E-AC39-E100-7AD0F5A24003}"/>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71003C6C-8DB0-91E8-EEEC-708CD3EF9D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4EC3FF-1774-F81F-B9FD-CB2FF7D9F818}"/>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50727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3F67-E906-6361-2040-C45D725347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0BFB3E-734F-761E-CCA5-2A64C3702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946850B-D753-4087-2809-5F089A69A2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B3102D-25CC-C9D4-E48B-C19BB4073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1B1996-CB0D-1BF4-DCC3-35F6EC20AF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151301-5C89-A61D-6F65-D56AB1CA0E82}"/>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8" name="フッター プレースホルダー 7">
            <a:extLst>
              <a:ext uri="{FF2B5EF4-FFF2-40B4-BE49-F238E27FC236}">
                <a16:creationId xmlns:a16="http://schemas.microsoft.com/office/drawing/2014/main" id="{E000D44C-1357-8B31-3D42-708FDC0D46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CF4738-79BA-8BD5-A375-F6ED0FC65165}"/>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90819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B613D-8794-7FC7-F5E6-9BE4F38225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5C5EA4-C3DD-80C3-F859-D9A621D18061}"/>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04180BF6-15AC-A71C-CDF6-7DC909B063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EF7C4C5-3220-8D9A-6FEC-81D64FCD794C}"/>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0466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2308AD5-C993-7048-2A7D-209FB7DEB8F1}"/>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3" name="フッター プレースホルダー 2">
            <a:extLst>
              <a:ext uri="{FF2B5EF4-FFF2-40B4-BE49-F238E27FC236}">
                <a16:creationId xmlns:a16="http://schemas.microsoft.com/office/drawing/2014/main" id="{5D982FC1-D2D4-142E-E3FF-1DF8A471D9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E78054-CCEE-D191-66A9-368046B1A109}"/>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03241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12CBA-EBEC-FA14-3A21-9B0ECE538DB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7340A5-6641-30E8-11F9-4D63A34D6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12FDAD-2458-4ED8-D852-227ADD436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AFF4E5-AAB8-14EA-8752-524CB4F42A75}"/>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CF42A626-5ABB-2302-3AEC-583CDCA171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1746E2-D03A-8EA9-3300-65101025459F}"/>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226513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4198C-4906-9819-1452-B007DDA5C3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DC6177-5C72-7AF2-6E0D-3B004AC7A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97FB26-EB0C-3C28-F634-6DAA0709A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E6166F-09ED-7C67-4444-0DE37ADB95AF}"/>
              </a:ext>
            </a:extLst>
          </p:cNvPr>
          <p:cNvSpPr>
            <a:spLocks noGrp="1"/>
          </p:cNvSpPr>
          <p:nvPr>
            <p:ph type="dt" sz="half" idx="10"/>
          </p:nvPr>
        </p:nvSpPr>
        <p:spPr/>
        <p:txBody>
          <a:bodyPr/>
          <a:lstStyle/>
          <a:p>
            <a:fld id="{FCF30BCD-563D-4654-9DA8-B0FD4947E04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B61582F9-FE96-3594-08D2-BBB2E2CF9E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3144A4-159B-1CF5-A537-070B67734901}"/>
              </a:ext>
            </a:extLst>
          </p:cNvPr>
          <p:cNvSpPr>
            <a:spLocks noGrp="1"/>
          </p:cNvSpPr>
          <p:nvPr>
            <p:ph type="sldNum" sz="quarter" idx="12"/>
          </p:nvPr>
        </p:nvSpPr>
        <p:spPr/>
        <p:txBody>
          <a:body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140629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C3C43B8-E4AF-7291-7BB7-239AFB11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A0D640-7300-4C94-CC08-E02B19025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D139AB-6573-3AEB-C870-4EAA1BC49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30BCD-563D-4654-9DA8-B0FD4947E04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61FE684-C3EB-1580-4174-4B0840F2FE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35FB84-9D00-DA98-631C-EBEA54BB8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B2E20-4D3C-42D8-8195-924BA98BB962}" type="slidenum">
              <a:rPr kumimoji="1" lang="ja-JP" altLang="en-US" smtClean="0"/>
              <a:t>‹#›</a:t>
            </a:fld>
            <a:endParaRPr kumimoji="1" lang="ja-JP" altLang="en-US"/>
          </a:p>
        </p:txBody>
      </p:sp>
    </p:spTree>
    <p:extLst>
      <p:ext uri="{BB962C8B-B14F-4D97-AF65-F5344CB8AC3E}">
        <p14:creationId xmlns:p14="http://schemas.microsoft.com/office/powerpoint/2010/main" val="31221491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6575719C-30AB-2D10-A352-41686CEDF18F}"/>
              </a:ext>
            </a:extLst>
          </p:cNvPr>
          <p:cNvSpPr>
            <a:spLocks noGrp="1"/>
          </p:cNvSpPr>
          <p:nvPr>
            <p:ph sz="half" idx="1"/>
          </p:nvPr>
        </p:nvSpPr>
        <p:spPr>
          <a:xfrm>
            <a:off x="838200" y="407963"/>
            <a:ext cx="5181600" cy="5769000"/>
          </a:xfrm>
        </p:spPr>
        <p:txBody>
          <a:bodyPr vert="horz" lIns="91440" tIns="45720" rIns="91440" bIns="45720" rtlCol="0" anchor="t">
            <a:normAutofit fontScale="55000" lnSpcReduction="20000"/>
          </a:bodyPr>
          <a:lstStyle/>
          <a:p>
            <a:pPr marL="0" indent="0">
              <a:buNone/>
            </a:pPr>
            <a:r>
              <a:rPr lang="ja-JP" altLang="en-US" sz="2000">
                <a:ea typeface="游ゴシック"/>
              </a:rPr>
              <a:t>プレゼンで話すこと</a:t>
            </a:r>
            <a:endParaRPr lang="en-US" altLang="ja-JP" sz="2000">
              <a:ea typeface="游ゴシック"/>
            </a:endParaRPr>
          </a:p>
          <a:p>
            <a:pPr marL="0" indent="0">
              <a:buNone/>
            </a:pPr>
            <a:endParaRPr lang="ja-JP" altLang="en-US" sz="2000">
              <a:ea typeface="游ゴシック"/>
            </a:endParaRPr>
          </a:p>
          <a:p>
            <a:r>
              <a:rPr lang="ja-JP" altLang="en-US" sz="2000">
                <a:ea typeface="游ゴシック"/>
              </a:rPr>
              <a:t>成果物の説明</a:t>
            </a:r>
          </a:p>
          <a:p>
            <a:r>
              <a:rPr lang="ja-JP" altLang="en-US" sz="2000">
                <a:ea typeface="游ゴシック"/>
              </a:rPr>
              <a:t>工夫した点、苦労した点</a:t>
            </a:r>
          </a:p>
          <a:p>
            <a:r>
              <a:rPr lang="ja-JP" altLang="en-US" sz="2000">
                <a:ea typeface="游ゴシック"/>
              </a:rPr>
              <a:t>動作デモ</a:t>
            </a:r>
          </a:p>
          <a:p>
            <a:r>
              <a:rPr lang="ja-JP" altLang="en-US" sz="2000">
                <a:ea typeface="游ゴシック"/>
              </a:rPr>
              <a:t>プログラムの問題点</a:t>
            </a:r>
          </a:p>
          <a:p>
            <a:r>
              <a:rPr lang="ja-JP" altLang="en-US" sz="2000">
                <a:ea typeface="游ゴシック"/>
              </a:rPr>
              <a:t>問題解決で考え学んだこと</a:t>
            </a:r>
          </a:p>
          <a:p>
            <a:r>
              <a:rPr lang="ja-JP" altLang="en-US" sz="2000">
                <a:ea typeface="游ゴシック"/>
              </a:rPr>
              <a:t>個々の成長　　</a:t>
            </a:r>
          </a:p>
          <a:p>
            <a:pPr marL="0" indent="0">
              <a:buNone/>
            </a:pPr>
            <a:r>
              <a:rPr lang="ja-JP" altLang="en-US" sz="2000">
                <a:ea typeface="游ゴシック"/>
              </a:rPr>
              <a:t>　</a:t>
            </a:r>
          </a:p>
          <a:p>
            <a:pPr marL="0" indent="0">
              <a:buNone/>
            </a:pPr>
            <a:r>
              <a:rPr lang="ja-JP" altLang="en-US" sz="2000">
                <a:ea typeface="游ゴシック"/>
              </a:rPr>
              <a:t>成果説明・工夫点・デモ・問題点は一括で</a:t>
            </a:r>
          </a:p>
          <a:p>
            <a:pPr marL="0" indent="0">
              <a:buNone/>
            </a:pPr>
            <a:r>
              <a:rPr lang="ja-JP" altLang="en-US" sz="2000">
                <a:ea typeface="游ゴシック"/>
              </a:rPr>
              <a:t>7～10分程度</a:t>
            </a:r>
          </a:p>
          <a:p>
            <a:pPr marL="0" indent="0">
              <a:buNone/>
            </a:pPr>
            <a:r>
              <a:rPr lang="ja-JP" altLang="en-US" sz="2000">
                <a:ea typeface="游ゴシック"/>
              </a:rPr>
              <a:t>個々の成長は30秒（1分）×6人＝3分（6分）</a:t>
            </a:r>
          </a:p>
          <a:p>
            <a:pPr marL="0" indent="0">
              <a:buNone/>
            </a:pPr>
            <a:r>
              <a:rPr lang="ja-JP" altLang="en-US" sz="2000">
                <a:ea typeface="游ゴシック"/>
              </a:rPr>
              <a:t>計13分</a:t>
            </a:r>
          </a:p>
          <a:p>
            <a:endParaRPr lang="ja-JP" altLang="en-US" sz="2000">
              <a:ea typeface="游ゴシック"/>
            </a:endParaRPr>
          </a:p>
        </p:txBody>
      </p:sp>
      <p:sp>
        <p:nvSpPr>
          <p:cNvPr id="6" name="コンテンツ プレースホルダー 5">
            <a:extLst>
              <a:ext uri="{FF2B5EF4-FFF2-40B4-BE49-F238E27FC236}">
                <a16:creationId xmlns:a16="http://schemas.microsoft.com/office/drawing/2014/main" id="{94B0246E-8163-73BA-48F9-6F9375A2B4C1}"/>
              </a:ext>
            </a:extLst>
          </p:cNvPr>
          <p:cNvSpPr>
            <a:spLocks noGrp="1"/>
          </p:cNvSpPr>
          <p:nvPr>
            <p:ph sz="half" idx="2"/>
          </p:nvPr>
        </p:nvSpPr>
        <p:spPr>
          <a:xfrm>
            <a:off x="6172200" y="407963"/>
            <a:ext cx="5181600" cy="5769001"/>
          </a:xfrm>
        </p:spPr>
        <p:txBody>
          <a:bodyPr vert="horz" lIns="91440" tIns="45720" rIns="91440" bIns="45720" rtlCol="0" anchor="t">
            <a:normAutofit fontScale="55000" lnSpcReduction="20000"/>
          </a:bodyPr>
          <a:lstStyle/>
          <a:p>
            <a:pPr marL="0" indent="0">
              <a:buNone/>
            </a:pPr>
            <a:r>
              <a:rPr lang="ja-JP" altLang="en-US"/>
              <a:t>採点項目</a:t>
            </a:r>
            <a:endParaRPr lang="en-US" altLang="ja-JP"/>
          </a:p>
          <a:p>
            <a:pPr marL="0" indent="0">
              <a:buNone/>
            </a:pPr>
            <a:endParaRPr lang="ja-JP" altLang="en-US"/>
          </a:p>
          <a:p>
            <a:r>
              <a:rPr lang="ja-JP" altLang="en-US"/>
              <a:t>製作物の独自性</a:t>
            </a:r>
            <a:endParaRPr lang="en-US" altLang="ja-JP"/>
          </a:p>
          <a:p>
            <a:pPr marL="0" indent="0">
              <a:buNone/>
            </a:pPr>
            <a:r>
              <a:rPr lang="ja-JP" altLang="en-US"/>
              <a:t>→成果説明（コンセプト、機能）</a:t>
            </a:r>
          </a:p>
          <a:p>
            <a:r>
              <a:rPr lang="ja-JP" altLang="en-US"/>
              <a:t>デザイン性</a:t>
            </a:r>
            <a:endParaRPr lang="en-US" altLang="ja-JP"/>
          </a:p>
          <a:p>
            <a:pPr marL="0" indent="0">
              <a:buNone/>
            </a:pPr>
            <a:r>
              <a:rPr lang="ja-JP" altLang="en-US">
                <a:ea typeface="游ゴシック"/>
              </a:rPr>
              <a:t>→成果説明（</a:t>
            </a:r>
            <a:r>
              <a:rPr lang="en-US" altLang="ja-JP">
                <a:ea typeface="游ゴシック"/>
              </a:rPr>
              <a:t>CSS,</a:t>
            </a:r>
            <a:r>
              <a:rPr lang="ja-JP" altLang="en-US">
                <a:ea typeface="游ゴシック"/>
              </a:rPr>
              <a:t>パワポ）</a:t>
            </a:r>
          </a:p>
          <a:p>
            <a:r>
              <a:rPr lang="ja-JP" altLang="en-US"/>
              <a:t>技術力　</a:t>
            </a:r>
            <a:endParaRPr lang="en-US" altLang="ja-JP"/>
          </a:p>
          <a:p>
            <a:pPr marL="0" indent="0">
              <a:buNone/>
            </a:pPr>
            <a:r>
              <a:rPr lang="ja-JP" altLang="en-US"/>
              <a:t>→説明、動作デモ、工夫</a:t>
            </a:r>
          </a:p>
          <a:p>
            <a:r>
              <a:rPr lang="ja-JP" altLang="en-US"/>
              <a:t>プロジェクト進行</a:t>
            </a:r>
            <a:endParaRPr lang="en-US" altLang="ja-JP"/>
          </a:p>
          <a:p>
            <a:pPr marL="0" indent="0">
              <a:buNone/>
            </a:pPr>
            <a:r>
              <a:rPr lang="ja-JP" altLang="en-US"/>
              <a:t>→事前提出物（作業記録等）</a:t>
            </a:r>
          </a:p>
          <a:p>
            <a:r>
              <a:rPr lang="ja-JP" altLang="en-US"/>
              <a:t>チームワーク</a:t>
            </a:r>
            <a:endParaRPr lang="en-US" altLang="ja-JP"/>
          </a:p>
          <a:p>
            <a:pPr marL="0" indent="0">
              <a:buNone/>
            </a:pPr>
            <a:r>
              <a:rPr lang="ja-JP" altLang="en-US"/>
              <a:t>→問題解決、問題点、</a:t>
            </a:r>
            <a:endParaRPr lang="en-US" altLang="ja-JP"/>
          </a:p>
          <a:p>
            <a:pPr marL="0" indent="0">
              <a:buNone/>
            </a:pPr>
            <a:r>
              <a:rPr lang="ja-JP" altLang="en-US"/>
              <a:t>　事前提出物（作業記録等）メンバー内の協力</a:t>
            </a:r>
          </a:p>
          <a:p>
            <a:r>
              <a:rPr lang="ja-JP" altLang="en-US"/>
              <a:t>プレゼン力</a:t>
            </a:r>
            <a:endParaRPr lang="en-US" altLang="ja-JP"/>
          </a:p>
          <a:p>
            <a:pPr marL="0" indent="0">
              <a:buNone/>
            </a:pPr>
            <a:r>
              <a:rPr lang="ja-JP" altLang="en-US">
                <a:ea typeface="游ゴシック"/>
              </a:rPr>
              <a:t>→人によって受け取り方が異なるからなるようになれでいいと思う。</a:t>
            </a:r>
          </a:p>
          <a:p>
            <a:r>
              <a:rPr lang="ja-JP" altLang="en-US"/>
              <a:t>各個人のレベルアップ</a:t>
            </a:r>
            <a:endParaRPr lang="en-US" altLang="ja-JP"/>
          </a:p>
          <a:p>
            <a:pPr marL="0" indent="0">
              <a:buNone/>
            </a:pPr>
            <a:r>
              <a:rPr lang="ja-JP" altLang="en-US"/>
              <a:t>→次ページでまとめる</a:t>
            </a:r>
            <a:endParaRPr lang="en-US" altLang="ja-JP"/>
          </a:p>
          <a:p>
            <a:pPr marL="0" indent="0">
              <a:buNone/>
            </a:pPr>
            <a:r>
              <a:rPr lang="ja-JP" altLang="en-US"/>
              <a:t>　　　　３５点満点</a:t>
            </a:r>
          </a:p>
          <a:p>
            <a:endParaRPr lang="ja-JP" altLang="en-US"/>
          </a:p>
        </p:txBody>
      </p:sp>
    </p:spTree>
    <p:extLst>
      <p:ext uri="{BB962C8B-B14F-4D97-AF65-F5344CB8AC3E}">
        <p14:creationId xmlns:p14="http://schemas.microsoft.com/office/powerpoint/2010/main" val="278999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3B2-2777-7476-5790-691242C9B997}"/>
              </a:ext>
            </a:extLst>
          </p:cNvPr>
          <p:cNvSpPr>
            <a:spLocks noGrp="1"/>
          </p:cNvSpPr>
          <p:nvPr>
            <p:ph type="title"/>
          </p:nvPr>
        </p:nvSpPr>
        <p:spPr/>
        <p:txBody>
          <a:bodyPr/>
          <a:lstStyle/>
          <a:p>
            <a:r>
              <a:rPr lang="ja-JP" altLang="en-US">
                <a:ea typeface="游ゴシック Light"/>
              </a:rPr>
              <a:t>工夫した点　　　　　苦労した点</a:t>
            </a:r>
          </a:p>
        </p:txBody>
      </p:sp>
      <p:sp>
        <p:nvSpPr>
          <p:cNvPr id="3" name="Content Placeholder 2">
            <a:extLst>
              <a:ext uri="{FF2B5EF4-FFF2-40B4-BE49-F238E27FC236}">
                <a16:creationId xmlns:a16="http://schemas.microsoft.com/office/drawing/2014/main" id="{5CC1F566-32A4-9534-A33F-98B0318F0885}"/>
              </a:ext>
            </a:extLst>
          </p:cNvPr>
          <p:cNvSpPr>
            <a:spLocks noGrp="1"/>
          </p:cNvSpPr>
          <p:nvPr>
            <p:ph sz="half" idx="1"/>
          </p:nvPr>
        </p:nvSpPr>
        <p:spPr/>
        <p:txBody>
          <a:bodyPr vert="horz" lIns="91440" tIns="45720" rIns="91440" bIns="45720" rtlCol="0" anchor="t">
            <a:normAutofit fontScale="70000" lnSpcReduction="20000"/>
          </a:bodyPr>
          <a:lstStyle/>
          <a:p>
            <a:r>
              <a:rPr lang="ja-JP">
                <a:ea typeface="游ゴシック"/>
              </a:rPr>
              <a:t>投稿ページ</a:t>
            </a:r>
            <a:endParaRPr lang="en-US" altLang="ja-JP">
              <a:ea typeface="+mn-lt"/>
              <a:cs typeface="+mn-lt"/>
            </a:endParaRPr>
          </a:p>
          <a:p>
            <a:endParaRPr lang="ja-JP" altLang="en-US">
              <a:ea typeface="游ゴシック"/>
            </a:endParaRPr>
          </a:p>
          <a:p>
            <a:r>
              <a:rPr lang="ja-JP">
                <a:ea typeface="游ゴシック"/>
              </a:rPr>
              <a:t>検索コーナー/検索結果</a:t>
            </a:r>
            <a:endParaRPr lang="en-US" altLang="ja-JP">
              <a:ea typeface="+mn-lt"/>
              <a:cs typeface="+mn-lt"/>
            </a:endParaRPr>
          </a:p>
          <a:p>
            <a:endParaRPr lang="ja-JP" altLang="en-US">
              <a:ea typeface="游ゴシック"/>
            </a:endParaRPr>
          </a:p>
          <a:p>
            <a:r>
              <a:rPr lang="ja-JP">
                <a:ea typeface="游ゴシック"/>
              </a:rPr>
              <a:t>ジャンルルーレット</a:t>
            </a:r>
            <a:endParaRPr lang="en-US" altLang="ja-JP">
              <a:ea typeface="+mn-lt"/>
              <a:cs typeface="+mn-lt"/>
            </a:endParaRPr>
          </a:p>
          <a:p>
            <a:endParaRPr lang="ja-JP" altLang="en-US">
              <a:ea typeface="游ゴシック"/>
            </a:endParaRPr>
          </a:p>
          <a:p>
            <a:r>
              <a:rPr lang="ja-JP">
                <a:ea typeface="游ゴシック"/>
              </a:rPr>
              <a:t>投稿数ランキング</a:t>
            </a:r>
            <a:endParaRPr lang="en-US" altLang="ja-JP">
              <a:ea typeface="+mn-lt"/>
              <a:cs typeface="+mn-lt"/>
            </a:endParaRPr>
          </a:p>
          <a:p>
            <a:r>
              <a:rPr lang="ja-JP" altLang="en-US">
                <a:ea typeface="游ゴシック"/>
              </a:rPr>
              <a:t>順位表のタイトル名にそのまま投稿へ飛べるリンクを貼った</a:t>
            </a:r>
          </a:p>
          <a:p>
            <a:r>
              <a:rPr lang="ja-JP">
                <a:ea typeface="游ゴシック"/>
              </a:rPr>
              <a:t>マイページ/ユーザーページ</a:t>
            </a:r>
            <a:endParaRPr lang="en-US" altLang="ja-JP">
              <a:ea typeface="+mn-lt"/>
              <a:cs typeface="+mn-lt"/>
            </a:endParaRPr>
          </a:p>
          <a:p>
            <a:pPr marL="0" indent="0">
              <a:buNone/>
            </a:pPr>
            <a:r>
              <a:rPr lang="ja-JP" altLang="en-US">
                <a:ea typeface="游ゴシック"/>
              </a:rPr>
              <a:t>→マイページにおいて、クリックでレビュー投稿一覧・リプライ一覧に切り替わる。</a:t>
            </a:r>
          </a:p>
          <a:p>
            <a:pPr marL="0" indent="0">
              <a:buNone/>
            </a:pPr>
            <a:r>
              <a:rPr lang="ja-JP" altLang="en-US">
                <a:ea typeface="游ゴシック"/>
              </a:rPr>
              <a:t>フォロー・解除でボタンの表記が変わる。</a:t>
            </a:r>
            <a:endParaRPr lang="ja-JP">
              <a:ea typeface="游ゴシック"/>
            </a:endParaRPr>
          </a:p>
          <a:p>
            <a:endParaRPr lang="ja-JP">
              <a:ea typeface="游ゴシック"/>
            </a:endParaRPr>
          </a:p>
          <a:p>
            <a:endParaRPr lang="ja-JP" altLang="en-US">
              <a:ea typeface="游ゴシック"/>
            </a:endParaRPr>
          </a:p>
        </p:txBody>
      </p:sp>
      <p:sp>
        <p:nvSpPr>
          <p:cNvPr id="4" name="Content Placeholder 3">
            <a:extLst>
              <a:ext uri="{FF2B5EF4-FFF2-40B4-BE49-F238E27FC236}">
                <a16:creationId xmlns:a16="http://schemas.microsoft.com/office/drawing/2014/main" id="{83EFB166-FBA2-8D27-56F0-DFEBD770F914}"/>
              </a:ext>
            </a:extLst>
          </p:cNvPr>
          <p:cNvSpPr>
            <a:spLocks noGrp="1"/>
          </p:cNvSpPr>
          <p:nvPr>
            <p:ph sz="half" idx="2"/>
          </p:nvPr>
        </p:nvSpPr>
        <p:spPr/>
        <p:txBody>
          <a:bodyPr vert="horz" lIns="91440" tIns="45720" rIns="91440" bIns="45720" rtlCol="0" anchor="t">
            <a:normAutofit fontScale="70000" lnSpcReduction="20000"/>
          </a:bodyPr>
          <a:lstStyle/>
          <a:p>
            <a:r>
              <a:rPr lang="ja-JP" altLang="en-US">
                <a:ea typeface="游ゴシック"/>
              </a:rPr>
              <a:t>投稿ページ</a:t>
            </a:r>
            <a:endParaRPr lang="en-US" altLang="ja-JP">
              <a:ea typeface="+mn-lt"/>
              <a:cs typeface="+mn-lt"/>
            </a:endParaRPr>
          </a:p>
          <a:p>
            <a:endParaRPr lang="ja-JP" altLang="en-US">
              <a:ea typeface="游ゴシック"/>
            </a:endParaRPr>
          </a:p>
          <a:p>
            <a:r>
              <a:rPr lang="ja-JP" altLang="en-US">
                <a:ea typeface="游ゴシック"/>
              </a:rPr>
              <a:t>検索コーナー</a:t>
            </a:r>
            <a:r>
              <a:rPr lang="en-US" altLang="ja-JP">
                <a:ea typeface="游ゴシック"/>
              </a:rPr>
              <a:t>/</a:t>
            </a:r>
            <a:r>
              <a:rPr lang="ja-JP" altLang="en-US">
                <a:ea typeface="游ゴシック"/>
              </a:rPr>
              <a:t>検索結果</a:t>
            </a:r>
            <a:endParaRPr lang="en-US" altLang="ja-JP">
              <a:ea typeface="+mn-lt"/>
              <a:cs typeface="+mn-lt"/>
            </a:endParaRPr>
          </a:p>
          <a:p>
            <a:endParaRPr lang="ja-JP" altLang="en-US">
              <a:ea typeface="游ゴシック"/>
            </a:endParaRPr>
          </a:p>
          <a:p>
            <a:r>
              <a:rPr lang="ja-JP" altLang="en-US">
                <a:ea typeface="游ゴシック"/>
              </a:rPr>
              <a:t>ジャンルルーレット</a:t>
            </a:r>
            <a:endParaRPr lang="en-US" altLang="ja-JP">
              <a:ea typeface="+mn-lt"/>
              <a:cs typeface="+mn-lt"/>
            </a:endParaRPr>
          </a:p>
          <a:p>
            <a:endParaRPr lang="ja-JP" altLang="en-US">
              <a:ea typeface="游ゴシック"/>
            </a:endParaRPr>
          </a:p>
          <a:p>
            <a:r>
              <a:rPr lang="ja-JP" altLang="en-US">
                <a:ea typeface="游ゴシック"/>
              </a:rPr>
              <a:t>投稿数ランキング</a:t>
            </a:r>
            <a:endParaRPr lang="en-US" altLang="ja-JP">
              <a:ea typeface="+mn-lt"/>
              <a:cs typeface="+mn-lt"/>
            </a:endParaRPr>
          </a:p>
          <a:p>
            <a:r>
              <a:rPr lang="ja-JP" altLang="en-US">
                <a:ea typeface="游ゴシック"/>
              </a:rPr>
              <a:t>ランキングを実現するSQL文に苦労した。</a:t>
            </a:r>
          </a:p>
          <a:p>
            <a:r>
              <a:rPr lang="ja-JP" altLang="en-US">
                <a:ea typeface="游ゴシック"/>
              </a:rPr>
              <a:t>マイページ</a:t>
            </a:r>
            <a:r>
              <a:rPr lang="en-US" altLang="ja-JP">
                <a:ea typeface="游ゴシック"/>
              </a:rPr>
              <a:t>/</a:t>
            </a:r>
            <a:r>
              <a:rPr lang="ja-JP" altLang="en-US">
                <a:ea typeface="游ゴシック"/>
              </a:rPr>
              <a:t>ユーザーページ</a:t>
            </a:r>
            <a:endParaRPr lang="en-US">
              <a:ea typeface="+mn-lt"/>
              <a:cs typeface="+mn-lt"/>
            </a:endParaRPr>
          </a:p>
          <a:p>
            <a:pPr marL="0" indent="0">
              <a:buNone/>
            </a:pPr>
            <a:r>
              <a:rPr lang="ja-JP" altLang="en-US">
                <a:ea typeface="游ゴシック"/>
              </a:rPr>
              <a:t>→マイページで自分のレビューを編集・削除、ユーザーページから他人のレビューにリプライを送る機能を作るのに苦労した。</a:t>
            </a:r>
          </a:p>
          <a:p>
            <a:endParaRPr lang="ja-JP" altLang="en-US">
              <a:ea typeface="游ゴシック"/>
            </a:endParaRPr>
          </a:p>
          <a:p>
            <a:endParaRPr lang="en-US">
              <a:ea typeface="游ゴシック"/>
            </a:endParaRPr>
          </a:p>
        </p:txBody>
      </p:sp>
    </p:spTree>
    <p:extLst>
      <p:ext uri="{BB962C8B-B14F-4D97-AF65-F5344CB8AC3E}">
        <p14:creationId xmlns:p14="http://schemas.microsoft.com/office/powerpoint/2010/main" val="259026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CE058-0705-0C45-67C4-E8614FA37D03}"/>
              </a:ext>
            </a:extLst>
          </p:cNvPr>
          <p:cNvSpPr>
            <a:spLocks noGrp="1"/>
          </p:cNvSpPr>
          <p:nvPr>
            <p:ph type="title"/>
          </p:nvPr>
        </p:nvSpPr>
        <p:spPr/>
        <p:txBody>
          <a:bodyPr/>
          <a:lstStyle/>
          <a:p>
            <a:r>
              <a:rPr kumimoji="1" lang="ja-JP" altLang="en-US"/>
              <a:t>技術面</a:t>
            </a:r>
          </a:p>
        </p:txBody>
      </p:sp>
      <p:sp>
        <p:nvSpPr>
          <p:cNvPr id="3" name="コンテンツ プレースホルダー 2">
            <a:extLst>
              <a:ext uri="{FF2B5EF4-FFF2-40B4-BE49-F238E27FC236}">
                <a16:creationId xmlns:a16="http://schemas.microsoft.com/office/drawing/2014/main" id="{D3C0A414-EE9C-646E-CC1A-3E97453A9631}"/>
              </a:ext>
            </a:extLst>
          </p:cNvPr>
          <p:cNvSpPr>
            <a:spLocks noGrp="1"/>
          </p:cNvSpPr>
          <p:nvPr>
            <p:ph idx="1"/>
          </p:nvPr>
        </p:nvSpPr>
        <p:spPr/>
        <p:txBody>
          <a:bodyPr vert="horz" lIns="91440" tIns="45720" rIns="91440" bIns="45720" rtlCol="0" anchor="t">
            <a:normAutofit/>
          </a:bodyPr>
          <a:lstStyle/>
          <a:p>
            <a:pPr marL="0" indent="0" algn="ctr">
              <a:buNone/>
            </a:pPr>
            <a:r>
              <a:rPr kumimoji="1" lang="ja-JP" altLang="en-US"/>
              <a:t>動画編集でまとめるのもアリ</a:t>
            </a:r>
            <a:endParaRPr kumimoji="1" lang="en-US" altLang="ja-JP"/>
          </a:p>
          <a:p>
            <a:pPr marL="0" indent="0" algn="ctr">
              <a:buNone/>
            </a:pPr>
            <a:endParaRPr lang="en-US" altLang="ja-JP"/>
          </a:p>
          <a:p>
            <a:pPr marL="0" indent="0" algn="ctr">
              <a:buNone/>
            </a:pPr>
            <a:endParaRPr lang="en-US" altLang="ja-JP">
              <a:ea typeface="游ゴシック"/>
            </a:endParaRPr>
          </a:p>
          <a:p>
            <a:pPr marL="0" indent="0" algn="ctr">
              <a:buNone/>
            </a:pPr>
            <a:endParaRPr lang="en-US" altLang="ja-JP"/>
          </a:p>
          <a:p>
            <a:pPr marL="0" indent="0" algn="ctr">
              <a:buNone/>
            </a:pPr>
            <a:r>
              <a:rPr lang="ja-JP" altLang="en-US"/>
              <a:t>画像のほうが見やすいところもあるよね</a:t>
            </a:r>
            <a:endParaRPr lang="en-US" altLang="ja-JP"/>
          </a:p>
          <a:p>
            <a:pPr algn="ctr"/>
            <a:endParaRPr kumimoji="1" lang="en-US" altLang="ja-JP"/>
          </a:p>
        </p:txBody>
      </p:sp>
      <p:sp>
        <p:nvSpPr>
          <p:cNvPr id="4" name="星: 7 pt 3">
            <a:extLst>
              <a:ext uri="{FF2B5EF4-FFF2-40B4-BE49-F238E27FC236}">
                <a16:creationId xmlns:a16="http://schemas.microsoft.com/office/drawing/2014/main" id="{8BC0A9F4-2056-258A-8648-372E5B1C3C5E}"/>
              </a:ext>
            </a:extLst>
          </p:cNvPr>
          <p:cNvSpPr/>
          <p:nvPr/>
        </p:nvSpPr>
        <p:spPr>
          <a:xfrm>
            <a:off x="5188226" y="2632806"/>
            <a:ext cx="1815548" cy="861392"/>
          </a:xfrm>
          <a:prstGeom prst="star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a:t>BUT</a:t>
            </a:r>
            <a:endParaRPr kumimoji="1" lang="ja-JP" altLang="en-US"/>
          </a:p>
        </p:txBody>
      </p:sp>
    </p:spTree>
    <p:extLst>
      <p:ext uri="{BB962C8B-B14F-4D97-AF65-F5344CB8AC3E}">
        <p14:creationId xmlns:p14="http://schemas.microsoft.com/office/powerpoint/2010/main" val="331665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51F4B-7CFD-3326-14CF-7E4018CBD7EF}"/>
              </a:ext>
            </a:extLst>
          </p:cNvPr>
          <p:cNvSpPr>
            <a:spLocks noGrp="1"/>
          </p:cNvSpPr>
          <p:nvPr>
            <p:ph type="title"/>
          </p:nvPr>
        </p:nvSpPr>
        <p:spPr/>
        <p:txBody>
          <a:bodyPr/>
          <a:lstStyle/>
          <a:p>
            <a:r>
              <a:rPr kumimoji="1" lang="ja-JP" altLang="en-US"/>
              <a:t>成長面</a:t>
            </a:r>
          </a:p>
        </p:txBody>
      </p:sp>
      <p:sp>
        <p:nvSpPr>
          <p:cNvPr id="3" name="コンテンツ プレースホルダー 2">
            <a:extLst>
              <a:ext uri="{FF2B5EF4-FFF2-40B4-BE49-F238E27FC236}">
                <a16:creationId xmlns:a16="http://schemas.microsoft.com/office/drawing/2014/main" id="{72AD59FD-D2F9-8985-0371-B9E54E94979A}"/>
              </a:ext>
            </a:extLst>
          </p:cNvPr>
          <p:cNvSpPr>
            <a:spLocks noGrp="1"/>
          </p:cNvSpPr>
          <p:nvPr>
            <p:ph idx="1"/>
          </p:nvPr>
        </p:nvSpPr>
        <p:spPr/>
        <p:txBody>
          <a:bodyPr/>
          <a:lstStyle/>
          <a:p>
            <a:r>
              <a:rPr kumimoji="1" lang="ja-JP" altLang="en-US"/>
              <a:t>自分でいいづらいのであれば</a:t>
            </a:r>
            <a:endParaRPr kumimoji="1" lang="en-US" altLang="ja-JP"/>
          </a:p>
          <a:p>
            <a:pPr marL="0" indent="0">
              <a:buNone/>
            </a:pPr>
            <a:r>
              <a:rPr lang="ja-JP" altLang="en-US"/>
              <a:t>動画編集（口パク・字幕付きの音声読み上げ）にしてもよい</a:t>
            </a:r>
            <a:endParaRPr kumimoji="1" lang="ja-JP" altLang="en-US"/>
          </a:p>
        </p:txBody>
      </p:sp>
    </p:spTree>
    <p:extLst>
      <p:ext uri="{BB962C8B-B14F-4D97-AF65-F5344CB8AC3E}">
        <p14:creationId xmlns:p14="http://schemas.microsoft.com/office/powerpoint/2010/main" val="6780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D0BE-F8D0-6F82-697C-63A614296DCF}"/>
              </a:ext>
            </a:extLst>
          </p:cNvPr>
          <p:cNvSpPr>
            <a:spLocks noGrp="1"/>
          </p:cNvSpPr>
          <p:nvPr>
            <p:ph type="title"/>
          </p:nvPr>
        </p:nvSpPr>
        <p:spPr/>
        <p:txBody>
          <a:bodyPr/>
          <a:lstStyle/>
          <a:p>
            <a:r>
              <a:rPr lang="ja-JP" altLang="en-US">
                <a:ea typeface="游ゴシック Light"/>
              </a:rPr>
              <a:t>役職</a:t>
            </a:r>
            <a:endParaRPr kumimoji="1" lang="en-US"/>
          </a:p>
        </p:txBody>
      </p:sp>
      <p:sp>
        <p:nvSpPr>
          <p:cNvPr id="3" name="Content Placeholder 2">
            <a:extLst>
              <a:ext uri="{FF2B5EF4-FFF2-40B4-BE49-F238E27FC236}">
                <a16:creationId xmlns:a16="http://schemas.microsoft.com/office/drawing/2014/main" id="{301FFCBF-503B-3DFB-E0D6-1E2BAFE10AF6}"/>
              </a:ext>
            </a:extLst>
          </p:cNvPr>
          <p:cNvSpPr>
            <a:spLocks noGrp="1"/>
          </p:cNvSpPr>
          <p:nvPr>
            <p:ph idx="1"/>
          </p:nvPr>
        </p:nvSpPr>
        <p:spPr/>
        <p:txBody>
          <a:bodyPr vert="horz" lIns="91440" tIns="45720" rIns="91440" bIns="45720" rtlCol="0" anchor="t">
            <a:normAutofit/>
          </a:bodyPr>
          <a:lstStyle/>
          <a:p>
            <a:r>
              <a:rPr lang="en-US" dirty="0">
                <a:ea typeface="游ゴシック"/>
              </a:rPr>
              <a:t>MC：</a:t>
            </a:r>
            <a:r>
              <a:rPr lang="ja-JP" altLang="en-US">
                <a:ea typeface="游ゴシック"/>
              </a:rPr>
              <a:t>遠藤（リーダー）</a:t>
            </a:r>
          </a:p>
          <a:p>
            <a:r>
              <a:rPr lang="ja-JP" altLang="en-US">
                <a:ea typeface="游ゴシック"/>
              </a:rPr>
              <a:t>スライド（制作・ショー）：橋本、伊藤</a:t>
            </a:r>
          </a:p>
          <a:p>
            <a:r>
              <a:rPr lang="ja-JP" altLang="en-US">
                <a:ea typeface="游ゴシック"/>
              </a:rPr>
              <a:t>画面録画（</a:t>
            </a:r>
            <a:r>
              <a:rPr lang="ja-JP">
                <a:ea typeface="游ゴシック"/>
              </a:rPr>
              <a:t>アカウント関連</a:t>
            </a:r>
            <a:r>
              <a:rPr lang="ja-JP" altLang="en-US">
                <a:ea typeface="游ゴシック"/>
              </a:rPr>
              <a:t>）：石田</a:t>
            </a:r>
            <a:endParaRPr lang="ja-JP">
              <a:ea typeface="游ゴシック"/>
            </a:endParaRPr>
          </a:p>
          <a:p>
            <a:r>
              <a:rPr lang="ja-JP">
                <a:ea typeface="游ゴシック"/>
              </a:rPr>
              <a:t>画面録画（</a:t>
            </a:r>
            <a:r>
              <a:rPr lang="ja-JP" altLang="en-US">
                <a:ea typeface="游ゴシック"/>
              </a:rPr>
              <a:t>投稿</a:t>
            </a:r>
            <a:r>
              <a:rPr lang="ja-JP">
                <a:ea typeface="游ゴシック"/>
              </a:rPr>
              <a:t>関連）：</a:t>
            </a:r>
            <a:r>
              <a:rPr lang="ja-JP" altLang="en-US">
                <a:ea typeface="游ゴシック"/>
              </a:rPr>
              <a:t>遠藤</a:t>
            </a:r>
            <a:endParaRPr lang="ja-JP">
              <a:ea typeface="+mn-lt"/>
              <a:cs typeface="+mn-lt"/>
            </a:endParaRPr>
          </a:p>
          <a:p>
            <a:r>
              <a:rPr lang="ja-JP" altLang="en-US">
                <a:ea typeface="游ゴシック"/>
              </a:rPr>
              <a:t>質問予測：みんな</a:t>
            </a:r>
            <a:endParaRPr lang="ja-JP">
              <a:ea typeface="游ゴシック"/>
            </a:endParaRPr>
          </a:p>
        </p:txBody>
      </p:sp>
      <p:sp>
        <p:nvSpPr>
          <p:cNvPr id="4" name="TextBox 3">
            <a:extLst>
              <a:ext uri="{FF2B5EF4-FFF2-40B4-BE49-F238E27FC236}">
                <a16:creationId xmlns:a16="http://schemas.microsoft.com/office/drawing/2014/main" id="{B69D21A4-072E-DD97-5917-8E66F94F7101}"/>
              </a:ext>
            </a:extLst>
          </p:cNvPr>
          <p:cNvSpPr txBox="1"/>
          <p:nvPr/>
        </p:nvSpPr>
        <p:spPr>
          <a:xfrm>
            <a:off x="195532" y="63634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3554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C724-F615-5545-C8AC-FFE5CAC0A043}"/>
              </a:ext>
            </a:extLst>
          </p:cNvPr>
          <p:cNvSpPr>
            <a:spLocks noGrp="1"/>
          </p:cNvSpPr>
          <p:nvPr>
            <p:ph type="title"/>
          </p:nvPr>
        </p:nvSpPr>
        <p:spPr/>
        <p:txBody>
          <a:bodyPr/>
          <a:lstStyle/>
          <a:p>
            <a:r>
              <a:rPr lang="ja-JP" altLang="en-US">
                <a:ea typeface="游ゴシック Light"/>
              </a:rPr>
              <a:t>リハーサルまでのタスク</a:t>
            </a:r>
            <a:endParaRPr lang="ja-JP" altLang="en-US" dirty="0">
              <a:ea typeface="游ゴシック Light"/>
            </a:endParaRPr>
          </a:p>
        </p:txBody>
      </p:sp>
      <p:sp>
        <p:nvSpPr>
          <p:cNvPr id="3" name="Content Placeholder 2">
            <a:extLst>
              <a:ext uri="{FF2B5EF4-FFF2-40B4-BE49-F238E27FC236}">
                <a16:creationId xmlns:a16="http://schemas.microsoft.com/office/drawing/2014/main" id="{A7079A54-E3C5-3799-3F84-3B629775C796}"/>
              </a:ext>
            </a:extLst>
          </p:cNvPr>
          <p:cNvSpPr>
            <a:spLocks noGrp="1"/>
          </p:cNvSpPr>
          <p:nvPr>
            <p:ph idx="1"/>
          </p:nvPr>
        </p:nvSpPr>
        <p:spPr/>
        <p:txBody>
          <a:bodyPr vert="horz" lIns="91440" tIns="45720" rIns="91440" bIns="45720" rtlCol="0" anchor="t">
            <a:normAutofit/>
          </a:bodyPr>
          <a:lstStyle/>
          <a:p>
            <a:r>
              <a:rPr lang="ja-JP" altLang="en-US">
                <a:ea typeface="游ゴシック"/>
              </a:rPr>
              <a:t>個人</a:t>
            </a:r>
            <a:endParaRPr lang="en-US">
              <a:ea typeface="游ゴシック"/>
            </a:endParaRPr>
          </a:p>
          <a:p>
            <a:pPr marL="0" indent="0">
              <a:buNone/>
            </a:pPr>
            <a:r>
              <a:rPr lang="en-US" dirty="0">
                <a:ea typeface="游ゴシック"/>
              </a:rPr>
              <a:t>　</a:t>
            </a:r>
            <a:r>
              <a:rPr lang="ja-JP" altLang="en-US">
                <a:ea typeface="游ゴシック"/>
              </a:rPr>
              <a:t>カンペ（機能・成長）</a:t>
            </a:r>
          </a:p>
          <a:p>
            <a:pPr marL="0" indent="0">
              <a:buNone/>
            </a:pPr>
            <a:r>
              <a:rPr lang="ja-JP" altLang="en-US">
                <a:ea typeface="游ゴシック"/>
              </a:rPr>
              <a:t>・スライド、画面録画、その他未完成のところ</a:t>
            </a:r>
            <a:endParaRPr lang="ja-JP" altLang="en-US" dirty="0">
              <a:ea typeface="游ゴシック"/>
            </a:endParaRPr>
          </a:p>
        </p:txBody>
      </p:sp>
    </p:spTree>
    <p:extLst>
      <p:ext uri="{BB962C8B-B14F-4D97-AF65-F5344CB8AC3E}">
        <p14:creationId xmlns:p14="http://schemas.microsoft.com/office/powerpoint/2010/main" val="227563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2F425-0EB5-A8C0-A8A0-EEAB9430FA40}"/>
              </a:ext>
            </a:extLst>
          </p:cNvPr>
          <p:cNvSpPr>
            <a:spLocks noGrp="1"/>
          </p:cNvSpPr>
          <p:nvPr>
            <p:ph type="title"/>
          </p:nvPr>
        </p:nvSpPr>
        <p:spPr/>
        <p:txBody>
          <a:bodyPr/>
          <a:lstStyle/>
          <a:p>
            <a:r>
              <a:rPr kumimoji="1" lang="ja-JP" altLang="en-US" dirty="0"/>
              <a:t>機能発表順</a:t>
            </a:r>
          </a:p>
        </p:txBody>
      </p:sp>
      <p:sp>
        <p:nvSpPr>
          <p:cNvPr id="3" name="コンテンツ プレースホルダー 2">
            <a:extLst>
              <a:ext uri="{FF2B5EF4-FFF2-40B4-BE49-F238E27FC236}">
                <a16:creationId xmlns:a16="http://schemas.microsoft.com/office/drawing/2014/main" id="{E7643FE9-78B2-CC9C-BE17-548228661E8D}"/>
              </a:ext>
            </a:extLst>
          </p:cNvPr>
          <p:cNvSpPr>
            <a:spLocks noGrp="1"/>
          </p:cNvSpPr>
          <p:nvPr>
            <p:ph idx="1"/>
          </p:nvPr>
        </p:nvSpPr>
        <p:spPr/>
        <p:txBody>
          <a:bodyPr>
            <a:normAutofit/>
          </a:bodyPr>
          <a:lstStyle/>
          <a:p>
            <a:r>
              <a:rPr kumimoji="1" lang="ja-JP" altLang="en-US" dirty="0"/>
              <a:t>アカウント</a:t>
            </a:r>
            <a:endParaRPr kumimoji="1" lang="en-US" altLang="ja-JP" dirty="0"/>
          </a:p>
          <a:p>
            <a:pPr marL="0" indent="0">
              <a:buNone/>
            </a:pPr>
            <a:r>
              <a:rPr lang="ja-JP" altLang="en-US" dirty="0"/>
              <a:t>　１，ログイン</a:t>
            </a:r>
            <a:endParaRPr lang="en-US" altLang="ja-JP" dirty="0"/>
          </a:p>
          <a:p>
            <a:pPr marL="0" indent="0">
              <a:buNone/>
            </a:pPr>
            <a:r>
              <a:rPr kumimoji="1" lang="ja-JP" altLang="en-US" dirty="0"/>
              <a:t>　２，トップページ</a:t>
            </a:r>
            <a:endParaRPr kumimoji="1" lang="en-US" altLang="ja-JP" dirty="0"/>
          </a:p>
          <a:p>
            <a:pPr marL="0" indent="0">
              <a:buNone/>
            </a:pPr>
            <a:r>
              <a:rPr lang="ja-JP" altLang="en-US" dirty="0"/>
              <a:t>　３，マイ</a:t>
            </a:r>
            <a:r>
              <a:rPr lang="en-US" altLang="ja-JP" dirty="0"/>
              <a:t>/</a:t>
            </a:r>
            <a:r>
              <a:rPr lang="ja-JP" altLang="en-US" dirty="0"/>
              <a:t>ユーザーページ</a:t>
            </a:r>
            <a:endParaRPr kumimoji="1" lang="en-US" altLang="ja-JP" dirty="0"/>
          </a:p>
          <a:p>
            <a:r>
              <a:rPr lang="ja-JP" altLang="en-US" dirty="0"/>
              <a:t>投稿</a:t>
            </a:r>
            <a:endParaRPr lang="en-US" altLang="ja-JP" dirty="0"/>
          </a:p>
          <a:p>
            <a:pPr marL="0" indent="0">
              <a:buNone/>
            </a:pPr>
            <a:r>
              <a:rPr kumimoji="1" lang="ja-JP" altLang="en-US" dirty="0"/>
              <a:t>　１，投稿数ランキング</a:t>
            </a:r>
            <a:endParaRPr kumimoji="1" lang="en-US" altLang="ja-JP" dirty="0"/>
          </a:p>
          <a:p>
            <a:pPr marL="0" indent="0">
              <a:buNone/>
            </a:pPr>
            <a:r>
              <a:rPr lang="ja-JP" altLang="en-US" dirty="0"/>
              <a:t>　２，検索結果</a:t>
            </a:r>
            <a:r>
              <a:rPr lang="en-US" altLang="ja-JP" dirty="0"/>
              <a:t>/</a:t>
            </a:r>
            <a:r>
              <a:rPr lang="ja-JP" altLang="en-US" dirty="0"/>
              <a:t>ルーレット</a:t>
            </a:r>
            <a:endParaRPr lang="en-US" altLang="ja-JP" dirty="0"/>
          </a:p>
          <a:p>
            <a:pPr marL="0" indent="0">
              <a:buNone/>
            </a:pPr>
            <a:r>
              <a:rPr kumimoji="1" lang="ja-JP" altLang="en-US" dirty="0"/>
              <a:t>　３，投稿</a:t>
            </a:r>
            <a:endParaRPr kumimoji="1" lang="en-US" altLang="ja-JP" dirty="0"/>
          </a:p>
        </p:txBody>
      </p:sp>
    </p:spTree>
    <p:extLst>
      <p:ext uri="{BB962C8B-B14F-4D97-AF65-F5344CB8AC3E}">
        <p14:creationId xmlns:p14="http://schemas.microsoft.com/office/powerpoint/2010/main" val="238379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37F3-D25C-5BCC-A485-FFFD2204B283}"/>
              </a:ext>
            </a:extLst>
          </p:cNvPr>
          <p:cNvSpPr>
            <a:spLocks noGrp="1"/>
          </p:cNvSpPr>
          <p:nvPr>
            <p:ph type="title"/>
          </p:nvPr>
        </p:nvSpPr>
        <p:spPr/>
        <p:txBody>
          <a:bodyPr/>
          <a:lstStyle/>
          <a:p>
            <a:r>
              <a:rPr lang="ja-JP" altLang="en-US">
                <a:ea typeface="游ゴシック Light"/>
              </a:rPr>
              <a:t>頑張ったこと（成長面）　書き方</a:t>
            </a:r>
            <a:endParaRPr lang="en-US">
              <a:ea typeface="游ゴシック Light"/>
            </a:endParaRPr>
          </a:p>
        </p:txBody>
      </p:sp>
      <p:sp>
        <p:nvSpPr>
          <p:cNvPr id="3" name="Content Placeholder 2">
            <a:extLst>
              <a:ext uri="{FF2B5EF4-FFF2-40B4-BE49-F238E27FC236}">
                <a16:creationId xmlns:a16="http://schemas.microsoft.com/office/drawing/2014/main" id="{2140FB73-5B3B-8553-AC6F-224820477F80}"/>
              </a:ext>
            </a:extLst>
          </p:cNvPr>
          <p:cNvSpPr>
            <a:spLocks noGrp="1"/>
          </p:cNvSpPr>
          <p:nvPr>
            <p:ph sz="half" idx="1"/>
          </p:nvPr>
        </p:nvSpPr>
        <p:spPr/>
        <p:txBody>
          <a:bodyPr vert="horz" lIns="91440" tIns="45720" rIns="91440" bIns="45720" rtlCol="0" anchor="t">
            <a:normAutofit/>
          </a:bodyPr>
          <a:lstStyle/>
          <a:p>
            <a:r>
              <a:rPr lang="ja-JP" altLang="en-US">
                <a:ea typeface="游ゴシック"/>
              </a:rPr>
              <a:t>自分が思う成長</a:t>
            </a:r>
          </a:p>
          <a:p>
            <a:r>
              <a:rPr lang="ja-JP" altLang="en-US">
                <a:ea typeface="游ゴシック"/>
              </a:rPr>
              <a:t>Ex) 未経験でもwebアプリで〇〇が実装できた</a:t>
            </a:r>
          </a:p>
          <a:p>
            <a:pPr marL="0" indent="0">
              <a:buNone/>
            </a:pPr>
            <a:r>
              <a:rPr lang="ja-JP" altLang="en-US">
                <a:ea typeface="游ゴシック"/>
              </a:rPr>
              <a:t>　　 （役職）として〇〇を意識して取り組むことができた</a:t>
            </a:r>
          </a:p>
          <a:p>
            <a:pPr marL="0" indent="0">
              <a:buNone/>
            </a:pPr>
            <a:r>
              <a:rPr lang="ja-JP" altLang="en-US">
                <a:ea typeface="游ゴシック"/>
              </a:rPr>
              <a:t>　　 などなど</a:t>
            </a:r>
          </a:p>
        </p:txBody>
      </p:sp>
      <p:sp>
        <p:nvSpPr>
          <p:cNvPr id="4" name="Content Placeholder 3">
            <a:extLst>
              <a:ext uri="{FF2B5EF4-FFF2-40B4-BE49-F238E27FC236}">
                <a16:creationId xmlns:a16="http://schemas.microsoft.com/office/drawing/2014/main" id="{431333DE-C084-674C-9A99-0D5E4E31CC3E}"/>
              </a:ext>
            </a:extLst>
          </p:cNvPr>
          <p:cNvSpPr>
            <a:spLocks noGrp="1"/>
          </p:cNvSpPr>
          <p:nvPr>
            <p:ph sz="half" idx="2"/>
          </p:nvPr>
        </p:nvSpPr>
        <p:spPr/>
        <p:txBody>
          <a:bodyPr vert="horz" lIns="91440" tIns="45720" rIns="91440" bIns="45720" rtlCol="0" anchor="t">
            <a:normAutofit/>
          </a:bodyPr>
          <a:lstStyle/>
          <a:p>
            <a:r>
              <a:rPr lang="ja-JP" altLang="en-US">
                <a:ea typeface="游ゴシック"/>
              </a:rPr>
              <a:t>メンバーが思う成長</a:t>
            </a:r>
          </a:p>
          <a:p>
            <a:r>
              <a:rPr lang="ja-JP" altLang="en-US">
                <a:ea typeface="游ゴシック"/>
              </a:rPr>
              <a:t>ひとり1つ（かぶってもよき）書いてほしいな</a:t>
            </a:r>
          </a:p>
        </p:txBody>
      </p:sp>
    </p:spTree>
    <p:extLst>
      <p:ext uri="{BB962C8B-B14F-4D97-AF65-F5344CB8AC3E}">
        <p14:creationId xmlns:p14="http://schemas.microsoft.com/office/powerpoint/2010/main" val="417593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CE90A-4421-278E-17D2-FA829C112013}"/>
              </a:ext>
            </a:extLst>
          </p:cNvPr>
          <p:cNvSpPr>
            <a:spLocks noGrp="1"/>
          </p:cNvSpPr>
          <p:nvPr>
            <p:ph type="title"/>
          </p:nvPr>
        </p:nvSpPr>
        <p:spPr/>
        <p:txBody>
          <a:bodyPr/>
          <a:lstStyle/>
          <a:p>
            <a:r>
              <a:rPr lang="ja-JP" altLang="en-US"/>
              <a:t>遠藤</a:t>
            </a:r>
            <a:endParaRPr kumimoji="1" lang="ja-JP" altLang="en-US"/>
          </a:p>
        </p:txBody>
      </p:sp>
      <p:sp>
        <p:nvSpPr>
          <p:cNvPr id="6" name="コンテンツ プレースホルダー 5">
            <a:extLst>
              <a:ext uri="{FF2B5EF4-FFF2-40B4-BE49-F238E27FC236}">
                <a16:creationId xmlns:a16="http://schemas.microsoft.com/office/drawing/2014/main" id="{BB2E785B-14B2-368E-67A4-48579975F03C}"/>
              </a:ext>
            </a:extLst>
          </p:cNvPr>
          <p:cNvSpPr>
            <a:spLocks noGrp="1"/>
          </p:cNvSpPr>
          <p:nvPr>
            <p:ph sz="half" idx="1"/>
          </p:nvPr>
        </p:nvSpPr>
        <p:spPr/>
        <p:txBody>
          <a:bodyPr/>
          <a:lstStyle/>
          <a:p>
            <a:endParaRPr lang="ja-JP" altLang="en-US"/>
          </a:p>
        </p:txBody>
      </p:sp>
      <p:sp>
        <p:nvSpPr>
          <p:cNvPr id="7" name="コンテンツ プレースホルダー 6">
            <a:extLst>
              <a:ext uri="{FF2B5EF4-FFF2-40B4-BE49-F238E27FC236}">
                <a16:creationId xmlns:a16="http://schemas.microsoft.com/office/drawing/2014/main" id="{4DE8E8CD-222F-C400-1DC5-8D2471E84A6A}"/>
              </a:ext>
            </a:extLst>
          </p:cNvPr>
          <p:cNvSpPr>
            <a:spLocks noGrp="1"/>
          </p:cNvSpPr>
          <p:nvPr>
            <p:ph sz="half" idx="2"/>
          </p:nvPr>
        </p:nvSpPr>
        <p:spPr/>
        <p:txBody>
          <a:bodyPr vert="horz" lIns="91440" tIns="45720" rIns="91440" bIns="45720" rtlCol="0" anchor="t">
            <a:normAutofit/>
          </a:bodyPr>
          <a:lstStyle/>
          <a:p>
            <a:r>
              <a:rPr lang="ja-JP" altLang="en-US">
                <a:ea typeface="游ゴシック"/>
              </a:rPr>
              <a:t>リーダーとしての仕事だけでなくメンバーがわすれがちな細かいこと（ロゴ作成や基本デザインなど）を率先して作業してくれた。</a:t>
            </a:r>
          </a:p>
          <a:p>
            <a:r>
              <a:rPr lang="ja-JP" altLang="en-US">
                <a:solidFill>
                  <a:srgbClr val="00B050"/>
                </a:solidFill>
                <a:ea typeface="游ゴシック"/>
              </a:rPr>
              <a:t>仕事が速くて頼れるリーダーなだけでなく、ちょっと天然なギャップでチームの空気を和ませてくれた。</a:t>
            </a:r>
          </a:p>
        </p:txBody>
      </p:sp>
    </p:spTree>
    <p:extLst>
      <p:ext uri="{BB962C8B-B14F-4D97-AF65-F5344CB8AC3E}">
        <p14:creationId xmlns:p14="http://schemas.microsoft.com/office/powerpoint/2010/main" val="41344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4ABDC-B241-2EBC-7C69-A908C15F072F}"/>
              </a:ext>
            </a:extLst>
          </p:cNvPr>
          <p:cNvSpPr>
            <a:spLocks noGrp="1"/>
          </p:cNvSpPr>
          <p:nvPr>
            <p:ph type="title"/>
          </p:nvPr>
        </p:nvSpPr>
        <p:spPr/>
        <p:txBody>
          <a:bodyPr/>
          <a:lstStyle/>
          <a:p>
            <a:r>
              <a:rPr kumimoji="1" lang="ja-JP" altLang="en-US"/>
              <a:t>伊藤</a:t>
            </a:r>
          </a:p>
        </p:txBody>
      </p:sp>
      <p:sp>
        <p:nvSpPr>
          <p:cNvPr id="4" name="コンテンツ プレースホルダー 3">
            <a:extLst>
              <a:ext uri="{FF2B5EF4-FFF2-40B4-BE49-F238E27FC236}">
                <a16:creationId xmlns:a16="http://schemas.microsoft.com/office/drawing/2014/main" id="{566F33D9-BEFB-345F-3E88-841A98F67048}"/>
              </a:ext>
            </a:extLst>
          </p:cNvPr>
          <p:cNvSpPr>
            <a:spLocks noGrp="1"/>
          </p:cNvSpPr>
          <p:nvPr>
            <p:ph sz="half" idx="1"/>
          </p:nvPr>
        </p:nvSpPr>
        <p:spPr/>
        <p:txBody>
          <a:bodyPr vert="horz" lIns="91440" tIns="45720" rIns="91440" bIns="45720" rtlCol="0" anchor="t">
            <a:normAutofit/>
          </a:bodyPr>
          <a:lstStyle/>
          <a:p>
            <a:r>
              <a:rPr lang="ja-JP" altLang="en-US">
                <a:ea typeface="游ゴシック"/>
              </a:rPr>
              <a:t>基本的なプログラムを書けるようになった。</a:t>
            </a:r>
          </a:p>
          <a:p>
            <a:r>
              <a:rPr lang="ja-JP" altLang="en-US">
                <a:ea typeface="游ゴシック"/>
              </a:rPr>
              <a:t>グループを超えてクラス全体を盛り上げた。</a:t>
            </a:r>
          </a:p>
          <a:p>
            <a:r>
              <a:rPr lang="ja-JP" altLang="en-US">
                <a:ea typeface="游ゴシック"/>
              </a:rPr>
              <a:t>文字を打つのが速くなった。</a:t>
            </a:r>
          </a:p>
          <a:p>
            <a:endParaRPr lang="ja-JP" altLang="en-US">
              <a:ea typeface="游ゴシック"/>
            </a:endParaRPr>
          </a:p>
        </p:txBody>
      </p:sp>
      <p:sp>
        <p:nvSpPr>
          <p:cNvPr id="5" name="コンテンツ プレースホルダー 4">
            <a:extLst>
              <a:ext uri="{FF2B5EF4-FFF2-40B4-BE49-F238E27FC236}">
                <a16:creationId xmlns:a16="http://schemas.microsoft.com/office/drawing/2014/main" id="{922484AF-33DF-9094-ED7E-612CE50C2C8B}"/>
              </a:ext>
            </a:extLst>
          </p:cNvPr>
          <p:cNvSpPr>
            <a:spLocks noGrp="1"/>
          </p:cNvSpPr>
          <p:nvPr>
            <p:ph sz="half" idx="2"/>
          </p:nvPr>
        </p:nvSpPr>
        <p:spPr/>
        <p:txBody>
          <a:bodyPr vert="horz" lIns="91440" tIns="45720" rIns="91440" bIns="45720" rtlCol="0" anchor="t">
            <a:normAutofit/>
          </a:bodyPr>
          <a:lstStyle/>
          <a:p>
            <a:r>
              <a:rPr lang="ja-JP" altLang="en-US">
                <a:solidFill>
                  <a:srgbClr val="00B050"/>
                </a:solidFill>
                <a:ea typeface="游ゴシック"/>
              </a:rPr>
              <a:t>コミュニケーション能力がとにかく高い！いつもチームのために色々気を遣ってくれてありがとう。</a:t>
            </a:r>
          </a:p>
        </p:txBody>
      </p:sp>
    </p:spTree>
    <p:extLst>
      <p:ext uri="{BB962C8B-B14F-4D97-AF65-F5344CB8AC3E}">
        <p14:creationId xmlns:p14="http://schemas.microsoft.com/office/powerpoint/2010/main" val="13281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EE48F-596B-B45C-E893-B47FFA05F138}"/>
              </a:ext>
            </a:extLst>
          </p:cNvPr>
          <p:cNvSpPr>
            <a:spLocks noGrp="1"/>
          </p:cNvSpPr>
          <p:nvPr>
            <p:ph type="title"/>
          </p:nvPr>
        </p:nvSpPr>
        <p:spPr/>
        <p:txBody>
          <a:bodyPr/>
          <a:lstStyle/>
          <a:p>
            <a:r>
              <a:rPr kumimoji="1" lang="ja-JP" altLang="en-US"/>
              <a:t>高山</a:t>
            </a:r>
          </a:p>
        </p:txBody>
      </p:sp>
      <p:sp>
        <p:nvSpPr>
          <p:cNvPr id="4" name="コンテンツ プレースホルダー 3">
            <a:extLst>
              <a:ext uri="{FF2B5EF4-FFF2-40B4-BE49-F238E27FC236}">
                <a16:creationId xmlns:a16="http://schemas.microsoft.com/office/drawing/2014/main" id="{DD1EAE3F-0630-154B-3AF3-D811FF4AA13B}"/>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588A07F3-1324-356D-2B4F-12AC2F751958}"/>
              </a:ext>
            </a:extLst>
          </p:cNvPr>
          <p:cNvSpPr>
            <a:spLocks noGrp="1"/>
          </p:cNvSpPr>
          <p:nvPr>
            <p:ph sz="half" idx="2"/>
          </p:nvPr>
        </p:nvSpPr>
        <p:spPr/>
        <p:txBody>
          <a:bodyPr vert="horz" lIns="91440" tIns="45720" rIns="91440" bIns="45720" rtlCol="0" anchor="t">
            <a:normAutofit/>
          </a:bodyPr>
          <a:lstStyle/>
          <a:p>
            <a:r>
              <a:rPr lang="ja-JP">
                <a:ea typeface="+mn-lt"/>
                <a:cs typeface="+mn-lt"/>
              </a:rPr>
              <a:t>技術のサポートだけで</a:t>
            </a:r>
            <a:r>
              <a:rPr lang="ja-JP" altLang="en-US">
                <a:ea typeface="+mn-lt"/>
                <a:cs typeface="+mn-lt"/>
              </a:rPr>
              <a:t>なく、</a:t>
            </a:r>
            <a:r>
              <a:rPr lang="ja-JP">
                <a:ea typeface="+mn-lt"/>
                <a:cs typeface="+mn-lt"/>
              </a:rPr>
              <a:t>苦手だと</a:t>
            </a:r>
            <a:r>
              <a:rPr lang="ja-JP" altLang="en-US">
                <a:ea typeface="+mn-lt"/>
                <a:cs typeface="+mn-lt"/>
              </a:rPr>
              <a:t>言っていたコミュニケーションも一生懸命頑張ってくれたこのグループ最大の功労者。大先生。</a:t>
            </a:r>
          </a:p>
          <a:p>
            <a:r>
              <a:rPr lang="ja-JP">
                <a:solidFill>
                  <a:srgbClr val="00B050"/>
                </a:solidFill>
                <a:ea typeface="+mn-lt"/>
                <a:cs typeface="+mn-lt"/>
              </a:rPr>
              <a:t>いつも</a:t>
            </a:r>
            <a:r>
              <a:rPr lang="ja-JP" altLang="en-US">
                <a:solidFill>
                  <a:srgbClr val="00B050"/>
                </a:solidFill>
                <a:ea typeface="+mn-lt"/>
                <a:cs typeface="+mn-lt"/>
              </a:rPr>
              <a:t>プログラミングで</a:t>
            </a:r>
            <a:r>
              <a:rPr lang="ja-JP">
                <a:solidFill>
                  <a:srgbClr val="00B050"/>
                </a:solidFill>
                <a:ea typeface="+mn-lt"/>
                <a:cs typeface="+mn-lt"/>
              </a:rPr>
              <a:t>行き詰まった時に助けてくれて</a:t>
            </a:r>
            <a:r>
              <a:rPr lang="ja-JP" altLang="en-US">
                <a:solidFill>
                  <a:srgbClr val="00B050"/>
                </a:solidFill>
                <a:ea typeface="+mn-lt"/>
                <a:cs typeface="+mn-lt"/>
              </a:rPr>
              <a:t>、</a:t>
            </a:r>
            <a:r>
              <a:rPr lang="ja-JP">
                <a:solidFill>
                  <a:srgbClr val="00B050"/>
                </a:solidFill>
                <a:ea typeface="+mn-lt"/>
                <a:cs typeface="+mn-lt"/>
              </a:rPr>
              <a:t>本当にありがとう</a:t>
            </a:r>
            <a:r>
              <a:rPr lang="ja-JP" altLang="en-US">
                <a:solidFill>
                  <a:srgbClr val="00B050"/>
                </a:solidFill>
                <a:ea typeface="+mn-lt"/>
                <a:cs typeface="+mn-lt"/>
              </a:rPr>
              <a:t>。日報入力などの雑務も頑張りましょう！</a:t>
            </a:r>
            <a:endParaRPr lang="ja-JP" altLang="en-US">
              <a:solidFill>
                <a:srgbClr val="00B050"/>
              </a:solidFill>
              <a:ea typeface="游ゴシック"/>
            </a:endParaRPr>
          </a:p>
          <a:p>
            <a:endParaRPr lang="ja-JP" altLang="en-US">
              <a:ea typeface="游ゴシック"/>
            </a:endParaRPr>
          </a:p>
        </p:txBody>
      </p:sp>
    </p:spTree>
    <p:extLst>
      <p:ext uri="{BB962C8B-B14F-4D97-AF65-F5344CB8AC3E}">
        <p14:creationId xmlns:p14="http://schemas.microsoft.com/office/powerpoint/2010/main" val="28385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5AA1-FE77-3F84-5662-A0AB0F9114C4}"/>
              </a:ext>
            </a:extLst>
          </p:cNvPr>
          <p:cNvSpPr>
            <a:spLocks noGrp="1"/>
          </p:cNvSpPr>
          <p:nvPr>
            <p:ph type="title"/>
          </p:nvPr>
        </p:nvSpPr>
        <p:spPr/>
        <p:txBody>
          <a:bodyPr/>
          <a:lstStyle/>
          <a:p>
            <a:r>
              <a:rPr kumimoji="1" lang="ja-JP" altLang="en-US"/>
              <a:t>菊地</a:t>
            </a:r>
          </a:p>
        </p:txBody>
      </p:sp>
      <p:sp>
        <p:nvSpPr>
          <p:cNvPr id="4" name="コンテンツ プレースホルダー 3">
            <a:extLst>
              <a:ext uri="{FF2B5EF4-FFF2-40B4-BE49-F238E27FC236}">
                <a16:creationId xmlns:a16="http://schemas.microsoft.com/office/drawing/2014/main" id="{3FF5243A-767D-385B-1101-928245080C4E}"/>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BD74C6AC-D39C-21EC-E8CC-02FCF332A828}"/>
              </a:ext>
            </a:extLst>
          </p:cNvPr>
          <p:cNvSpPr>
            <a:spLocks noGrp="1"/>
          </p:cNvSpPr>
          <p:nvPr>
            <p:ph sz="half" idx="2"/>
          </p:nvPr>
        </p:nvSpPr>
        <p:spPr/>
        <p:txBody>
          <a:bodyPr vert="horz" lIns="91440" tIns="45720" rIns="91440" bIns="45720" rtlCol="0" anchor="t">
            <a:normAutofit/>
          </a:bodyPr>
          <a:lstStyle/>
          <a:p>
            <a:r>
              <a:rPr lang="ja-JP" altLang="en-US">
                <a:ea typeface="游ゴシック"/>
              </a:rPr>
              <a:t>実現が難しそうなところもしっかりこなしてくれたミスター仕事人</a:t>
            </a:r>
          </a:p>
          <a:p>
            <a:r>
              <a:rPr lang="ja-JP">
                <a:solidFill>
                  <a:srgbClr val="00B050"/>
                </a:solidFill>
                <a:ea typeface="+mn-lt"/>
                <a:cs typeface="+mn-lt"/>
              </a:rPr>
              <a:t>自分で積極的に調べて知識の仕入れをしていく姿勢が素晴らしいなと</a:t>
            </a:r>
            <a:r>
              <a:rPr lang="ja-JP" altLang="en-US">
                <a:solidFill>
                  <a:srgbClr val="00B050"/>
                </a:solidFill>
                <a:ea typeface="+mn-lt"/>
                <a:cs typeface="+mn-lt"/>
              </a:rPr>
              <a:t>思</a:t>
            </a:r>
            <a:r>
              <a:rPr lang="ja-JP">
                <a:solidFill>
                  <a:srgbClr val="00B050"/>
                </a:solidFill>
                <a:ea typeface="+mn-lt"/>
                <a:cs typeface="+mn-lt"/>
              </a:rPr>
              <a:t>いました</a:t>
            </a:r>
            <a:r>
              <a:rPr lang="ja-JP" altLang="en-US">
                <a:solidFill>
                  <a:srgbClr val="00B050"/>
                </a:solidFill>
                <a:ea typeface="+mn-lt"/>
                <a:cs typeface="+mn-lt"/>
              </a:rPr>
              <a:t>！</a:t>
            </a:r>
          </a:p>
        </p:txBody>
      </p:sp>
    </p:spTree>
    <p:extLst>
      <p:ext uri="{BB962C8B-B14F-4D97-AF65-F5344CB8AC3E}">
        <p14:creationId xmlns:p14="http://schemas.microsoft.com/office/powerpoint/2010/main" val="116002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0F174-BF35-B029-809A-852F0F16EB09}"/>
              </a:ext>
            </a:extLst>
          </p:cNvPr>
          <p:cNvSpPr>
            <a:spLocks noGrp="1"/>
          </p:cNvSpPr>
          <p:nvPr>
            <p:ph type="title"/>
          </p:nvPr>
        </p:nvSpPr>
        <p:spPr/>
        <p:txBody>
          <a:bodyPr/>
          <a:lstStyle/>
          <a:p>
            <a:r>
              <a:rPr kumimoji="1" lang="ja-JP" altLang="en-US"/>
              <a:t>石田</a:t>
            </a:r>
          </a:p>
        </p:txBody>
      </p:sp>
      <p:sp>
        <p:nvSpPr>
          <p:cNvPr id="4" name="コンテンツ プレースホルダー 3">
            <a:extLst>
              <a:ext uri="{FF2B5EF4-FFF2-40B4-BE49-F238E27FC236}">
                <a16:creationId xmlns:a16="http://schemas.microsoft.com/office/drawing/2014/main" id="{9130AD8E-77B6-B691-06BC-9722A4799DE0}"/>
              </a:ext>
            </a:extLst>
          </p:cNvPr>
          <p:cNvSpPr>
            <a:spLocks noGrp="1"/>
          </p:cNvSpPr>
          <p:nvPr>
            <p:ph sz="half" idx="1"/>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C23B3DE7-5A3A-9376-DAC0-F74B4866C1DC}"/>
              </a:ext>
            </a:extLst>
          </p:cNvPr>
          <p:cNvSpPr>
            <a:spLocks noGrp="1"/>
          </p:cNvSpPr>
          <p:nvPr>
            <p:ph sz="half" idx="2"/>
          </p:nvPr>
        </p:nvSpPr>
        <p:spPr/>
        <p:txBody>
          <a:bodyPr vert="horz" lIns="91440" tIns="45720" rIns="91440" bIns="45720" rtlCol="0" anchor="t">
            <a:normAutofit/>
          </a:bodyPr>
          <a:lstStyle/>
          <a:p>
            <a:r>
              <a:rPr lang="ja-JP" altLang="en-US">
                <a:ea typeface="游ゴシック"/>
              </a:rPr>
              <a:t>発想力が豊かで驚かされた。</a:t>
            </a:r>
          </a:p>
          <a:p>
            <a:pPr marL="0" indent="0">
              <a:buNone/>
            </a:pPr>
            <a:r>
              <a:rPr lang="ja-JP" altLang="en-US">
                <a:ea typeface="游ゴシック"/>
              </a:rPr>
              <a:t>　アイコンや色彩のセンス素晴らしい。ペルソナ分析は夏帆ちゃんなくして成立しなかった。</a:t>
            </a:r>
          </a:p>
          <a:p>
            <a:pPr marL="0" indent="0">
              <a:buNone/>
            </a:pPr>
            <a:r>
              <a:rPr lang="ja-JP" altLang="en-US">
                <a:solidFill>
                  <a:srgbClr val="00B050"/>
                </a:solidFill>
                <a:ea typeface="游ゴシック"/>
              </a:rPr>
              <a:t>・データベースの整理や議事録など細かい仕事を請け負ってくれて本当に助かった！デザインセンスも尊敬してます。</a:t>
            </a:r>
          </a:p>
        </p:txBody>
      </p:sp>
    </p:spTree>
    <p:extLst>
      <p:ext uri="{BB962C8B-B14F-4D97-AF65-F5344CB8AC3E}">
        <p14:creationId xmlns:p14="http://schemas.microsoft.com/office/powerpoint/2010/main" val="35481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0E05D-DEF3-9B07-9EFF-F0EC92236547}"/>
              </a:ext>
            </a:extLst>
          </p:cNvPr>
          <p:cNvSpPr>
            <a:spLocks noGrp="1"/>
          </p:cNvSpPr>
          <p:nvPr>
            <p:ph type="title"/>
          </p:nvPr>
        </p:nvSpPr>
        <p:spPr/>
        <p:txBody>
          <a:bodyPr/>
          <a:lstStyle/>
          <a:p>
            <a:r>
              <a:rPr kumimoji="1" lang="ja-JP" altLang="en-US"/>
              <a:t>橋本</a:t>
            </a:r>
          </a:p>
        </p:txBody>
      </p:sp>
      <p:sp>
        <p:nvSpPr>
          <p:cNvPr id="4" name="コンテンツ プレースホルダー 3">
            <a:extLst>
              <a:ext uri="{FF2B5EF4-FFF2-40B4-BE49-F238E27FC236}">
                <a16:creationId xmlns:a16="http://schemas.microsoft.com/office/drawing/2014/main" id="{3F296CAE-4481-D7DE-D832-5BD806582DD4}"/>
              </a:ext>
            </a:extLst>
          </p:cNvPr>
          <p:cNvSpPr>
            <a:spLocks noGrp="1"/>
          </p:cNvSpPr>
          <p:nvPr>
            <p:ph sz="half" idx="1"/>
          </p:nvPr>
        </p:nvSpPr>
        <p:spPr/>
        <p:txBody>
          <a:bodyPr vert="horz" lIns="91440" tIns="45720" rIns="91440" bIns="45720" rtlCol="0" anchor="t">
            <a:normAutofit fontScale="92500" lnSpcReduction="10000"/>
          </a:bodyPr>
          <a:lstStyle/>
          <a:p>
            <a:r>
              <a:rPr lang="ja-JP" altLang="en-US">
                <a:ea typeface="游ゴシック"/>
              </a:rPr>
              <a:t>研修を通して、少しだけプログラミングを好きになることができた。</a:t>
            </a:r>
          </a:p>
          <a:p>
            <a:r>
              <a:rPr lang="ja-JP">
                <a:ea typeface="+mn-lt"/>
                <a:cs typeface="+mn-lt"/>
              </a:rPr>
              <a:t>プレゼンや日々の</a:t>
            </a:r>
            <a:r>
              <a:rPr lang="ja-JP" altLang="en-US">
                <a:ea typeface="+mn-lt"/>
                <a:cs typeface="+mn-lt"/>
              </a:rPr>
              <a:t>スピー</a:t>
            </a:r>
            <a:r>
              <a:rPr lang="ja-JP">
                <a:ea typeface="+mn-lt"/>
                <a:cs typeface="+mn-lt"/>
              </a:rPr>
              <a:t>チ</a:t>
            </a:r>
            <a:r>
              <a:rPr lang="ja-JP" altLang="en-US">
                <a:ea typeface="+mn-lt"/>
                <a:cs typeface="+mn-lt"/>
              </a:rPr>
              <a:t>において、</a:t>
            </a:r>
            <a:r>
              <a:rPr lang="ja-JP">
                <a:ea typeface="+mn-lt"/>
                <a:cs typeface="+mn-lt"/>
              </a:rPr>
              <a:t>聴き手を楽しませようと努力する</a:t>
            </a:r>
            <a:r>
              <a:rPr lang="ja-JP" altLang="en-US">
                <a:ea typeface="+mn-lt"/>
                <a:cs typeface="+mn-lt"/>
              </a:rPr>
              <a:t>ことができた。</a:t>
            </a:r>
            <a:endParaRPr lang="ja-JP" altLang="en-US">
              <a:ea typeface="游ゴシック"/>
            </a:endParaRPr>
          </a:p>
          <a:p>
            <a:r>
              <a:rPr lang="ja-JP" altLang="en-US">
                <a:ea typeface="游ゴシック"/>
              </a:rPr>
              <a:t>コミュニケーション能力が向上し、気軽に質問をしたり人に頼ることができるようになった。具体的には、早く作業が終わったメンバーにデータベース周りの調整を請け負ってもらった。</a:t>
            </a:r>
          </a:p>
        </p:txBody>
      </p:sp>
      <p:sp>
        <p:nvSpPr>
          <p:cNvPr id="5" name="コンテンツ プレースホルダー 4">
            <a:extLst>
              <a:ext uri="{FF2B5EF4-FFF2-40B4-BE49-F238E27FC236}">
                <a16:creationId xmlns:a16="http://schemas.microsoft.com/office/drawing/2014/main" id="{8AFF1B14-7061-DCE1-7B6F-A3529E4CA48D}"/>
              </a:ext>
            </a:extLst>
          </p:cNvPr>
          <p:cNvSpPr>
            <a:spLocks noGrp="1"/>
          </p:cNvSpPr>
          <p:nvPr>
            <p:ph sz="half" idx="2"/>
          </p:nvPr>
        </p:nvSpPr>
        <p:spPr/>
        <p:txBody>
          <a:bodyPr vert="horz" lIns="91440" tIns="45720" rIns="91440" bIns="45720" rtlCol="0" anchor="t">
            <a:normAutofit fontScale="92500" lnSpcReduction="10000"/>
          </a:bodyPr>
          <a:lstStyle/>
          <a:p>
            <a:r>
              <a:rPr lang="ja-JP" altLang="en-US">
                <a:ea typeface="游ゴシック"/>
              </a:rPr>
              <a:t>苦手とする業務の担当を自ら立候補する積極性に尊敬した。</a:t>
            </a:r>
          </a:p>
          <a:p>
            <a:pPr marL="0" indent="0">
              <a:buNone/>
            </a:pPr>
            <a:r>
              <a:rPr lang="ja-JP" altLang="en-US">
                <a:ea typeface="游ゴシック"/>
              </a:rPr>
              <a:t>　プレゼンであそこまで人を楽しませられるのはあなたしかいない。</a:t>
            </a:r>
          </a:p>
          <a:p>
            <a:endParaRPr lang="ja-JP" altLang="en-US">
              <a:ea typeface="游ゴシック"/>
            </a:endParaRPr>
          </a:p>
        </p:txBody>
      </p:sp>
    </p:spTree>
    <p:extLst>
      <p:ext uri="{BB962C8B-B14F-4D97-AF65-F5344CB8AC3E}">
        <p14:creationId xmlns:p14="http://schemas.microsoft.com/office/powerpoint/2010/main" val="225219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872E-B3D7-55D5-E110-7F7244FCA0BE}"/>
              </a:ext>
            </a:extLst>
          </p:cNvPr>
          <p:cNvSpPr>
            <a:spLocks noGrp="1"/>
          </p:cNvSpPr>
          <p:nvPr>
            <p:ph type="title"/>
          </p:nvPr>
        </p:nvSpPr>
        <p:spPr/>
        <p:txBody>
          <a:bodyPr/>
          <a:lstStyle/>
          <a:p>
            <a:r>
              <a:rPr lang="ja-JP" altLang="en-US">
                <a:ea typeface="游ゴシック Light"/>
              </a:rPr>
              <a:t>紹介したい機能</a:t>
            </a:r>
          </a:p>
        </p:txBody>
      </p:sp>
      <p:sp>
        <p:nvSpPr>
          <p:cNvPr id="3" name="Content Placeholder 2">
            <a:extLst>
              <a:ext uri="{FF2B5EF4-FFF2-40B4-BE49-F238E27FC236}">
                <a16:creationId xmlns:a16="http://schemas.microsoft.com/office/drawing/2014/main" id="{B1D1AAD2-0BFF-BF1B-1515-FAFA8BBA7422}"/>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ja-JP" altLang="en-US" dirty="0">
                <a:ea typeface="游ゴシック"/>
              </a:rPr>
              <a:t>アカウントに関する説明</a:t>
            </a:r>
            <a:endParaRPr lang="en-US" altLang="ja-JP" dirty="0">
              <a:ea typeface="游ゴシック"/>
            </a:endParaRPr>
          </a:p>
          <a:p>
            <a:pPr marL="0" indent="0">
              <a:buNone/>
            </a:pPr>
            <a:r>
              <a:rPr lang="ja-JP" altLang="en-US" dirty="0">
                <a:ea typeface="游ゴシック"/>
              </a:rPr>
              <a:t>・ログイン</a:t>
            </a:r>
          </a:p>
          <a:p>
            <a:pPr marL="0" indent="0">
              <a:buNone/>
            </a:pPr>
            <a:r>
              <a:rPr lang="ja-JP" altLang="en-US" dirty="0">
                <a:ea typeface="游ゴシック"/>
              </a:rPr>
              <a:t>・トップページ</a:t>
            </a:r>
          </a:p>
          <a:p>
            <a:pPr marL="0" indent="0">
              <a:buNone/>
            </a:pPr>
            <a:r>
              <a:rPr lang="ja-JP" altLang="en-US" dirty="0">
                <a:ea typeface="游ゴシック"/>
              </a:rPr>
              <a:t>・</a:t>
            </a:r>
            <a:r>
              <a:rPr lang="ja-JP" dirty="0">
                <a:ea typeface="游ゴシック"/>
              </a:rPr>
              <a:t>マイページ/ユーザーページ</a:t>
            </a:r>
            <a:endParaRPr lang="en-US" altLang="ja-JP" dirty="0">
              <a:ea typeface="+mn-lt"/>
              <a:cs typeface="+mn-lt"/>
            </a:endParaRPr>
          </a:p>
          <a:p>
            <a:pPr marL="0" indent="0">
              <a:buNone/>
            </a:pPr>
            <a:r>
              <a:rPr lang="ja-JP" altLang="en-US" dirty="0">
                <a:ea typeface="+mn-lt"/>
                <a:cs typeface="+mn-lt"/>
              </a:rPr>
              <a:t>投稿に関連する説明</a:t>
            </a:r>
            <a:endParaRPr lang="ja-JP" dirty="0">
              <a:ea typeface="+mn-lt"/>
              <a:cs typeface="+mn-lt"/>
            </a:endParaRPr>
          </a:p>
          <a:p>
            <a:pPr marL="0" indent="0">
              <a:buNone/>
            </a:pPr>
            <a:r>
              <a:rPr lang="ja-JP" altLang="en-US" dirty="0">
                <a:ea typeface="游ゴシック"/>
              </a:rPr>
              <a:t>・投稿ページ</a:t>
            </a:r>
            <a:endParaRPr lang="ja-JP" dirty="0"/>
          </a:p>
          <a:p>
            <a:pPr marL="0" indent="0">
              <a:buNone/>
            </a:pPr>
            <a:r>
              <a:rPr lang="ja-JP" altLang="en-US" dirty="0">
                <a:ea typeface="游ゴシック"/>
              </a:rPr>
              <a:t>・検索コーナー/検索結果</a:t>
            </a:r>
          </a:p>
          <a:p>
            <a:pPr marL="0" indent="0">
              <a:buNone/>
            </a:pPr>
            <a:r>
              <a:rPr lang="ja-JP" altLang="en-US" dirty="0">
                <a:ea typeface="游ゴシック"/>
              </a:rPr>
              <a:t>・ジャンルルーレット</a:t>
            </a:r>
          </a:p>
          <a:p>
            <a:pPr marL="0" indent="0">
              <a:buNone/>
            </a:pPr>
            <a:r>
              <a:rPr lang="ja-JP" altLang="en-US" dirty="0">
                <a:ea typeface="游ゴシック"/>
              </a:rPr>
              <a:t>・投稿数ランキング</a:t>
            </a:r>
          </a:p>
          <a:p>
            <a:pPr marL="0" indent="0">
              <a:buNone/>
            </a:pPr>
            <a:r>
              <a:rPr lang="ja-JP" altLang="en-US" dirty="0">
                <a:ea typeface="游ゴシック"/>
              </a:rPr>
              <a:t>流れを作って説明する</a:t>
            </a:r>
          </a:p>
          <a:p>
            <a:pPr marL="0" indent="0">
              <a:buNone/>
            </a:pPr>
            <a:endParaRPr lang="ja-JP" altLang="en-US" dirty="0">
              <a:ea typeface="游ゴシック"/>
            </a:endParaRPr>
          </a:p>
          <a:p>
            <a:pPr marL="0" indent="0">
              <a:buNone/>
            </a:pPr>
            <a:r>
              <a:rPr lang="ja-JP" altLang="en-US" dirty="0">
                <a:ea typeface="游ゴシック"/>
              </a:rPr>
              <a:t>これらを簡単な説明、頑張り・工夫・苦労・問題点を踏まえて10分程度で話したい</a:t>
            </a:r>
          </a:p>
          <a:p>
            <a:pPr marL="0" indent="0">
              <a:buNone/>
            </a:pPr>
            <a:endParaRPr lang="ja-JP" altLang="en-US" dirty="0">
              <a:ea typeface="游ゴシック"/>
            </a:endParaRPr>
          </a:p>
          <a:p>
            <a:pPr marL="0" indent="0">
              <a:buNone/>
            </a:pPr>
            <a:endParaRPr lang="ja-JP" altLang="en-US" dirty="0">
              <a:ea typeface="游ゴシック"/>
            </a:endParaRPr>
          </a:p>
        </p:txBody>
      </p:sp>
    </p:spTree>
    <p:extLst>
      <p:ext uri="{BB962C8B-B14F-4D97-AF65-F5344CB8AC3E}">
        <p14:creationId xmlns:p14="http://schemas.microsoft.com/office/powerpoint/2010/main" val="1493827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4" ma:contentTypeDescription="新しいドキュメントを作成します。" ma:contentTypeScope="" ma:versionID="314e0c263b9c332212e6c98bc35045f6">
  <xsd:schema xmlns:xsd="http://www.w3.org/2001/XMLSchema" xmlns:xs="http://www.w3.org/2001/XMLSchema" xmlns:p="http://schemas.microsoft.com/office/2006/metadata/properties" xmlns:ns3="63a85d34-499a-47c1-a6c3-3f1f522599ca" targetNamespace="http://schemas.microsoft.com/office/2006/metadata/properties" ma:root="true" ma:fieldsID="91bc85c12b1ae40d0d0f0a52ebf33ebc" ns3:_="">
    <xsd:import namespace="63a85d34-499a-47c1-a6c3-3f1f522599c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A8B47D-2CFE-4D81-B47F-D28D3A3BC674}">
  <ds:schemaRefs>
    <ds:schemaRef ds:uri="http://schemas.microsoft.com/sharepoint/v3/contenttype/forms"/>
  </ds:schemaRefs>
</ds:datastoreItem>
</file>

<file path=customXml/itemProps2.xml><?xml version="1.0" encoding="utf-8"?>
<ds:datastoreItem xmlns:ds="http://schemas.openxmlformats.org/officeDocument/2006/customXml" ds:itemID="{4FEA8533-99A3-4367-9236-F5B8E669CB8F}">
  <ds:schemaRefs>
    <ds:schemaRef ds:uri="63a85d34-499a-47c1-a6c3-3f1f522599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F5DFE24-61B6-4000-A59F-945D50FFA4A6}">
  <ds:schemaRefs>
    <ds:schemaRef ds:uri="63a85d34-499a-47c1-a6c3-3f1f522599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827</Words>
  <Application>Microsoft Office PowerPoint</Application>
  <PresentationFormat>ワイド画面</PresentationFormat>
  <Paragraphs>127</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PowerPoint プレゼンテーション</vt:lpstr>
      <vt:lpstr>頑張ったこと（成長面）　書き方</vt:lpstr>
      <vt:lpstr>遠藤</vt:lpstr>
      <vt:lpstr>伊藤</vt:lpstr>
      <vt:lpstr>高山</vt:lpstr>
      <vt:lpstr>菊地</vt:lpstr>
      <vt:lpstr>石田</vt:lpstr>
      <vt:lpstr>橋本</vt:lpstr>
      <vt:lpstr>紹介したい機能</vt:lpstr>
      <vt:lpstr>工夫した点　　　　　苦労した点</vt:lpstr>
      <vt:lpstr>技術面</vt:lpstr>
      <vt:lpstr>成長面</vt:lpstr>
      <vt:lpstr>役職</vt:lpstr>
      <vt:lpstr>リハーサルまでのタスク</vt:lpstr>
      <vt:lpstr>機能発表順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伊藤慶秀</dc:creator>
  <cp:lastModifiedBy>伊藤慶秀</cp:lastModifiedBy>
  <cp:revision>22</cp:revision>
  <dcterms:created xsi:type="dcterms:W3CDTF">2022-06-24T05:58:33Z</dcterms:created>
  <dcterms:modified xsi:type="dcterms:W3CDTF">2022-06-27T08:53:49Z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