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75" d="100"/>
          <a:sy n="75" d="100"/>
        </p:scale>
        <p:origin x="45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2022/6/14</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2022/6/14</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2022/6/14</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2022/6/14</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2022/6/14</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2022/6/14</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2022/6/14</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2022/6/14</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2022/6/14</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a:xfrm>
            <a:off x="3882043" y="1130531"/>
            <a:ext cx="7922029" cy="1990174"/>
          </a:xfrm>
        </p:spPr>
        <p:txBody>
          <a:bodyPr/>
          <a:lstStyle/>
          <a:p>
            <a:r>
              <a:rPr lang="ja-JP" altLang="en-US" dirty="0"/>
              <a:t>兄と同じ大学を受験するも失敗し、一浪の末兄とは違う大学に進学。</a:t>
            </a:r>
            <a:endParaRPr lang="en-US" altLang="ja-JP" dirty="0"/>
          </a:p>
          <a:p>
            <a:endParaRPr lang="en-US" altLang="ja-JP" dirty="0"/>
          </a:p>
          <a:p>
            <a:r>
              <a:rPr lang="ja-JP" altLang="en-US" dirty="0"/>
              <a:t>生活：通勤は電車で</a:t>
            </a:r>
            <a:r>
              <a:rPr lang="en-US" altLang="ja-JP" dirty="0"/>
              <a:t>40</a:t>
            </a:r>
            <a:r>
              <a:rPr lang="ja-JP" altLang="en-US" dirty="0"/>
              <a:t>分くらい。</a:t>
            </a:r>
            <a:r>
              <a:rPr lang="en-US" altLang="ja-JP" dirty="0"/>
              <a:t>9:00</a:t>
            </a:r>
            <a:r>
              <a:rPr lang="ja-JP" altLang="en-US" dirty="0"/>
              <a:t>始業、</a:t>
            </a:r>
            <a:r>
              <a:rPr lang="en-US" altLang="ja-JP" dirty="0"/>
              <a:t>18:00</a:t>
            </a:r>
            <a:r>
              <a:rPr lang="ja-JP" altLang="en-US" dirty="0"/>
              <a:t>定時。ほぼ毎日残業</a:t>
            </a:r>
            <a:r>
              <a:rPr lang="en-US" altLang="ja-JP" dirty="0"/>
              <a:t>1</a:t>
            </a:r>
            <a:r>
              <a:rPr lang="ja-JP" altLang="en-US" dirty="0"/>
              <a:t>～</a:t>
            </a:r>
            <a:r>
              <a:rPr lang="en-US" altLang="ja-JP" dirty="0"/>
              <a:t>2</a:t>
            </a:r>
            <a:r>
              <a:rPr lang="ja-JP" altLang="en-US" dirty="0"/>
              <a:t>時間。土日休み。週</a:t>
            </a:r>
            <a:r>
              <a:rPr lang="en-US" altLang="ja-JP" dirty="0"/>
              <a:t>1</a:t>
            </a:r>
            <a:r>
              <a:rPr lang="ja-JP" altLang="en-US" dirty="0"/>
              <a:t>～</a:t>
            </a:r>
            <a:r>
              <a:rPr lang="en-US" altLang="ja-JP" dirty="0"/>
              <a:t>2</a:t>
            </a:r>
            <a:r>
              <a:rPr lang="ja-JP" altLang="en-US" dirty="0"/>
              <a:t>回営業先の接待でお酒を飲む。月</a:t>
            </a:r>
            <a:r>
              <a:rPr lang="en-US" altLang="ja-JP" dirty="0"/>
              <a:t>2</a:t>
            </a:r>
            <a:r>
              <a:rPr lang="ja-JP" altLang="en-US" dirty="0"/>
              <a:t>回ほど出張あり。</a:t>
            </a:r>
            <a:r>
              <a:rPr lang="en-US" altLang="ja-JP" dirty="0"/>
              <a:t>7:30</a:t>
            </a:r>
            <a:r>
              <a:rPr lang="ja-JP" altLang="en-US" dirty="0"/>
              <a:t>起床、</a:t>
            </a:r>
            <a:r>
              <a:rPr lang="en-US" altLang="ja-JP" dirty="0"/>
              <a:t>8:00</a:t>
            </a:r>
            <a:r>
              <a:rPr lang="ja-JP" altLang="en-US" dirty="0"/>
              <a:t>出発。朝、余裕をもって活動したい。朝食はパンを食べるが、本当は和食が良い。娯楽へのこだわりは強いが生活面には無頓着。休日は勉強などをしたいが上司からの電話や疲れで時間がない。某アイドルグループのファン。</a:t>
            </a:r>
            <a:endParaRPr lang="en-US" altLang="ja-JP" dirty="0"/>
          </a:p>
          <a:p>
            <a:r>
              <a:rPr lang="ja-JP" altLang="en-US" dirty="0"/>
              <a:t>日課：帰宅後はビールを飲む。寝るまで</a:t>
            </a:r>
            <a:r>
              <a:rPr lang="en-US" altLang="ja-JP" dirty="0"/>
              <a:t>YouTube</a:t>
            </a:r>
            <a:r>
              <a:rPr lang="ja-JP" altLang="en-US" dirty="0"/>
              <a:t>を見ており夜更かししがち。</a:t>
            </a:r>
          </a:p>
        </p:txBody>
      </p:sp>
      <p:pic>
        <p:nvPicPr>
          <p:cNvPr id="3" name="図プレースホルダー 2" descr="スーツを着ている人は座っている&#10;&#10;自動的に生成された説明">
            <a:extLst>
              <a:ext uri="{FF2B5EF4-FFF2-40B4-BE49-F238E27FC236}">
                <a16:creationId xmlns:a16="http://schemas.microsoft.com/office/drawing/2014/main" id="{7D65B08A-8C6E-8615-C70D-9F6C63314661}"/>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715" r="171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515185" y="3452606"/>
            <a:ext cx="3125787" cy="2767219"/>
          </a:xfrm>
        </p:spPr>
        <p:txBody>
          <a:bodyPr/>
          <a:lstStyle/>
          <a:p>
            <a:r>
              <a:rPr lang="ja-JP" altLang="en-US" dirty="0"/>
              <a:t>氏名：吉田 和利</a:t>
            </a:r>
            <a:endParaRPr lang="en-US" altLang="ja-JP" dirty="0"/>
          </a:p>
          <a:p>
            <a:r>
              <a:rPr lang="ja-JP" altLang="en-US" dirty="0"/>
              <a:t>年齢：</a:t>
            </a:r>
            <a:r>
              <a:rPr lang="en-US" altLang="ja-JP" dirty="0"/>
              <a:t>27</a:t>
            </a:r>
          </a:p>
          <a:p>
            <a:r>
              <a:rPr lang="ja-JP" altLang="en-US" dirty="0"/>
              <a:t>職業：営業職</a:t>
            </a:r>
            <a:endParaRPr lang="en-US" altLang="ja-JP" dirty="0"/>
          </a:p>
          <a:p>
            <a:r>
              <a:rPr lang="ja-JP" altLang="en-US" dirty="0"/>
              <a:t>収入：</a:t>
            </a:r>
            <a:r>
              <a:rPr lang="en-US" altLang="ja-JP" dirty="0"/>
              <a:t>400</a:t>
            </a:r>
            <a:r>
              <a:rPr lang="ja-JP" altLang="en-US" dirty="0"/>
              <a:t>万</a:t>
            </a:r>
            <a:endParaRPr lang="en-US" altLang="ja-JP" dirty="0"/>
          </a:p>
          <a:p>
            <a:r>
              <a:rPr lang="ja-JP" altLang="en-US" dirty="0"/>
              <a:t>学歴：横浜市立大学</a:t>
            </a:r>
            <a:endParaRPr lang="en-US" altLang="ja-JP" dirty="0"/>
          </a:p>
          <a:p>
            <a:r>
              <a:rPr lang="ja-JP" altLang="en-US" dirty="0"/>
              <a:t>出生：岩手県</a:t>
            </a:r>
            <a:endParaRPr lang="en-US" altLang="ja-JP" dirty="0"/>
          </a:p>
          <a:p>
            <a:r>
              <a:rPr lang="ja-JP" altLang="en-US" dirty="0"/>
              <a:t>家族：両親、兄。一人暮らし。</a:t>
            </a:r>
            <a:endParaRPr lang="en-US" altLang="ja-JP" dirty="0"/>
          </a:p>
          <a:p>
            <a:r>
              <a:rPr lang="ja-JP" altLang="en-US" dirty="0"/>
              <a:t>特徴：大学入学と同時に上京してきたため友人が少ない。大学の友達とも就職後は疎遠に。自炊はあまりせずコンビニで済ますため基本金欠。兄が優秀。</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：あまり返さない</a:t>
            </a:r>
            <a:endParaRPr lang="en-US" altLang="ja-JP" dirty="0"/>
          </a:p>
          <a:p>
            <a:r>
              <a:rPr lang="en-US" altLang="ja-JP" dirty="0"/>
              <a:t>Twitter</a:t>
            </a:r>
            <a:r>
              <a:rPr lang="ja-JP" altLang="en-US" dirty="0"/>
              <a:t>：日々の愚痴を発散</a:t>
            </a:r>
            <a:endParaRPr lang="en-US" altLang="ja-JP" dirty="0"/>
          </a:p>
          <a:p>
            <a:r>
              <a:rPr lang="en-US" altLang="ja-JP" dirty="0"/>
              <a:t>Instagram</a:t>
            </a:r>
            <a:r>
              <a:rPr lang="ja-JP" altLang="en-US" dirty="0"/>
              <a:t>：自ら発信はしない</a:t>
            </a:r>
            <a:endParaRPr lang="en-US" altLang="ja-JP" dirty="0"/>
          </a:p>
          <a:p>
            <a:r>
              <a:rPr lang="en-US" altLang="ja-JP" dirty="0"/>
              <a:t>YouTube</a:t>
            </a:r>
            <a:r>
              <a:rPr lang="ja-JP" altLang="en-US" dirty="0"/>
              <a:t>：ゲーム実況視聴</a:t>
            </a:r>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不満：時間がない。お金がない。良い転職先が見つからない。友人が少ない。理想と現実がかけ離れている。朝、和食を食べて散歩したい。</a:t>
            </a:r>
            <a:endParaRPr lang="en-US" altLang="ja-JP" dirty="0"/>
          </a:p>
          <a:p>
            <a:endParaRPr lang="en-US" altLang="ja-JP" dirty="0"/>
          </a:p>
          <a:p>
            <a:r>
              <a:rPr lang="ja-JP" altLang="en-US" dirty="0"/>
              <a:t>満足：電車の乗り換えがスムーズにいったとき喜びを感じる。早く帰宅できた時。たまに競馬で勝つ。おいしいつまみを開拓したとき。</a:t>
            </a:r>
            <a:endParaRPr lang="en-US" altLang="ja-JP" dirty="0"/>
          </a:p>
          <a:p>
            <a:r>
              <a:rPr lang="ja-JP" altLang="en-US" dirty="0"/>
              <a:t>推しているアイドルに関するグッズを手に入れたとき。</a:t>
            </a:r>
            <a:endParaRPr lang="en-US" altLang="ja-JP" dirty="0"/>
          </a:p>
          <a:p>
            <a:endParaRPr lang="en-US" altLang="ja-JP" dirty="0"/>
          </a:p>
          <a:p>
            <a:r>
              <a:rPr lang="ja-JP" altLang="en-US" dirty="0"/>
              <a:t>欲求：転職を考えている。自炊したい。貯金したい。自分の時間が欲しい。人と話すコミュニティを増やしたい。</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918</Words>
  <Application>Microsoft Office PowerPoint</Application>
  <PresentationFormat>ワイド画面</PresentationFormat>
  <Paragraphs>42</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篠原健吾</cp:lastModifiedBy>
  <cp:revision>22</cp:revision>
  <dcterms:created xsi:type="dcterms:W3CDTF">2022-05-26T01:13:26Z</dcterms:created>
  <dcterms:modified xsi:type="dcterms:W3CDTF">2022-06-14T10:57:56Z</dcterms:modified>
</cp:coreProperties>
</file>