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2" r:id="rId9"/>
    <p:sldId id="264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6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9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8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5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9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3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27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ED70-930B-4580-9319-C46C8CB6426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CF3C-1C4F-456E-BCBE-7556150E3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F9E9F-47BC-0716-6C41-0B715E3A2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coordinator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CB8489-35CF-030E-C796-DE13C6F9D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C2</a:t>
            </a:r>
          </a:p>
          <a:p>
            <a:r>
              <a:rPr lang="en-US" altLang="ja-JP" dirty="0" err="1"/>
              <a:t>Mt.Fuji</a:t>
            </a:r>
            <a:endParaRPr lang="en-US" altLang="ja-JP" dirty="0"/>
          </a:p>
          <a:p>
            <a:r>
              <a:rPr lang="ja-JP" altLang="en-US" dirty="0"/>
              <a:t>佐藤　山田　白土　杉山　中島　濵﨑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63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DFD5C-DD90-C1F2-E004-952B7782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BB00C8-58D8-3004-EF15-58C0095E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185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E6CD0-D869-8F20-60DD-67E36325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苦労したこと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2828B-CABF-5830-2A88-A7EDF854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14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44A20-5E10-4113-DEA2-FB7D8324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04F60-32D0-5108-8A4E-67A94C76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67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88785-14BB-1130-EE4C-4190AF3D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556C8-248D-29FE-368E-4755EAE7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0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11235-2D08-A56A-CB1E-63AB22B1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アプリ概要（作成理由）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157EB-CCB3-6F49-C11F-EE5234A4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0688"/>
            <a:ext cx="2808393" cy="36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ターゲット</a:t>
            </a:r>
            <a:endParaRPr kumimoji="1"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E021C5-CFFE-AF14-63AC-602EA54E9D9C}"/>
              </a:ext>
            </a:extLst>
          </p:cNvPr>
          <p:cNvSpPr txBox="1"/>
          <p:nvPr/>
        </p:nvSpPr>
        <p:spPr>
          <a:xfrm>
            <a:off x="4343400" y="1690688"/>
            <a:ext cx="4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オフィスカジュアルで毎日出社する会社員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7CC90F-8415-737B-773E-163BB714E1CD}"/>
              </a:ext>
            </a:extLst>
          </p:cNvPr>
          <p:cNvSpPr txBox="1"/>
          <p:nvPr/>
        </p:nvSpPr>
        <p:spPr>
          <a:xfrm>
            <a:off x="670705" y="2899053"/>
            <a:ext cx="176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悩み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FB9E5-8CCD-EE6E-2D82-106D47742ED1}"/>
              </a:ext>
            </a:extLst>
          </p:cNvPr>
          <p:cNvSpPr txBox="1"/>
          <p:nvPr/>
        </p:nvSpPr>
        <p:spPr>
          <a:xfrm>
            <a:off x="4183380" y="2899053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　毎日の服選びが面倒</a:t>
            </a:r>
            <a:endParaRPr lang="en-US" altLang="ja-JP" dirty="0"/>
          </a:p>
          <a:p>
            <a:r>
              <a:rPr kumimoji="1" lang="ja-JP" altLang="en-US" dirty="0"/>
              <a:t>２　毎朝、気温や天候にあった服を選ぶ時間がない</a:t>
            </a:r>
            <a:endParaRPr kumimoji="1" lang="en-US" altLang="ja-JP" dirty="0"/>
          </a:p>
          <a:p>
            <a:r>
              <a:rPr lang="ja-JP" altLang="en-US" dirty="0"/>
              <a:t>３　以前着用した服を記録しておきたい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135540-7BB2-F812-5D7A-5C26F4C9C48B}"/>
              </a:ext>
            </a:extLst>
          </p:cNvPr>
          <p:cNvSpPr txBox="1"/>
          <p:nvPr/>
        </p:nvSpPr>
        <p:spPr>
          <a:xfrm>
            <a:off x="2430925" y="3828380"/>
            <a:ext cx="790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服選びによる毎朝のストレスを軽減するアプリ</a:t>
            </a:r>
            <a:endParaRPr kumimoji="1" lang="en-US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BABF1A-131A-11A8-3429-53B2D5C69F4C}"/>
              </a:ext>
            </a:extLst>
          </p:cNvPr>
          <p:cNvSpPr txBox="1"/>
          <p:nvPr/>
        </p:nvSpPr>
        <p:spPr>
          <a:xfrm>
            <a:off x="1550815" y="4828074"/>
            <a:ext cx="8322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１ログイン機能</a:t>
            </a:r>
            <a:endParaRPr kumimoji="1" lang="en-US" altLang="ja-JP" dirty="0"/>
          </a:p>
          <a:p>
            <a:r>
              <a:rPr lang="ja-JP" altLang="en-US" dirty="0"/>
              <a:t>２新規会員登録機能</a:t>
            </a:r>
            <a:endParaRPr lang="en-US" altLang="ja-JP" dirty="0"/>
          </a:p>
          <a:p>
            <a:r>
              <a:rPr kumimoji="1" lang="ja-JP" altLang="en-US" dirty="0"/>
              <a:t>３おすすめコーデ表示機能</a:t>
            </a:r>
            <a:endParaRPr kumimoji="1" lang="en-US" altLang="ja-JP" dirty="0"/>
          </a:p>
          <a:p>
            <a:r>
              <a:rPr lang="ja-JP" altLang="en-US" dirty="0"/>
              <a:t>４当日の天気予報表示機能</a:t>
            </a:r>
            <a:endParaRPr lang="en-US" altLang="ja-JP" dirty="0"/>
          </a:p>
          <a:p>
            <a:r>
              <a:rPr kumimoji="1" lang="ja-JP" altLang="en-US" dirty="0"/>
              <a:t>５日記機能</a:t>
            </a:r>
            <a:endParaRPr kumimoji="1" lang="en-US" altLang="ja-JP" dirty="0"/>
          </a:p>
          <a:p>
            <a:r>
              <a:rPr lang="ja-JP" altLang="en-US" dirty="0"/>
              <a:t>６日記編集機能</a:t>
            </a:r>
            <a:endParaRPr kumimoji="1" lang="en-US" altLang="ja-JP" dirty="0"/>
          </a:p>
          <a:p>
            <a:r>
              <a:rPr lang="ja-JP" altLang="en-US" dirty="0"/>
              <a:t>７登録・検索機能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06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19EB8-E536-3FED-A685-3B61A4A8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主なアプリの機能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92261C-3ADE-3822-3ADE-9656F07D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1" y="4636121"/>
            <a:ext cx="10515600" cy="1856754"/>
          </a:xfrm>
        </p:spPr>
        <p:txBody>
          <a:bodyPr/>
          <a:lstStyle/>
          <a:p>
            <a:r>
              <a:rPr kumimoji="1" lang="ja-JP" altLang="en-US" dirty="0"/>
              <a:t>ホーム画面</a:t>
            </a:r>
            <a:endParaRPr kumimoji="1" lang="en-US" altLang="ja-JP" dirty="0"/>
          </a:p>
          <a:p>
            <a:r>
              <a:rPr kumimoji="1" lang="ja-JP" altLang="en-US" dirty="0"/>
              <a:t>日記画面</a:t>
            </a:r>
            <a:endParaRPr kumimoji="1" lang="en-US" altLang="ja-JP" dirty="0"/>
          </a:p>
          <a:p>
            <a:r>
              <a:rPr kumimoji="1" lang="ja-JP" altLang="en-US" dirty="0"/>
              <a:t>検索画面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9EEA05-7673-6F75-D4ED-184ECF95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70" y="1580050"/>
            <a:ext cx="8169348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 descr="テキスト&#10;&#10;自動的に生成された説明">
            <a:extLst>
              <a:ext uri="{FF2B5EF4-FFF2-40B4-BE49-F238E27FC236}">
                <a16:creationId xmlns:a16="http://schemas.microsoft.com/office/drawing/2014/main" id="{BFE8B1DD-6228-6BE7-809E-53F68DCB7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7" y="1242530"/>
            <a:ext cx="4641509" cy="266686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A87815E-FDF8-B7D9-8C61-2F3D0F99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92846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ホーム画面</a:t>
            </a:r>
          </a:p>
        </p:txBody>
      </p:sp>
      <p:pic>
        <p:nvPicPr>
          <p:cNvPr id="12" name="図 11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08DB02EE-4D6C-2588-5CEE-0B9272CF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r="18738"/>
          <a:stretch/>
        </p:blipFill>
        <p:spPr>
          <a:xfrm>
            <a:off x="460578" y="4111272"/>
            <a:ext cx="4641508" cy="255388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E775D2-D0C4-F25F-4A20-50F646C56360}"/>
              </a:ext>
            </a:extLst>
          </p:cNvPr>
          <p:cNvSpPr txBox="1"/>
          <p:nvPr/>
        </p:nvSpPr>
        <p:spPr>
          <a:xfrm>
            <a:off x="460577" y="182712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1F45AD-C8C9-48B7-D69E-CEDDA8D77577}"/>
              </a:ext>
            </a:extLst>
          </p:cNvPr>
          <p:cNvSpPr txBox="1"/>
          <p:nvPr/>
        </p:nvSpPr>
        <p:spPr>
          <a:xfrm>
            <a:off x="2305942" y="182712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9E6AAC-E54E-155D-31AE-1A5206DAF40B}"/>
              </a:ext>
            </a:extLst>
          </p:cNvPr>
          <p:cNvSpPr txBox="1"/>
          <p:nvPr/>
        </p:nvSpPr>
        <p:spPr>
          <a:xfrm>
            <a:off x="1050299" y="4085115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1496484-5A1E-4F29-AE67-061617093289}"/>
              </a:ext>
            </a:extLst>
          </p:cNvPr>
          <p:cNvSpPr txBox="1"/>
          <p:nvPr/>
        </p:nvSpPr>
        <p:spPr>
          <a:xfrm>
            <a:off x="347869" y="49265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6729CA4-ED92-6BD4-4471-68EFD9F6212D}"/>
              </a:ext>
            </a:extLst>
          </p:cNvPr>
          <p:cNvSpPr txBox="1"/>
          <p:nvPr/>
        </p:nvSpPr>
        <p:spPr>
          <a:xfrm>
            <a:off x="5284368" y="1565827"/>
            <a:ext cx="66293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①おすすめコーデ</a:t>
            </a:r>
            <a:endParaRPr kumimoji="1" lang="en-US" altLang="ja-JP" sz="2400" dirty="0"/>
          </a:p>
          <a:p>
            <a:r>
              <a:rPr kumimoji="1" lang="ja-JP" altLang="en-US" sz="2400" dirty="0"/>
              <a:t>　当日の天候条件に合わせたコーディネイトを自動で表示する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②当日の天気予報</a:t>
            </a:r>
            <a:endParaRPr kumimoji="1" lang="en-US" altLang="ja-JP" sz="2400" dirty="0"/>
          </a:p>
          <a:p>
            <a:r>
              <a:rPr kumimoji="1" lang="ja-JP" altLang="en-US" sz="2400" dirty="0"/>
              <a:t>　朝、昼、晩の天気、気温、風速を表示する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➂日記</a:t>
            </a:r>
            <a:endParaRPr kumimoji="1" lang="en-US" altLang="ja-JP" sz="2400" dirty="0"/>
          </a:p>
          <a:p>
            <a:r>
              <a:rPr kumimoji="1" lang="ja-JP" altLang="en-US" sz="2400" dirty="0"/>
              <a:t>　三日前までの服装を表示する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④週間の天気予報</a:t>
            </a:r>
            <a:endParaRPr kumimoji="1" lang="en-US" altLang="ja-JP" sz="2400" dirty="0"/>
          </a:p>
          <a:p>
            <a:r>
              <a:rPr kumimoji="1" lang="ja-JP" altLang="en-US" sz="2400" dirty="0"/>
              <a:t>　一週間後までの天気、気温、風速を表示する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0B1CD-408A-BF9A-DB87-8924B662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日記画面</a:t>
            </a:r>
          </a:p>
        </p:txBody>
      </p:sp>
      <p:pic>
        <p:nvPicPr>
          <p:cNvPr id="5" name="コンテンツ プレースホルダー 4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D3F7512C-668D-50B8-3749-9597E677C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7" y="1690688"/>
            <a:ext cx="5529863" cy="4351338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6B4544-F587-C619-C634-151CC3D316EF}"/>
              </a:ext>
            </a:extLst>
          </p:cNvPr>
          <p:cNvSpPr txBox="1"/>
          <p:nvPr/>
        </p:nvSpPr>
        <p:spPr>
          <a:xfrm>
            <a:off x="711912" y="2121212"/>
            <a:ext cx="49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808038-FBB8-191C-88B5-8267F3E0B6C9}"/>
              </a:ext>
            </a:extLst>
          </p:cNvPr>
          <p:cNvSpPr txBox="1"/>
          <p:nvPr/>
        </p:nvSpPr>
        <p:spPr>
          <a:xfrm>
            <a:off x="1616765" y="1351952"/>
            <a:ext cx="371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D80BF8-82F4-98F2-B3EC-AB64BDD09D89}"/>
              </a:ext>
            </a:extLst>
          </p:cNvPr>
          <p:cNvSpPr txBox="1"/>
          <p:nvPr/>
        </p:nvSpPr>
        <p:spPr>
          <a:xfrm>
            <a:off x="2655208" y="2121212"/>
            <a:ext cx="49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➂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6E269D-872B-5CDE-E5B5-14F1D5555F9A}"/>
              </a:ext>
            </a:extLst>
          </p:cNvPr>
          <p:cNvSpPr txBox="1"/>
          <p:nvPr/>
        </p:nvSpPr>
        <p:spPr>
          <a:xfrm>
            <a:off x="2410043" y="3497025"/>
            <a:ext cx="49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AE0F2B-9ECD-2ECF-C559-9DD04C77A1A6}"/>
              </a:ext>
            </a:extLst>
          </p:cNvPr>
          <p:cNvSpPr txBox="1"/>
          <p:nvPr/>
        </p:nvSpPr>
        <p:spPr>
          <a:xfrm>
            <a:off x="5910470" y="1273303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①日付検索</a:t>
            </a:r>
            <a:endParaRPr kumimoji="1" lang="en-US" altLang="ja-JP" sz="2400" dirty="0"/>
          </a:p>
          <a:p>
            <a:r>
              <a:rPr kumimoji="1" lang="ja-JP" altLang="en-US" sz="2400" dirty="0"/>
              <a:t>　指定した範囲の日記を検索できる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②画像</a:t>
            </a:r>
            <a:endParaRPr kumimoji="1" lang="en-US" altLang="ja-JP" sz="2400" dirty="0"/>
          </a:p>
          <a:p>
            <a:r>
              <a:rPr kumimoji="1" lang="ja-JP" altLang="en-US" sz="2400" dirty="0"/>
              <a:t>　該当日付のコーディネイトの画像を表示する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➂天気</a:t>
            </a:r>
            <a:endParaRPr kumimoji="1" lang="en-US" altLang="ja-JP" sz="2400" dirty="0"/>
          </a:p>
          <a:p>
            <a:r>
              <a:rPr kumimoji="1" lang="ja-JP" altLang="en-US" sz="2400" dirty="0"/>
              <a:t>　該当日付の天気、気温、降水量、風速を表示する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④自由記述欄</a:t>
            </a:r>
            <a:endParaRPr kumimoji="1" lang="en-US" altLang="ja-JP" sz="2400" dirty="0"/>
          </a:p>
          <a:p>
            <a:r>
              <a:rPr kumimoji="1" lang="ja-JP" altLang="en-US" sz="2400" dirty="0"/>
              <a:t>　任意でコメントを記述できる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6398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A4D32-63E9-1396-B9A8-3FF85123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7420"/>
            <a:ext cx="10353762" cy="970450"/>
          </a:xfrm>
        </p:spPr>
        <p:txBody>
          <a:bodyPr/>
          <a:lstStyle/>
          <a:p>
            <a:r>
              <a:rPr kumimoji="1" lang="ja-JP" altLang="en-US" dirty="0"/>
              <a:t>検索画面</a:t>
            </a:r>
          </a:p>
        </p:txBody>
      </p:sp>
      <p:sp>
        <p:nvSpPr>
          <p:cNvPr id="19" name="コンテンツ プレースホルダー 18">
            <a:extLst>
              <a:ext uri="{FF2B5EF4-FFF2-40B4-BE49-F238E27FC236}">
                <a16:creationId xmlns:a16="http://schemas.microsoft.com/office/drawing/2014/main" id="{331AEEEB-DD3F-6C36-B86F-DC166B2A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0175"/>
            <a:ext cx="4319481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①検索項目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季節、色等の６項目で絞込検索ができる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②一覧表示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登録済みアイテムをすべて表示する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➂検索結果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パーツごとに検索結果を表示する</a:t>
            </a:r>
          </a:p>
        </p:txBody>
      </p:sp>
      <p:pic>
        <p:nvPicPr>
          <p:cNvPr id="11" name="図 10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21FB4988-1900-4B2F-3A43-5B51A938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4" y="2820989"/>
            <a:ext cx="4568609" cy="3536949"/>
          </a:xfrm>
          <a:prstGeom prst="rect">
            <a:avLst/>
          </a:prstGeom>
        </p:spPr>
      </p:pic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196788AC-39F3-A23D-40C6-898FF1532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4" y="1495426"/>
            <a:ext cx="4568609" cy="1325563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BC73B3-8535-28B4-DFBA-ED5CC1104862}"/>
              </a:ext>
            </a:extLst>
          </p:cNvPr>
          <p:cNvSpPr txBox="1"/>
          <p:nvPr/>
        </p:nvSpPr>
        <p:spPr>
          <a:xfrm>
            <a:off x="374375" y="1788875"/>
            <a:ext cx="46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6B9D39-5577-1266-0038-A4E09FD2FB23}"/>
              </a:ext>
            </a:extLst>
          </p:cNvPr>
          <p:cNvSpPr txBox="1"/>
          <p:nvPr/>
        </p:nvSpPr>
        <p:spPr>
          <a:xfrm>
            <a:off x="1126435" y="2346499"/>
            <a:ext cx="55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B89ADE-3FAE-1A32-4895-2CC2F85AADDB}"/>
              </a:ext>
            </a:extLst>
          </p:cNvPr>
          <p:cNvSpPr txBox="1"/>
          <p:nvPr/>
        </p:nvSpPr>
        <p:spPr>
          <a:xfrm>
            <a:off x="1033669" y="2843321"/>
            <a:ext cx="503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rgbClr val="FF0000"/>
                </a:solidFill>
              </a:rPr>
              <a:t>➂</a:t>
            </a:r>
          </a:p>
        </p:txBody>
      </p:sp>
    </p:spTree>
    <p:extLst>
      <p:ext uri="{BB962C8B-B14F-4D97-AF65-F5344CB8AC3E}">
        <p14:creationId xmlns:p14="http://schemas.microsoft.com/office/powerpoint/2010/main" val="25406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07D6B-BB1D-EBAC-0BB5-8C9B727B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0C3AA-F227-4D23-C065-DED2B1DB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948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3F742-3BE5-F80F-6BBD-D8ACE2DA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A8AD69-EA16-FB61-69E5-4BDDB821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83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288</Words>
  <Application>Microsoft Office PowerPoint</Application>
  <PresentationFormat>ワイド画面</PresentationFormat>
  <Paragraphs>73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coordinator</vt:lpstr>
      <vt:lpstr>目次</vt:lpstr>
      <vt:lpstr>アプリ概要（作成理由）</vt:lpstr>
      <vt:lpstr>主なアプリの機能</vt:lpstr>
      <vt:lpstr>ホーム画面</vt:lpstr>
      <vt:lpstr>日記画面</vt:lpstr>
      <vt:lpstr>検索画面</vt:lpstr>
      <vt:lpstr>問題</vt:lpstr>
      <vt:lpstr>施策</vt:lpstr>
      <vt:lpstr>課題</vt:lpstr>
      <vt:lpstr>苦労したこと</vt:lpstr>
      <vt:lpstr>成長したこと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coordinator</dc:title>
  <dc:creator>濵﨑大翔</dc:creator>
  <cp:lastModifiedBy>濵﨑大翔</cp:lastModifiedBy>
  <cp:revision>3</cp:revision>
  <dcterms:created xsi:type="dcterms:W3CDTF">2022-06-24T01:45:39Z</dcterms:created>
  <dcterms:modified xsi:type="dcterms:W3CDTF">2022-06-27T05:41:40Z</dcterms:modified>
</cp:coreProperties>
</file>