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2022/6/27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C-2 </a:t>
            </a:r>
            <a:r>
              <a:rPr kumimoji="1" lang="en-US" altLang="ja-JP" dirty="0" err="1"/>
              <a:t>Mt.Fuji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ーツを着て立っている女性&#10;&#10;中程度の精度で自動的に生成された説明">
            <a:extLst>
              <a:ext uri="{FF2B5EF4-FFF2-40B4-BE49-F238E27FC236}">
                <a16:creationId xmlns:a16="http://schemas.microsoft.com/office/drawing/2014/main" id="{2E5A04E1-A547-83FB-40E7-8F55C101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7" y="1096821"/>
            <a:ext cx="3914929" cy="46643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94C303-D747-1115-2FA4-2BC833B76D9C}"/>
              </a:ext>
            </a:extLst>
          </p:cNvPr>
          <p:cNvSpPr txBox="1"/>
          <p:nvPr/>
        </p:nvSpPr>
        <p:spPr>
          <a:xfrm>
            <a:off x="4704521" y="1096821"/>
            <a:ext cx="657104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氏名：池田涼子</a:t>
            </a:r>
            <a:endParaRPr lang="ja-JP" altLang="ja-JP" sz="3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性別：女性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年齢：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27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歳</a:t>
            </a:r>
          </a:p>
          <a:p>
            <a:pPr algn="just"/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職業：新卒</a:t>
            </a:r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5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年目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営業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職　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収入：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400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万円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前後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学歴：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４年制の大学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卒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出生：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地方の中心都市から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上京してきた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家族：一人暮らし　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実家暮らしの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弟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居る</a:t>
            </a:r>
          </a:p>
          <a:p>
            <a:pPr algn="just"/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特徴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めんどくさがり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家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散らかって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い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る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効率重視</a:t>
            </a:r>
          </a:p>
          <a:p>
            <a:pPr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仕事はできる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仕事へのモチベーションがな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く常に仕事辞めたいと思いながら働いている。本気で辞めるつもりはない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キレイめの服で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</a:t>
            </a:r>
            <a:r>
              <a:rPr lang="ja-JP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出社がメイン</a:t>
            </a:r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。同僚も上司もオシャレで毎日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服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を選ぶのが憂鬱。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115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游明朝</vt:lpstr>
      <vt:lpstr>Arial</vt:lpstr>
      <vt:lpstr>Office テーマ</vt:lpstr>
      <vt:lpstr>ペルソナ設定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白土南緒</cp:lastModifiedBy>
  <cp:revision>18</cp:revision>
  <dcterms:created xsi:type="dcterms:W3CDTF">2022-05-26T01:13:26Z</dcterms:created>
  <dcterms:modified xsi:type="dcterms:W3CDTF">2022-06-27T06:14:45Z</dcterms:modified>
</cp:coreProperties>
</file>