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26"/>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79" r:id="rId23"/>
    <p:sldId id="281" r:id="rId24"/>
    <p:sldId id="28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3" d="100"/>
          <a:sy n="53" d="100"/>
        </p:scale>
        <p:origin x="69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2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phldr="1"/>
      <dgm:spPr/>
      <dgm:t>
        <a:bodyPr/>
        <a:lstStyle/>
        <a:p>
          <a:endParaRPr kumimoji="1" lang="ja-JP" altLang="en-US"/>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phldr="1"/>
      <dgm:spPr/>
      <dgm:t>
        <a:bodyPr/>
        <a:lstStyle/>
        <a:p>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phldr="1"/>
      <dgm:spPr/>
      <dgm:t>
        <a:bodyPr/>
        <a:lstStyle/>
        <a:p>
          <a:endParaRPr kumimoji="1" lang="ja-JP" altLang="en-US"/>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phldr="1"/>
      <dgm:spPr/>
      <dgm:t>
        <a:bodyPr/>
        <a:lstStyle/>
        <a:p>
          <a:endParaRPr kumimoji="1" lang="ja-JP" altLang="en-US"/>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8450" y="-1118450"/>
          <a:ext cx="1922603" cy="41595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kumimoji="1" lang="ja-JP" altLang="en-US" sz="4200" kern="1200"/>
        </a:p>
      </dsp:txBody>
      <dsp:txXfrm rot="5400000">
        <a:off x="-1" y="1"/>
        <a:ext cx="4159504" cy="1441952"/>
      </dsp:txXfrm>
    </dsp:sp>
    <dsp:sp modelId="{0D39C9F9-D252-44C3-BEFB-42CF83B1A631}">
      <dsp:nvSpPr>
        <dsp:cNvPr id="0" name=""/>
        <dsp:cNvSpPr/>
      </dsp:nvSpPr>
      <dsp:spPr>
        <a:xfrm>
          <a:off x="4159504" y="0"/>
          <a:ext cx="4159504" cy="1922603"/>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kumimoji="1" lang="ja-JP" altLang="en-US" sz="4200" kern="1200" dirty="0"/>
        </a:p>
      </dsp:txBody>
      <dsp:txXfrm>
        <a:off x="4159504" y="0"/>
        <a:ext cx="4159504" cy="1441952"/>
      </dsp:txXfrm>
    </dsp:sp>
    <dsp:sp modelId="{62E5C738-9EFE-41DA-AA9A-DDE55DF9FB73}">
      <dsp:nvSpPr>
        <dsp:cNvPr id="0" name=""/>
        <dsp:cNvSpPr/>
      </dsp:nvSpPr>
      <dsp:spPr>
        <a:xfrm rot="10800000">
          <a:off x="0" y="1922603"/>
          <a:ext cx="4159504" cy="1922603"/>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kumimoji="1" lang="ja-JP" altLang="en-US" sz="4200" kern="1200"/>
        </a:p>
      </dsp:txBody>
      <dsp:txXfrm rot="10800000">
        <a:off x="0" y="2403254"/>
        <a:ext cx="4159504" cy="1441952"/>
      </dsp:txXfrm>
    </dsp:sp>
    <dsp:sp modelId="{B1F360E8-1642-4FDA-8F9E-52743DE5B526}">
      <dsp:nvSpPr>
        <dsp:cNvPr id="0" name=""/>
        <dsp:cNvSpPr/>
      </dsp:nvSpPr>
      <dsp:spPr>
        <a:xfrm rot="5400000">
          <a:off x="5277954" y="804153"/>
          <a:ext cx="1922603" cy="41595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kumimoji="1" lang="ja-JP" altLang="en-US" sz="4200" kern="1200"/>
        </a:p>
      </dsp:txBody>
      <dsp:txXfrm rot="-5400000">
        <a:off x="4159503" y="2403254"/>
        <a:ext cx="4159504" cy="1441952"/>
      </dsp:txXfrm>
    </dsp:sp>
    <dsp:sp modelId="{66CD01F9-3230-4461-97DD-4B4D49F595D4}">
      <dsp:nvSpPr>
        <dsp:cNvPr id="0" name=""/>
        <dsp:cNvSpPr/>
      </dsp:nvSpPr>
      <dsp:spPr>
        <a:xfrm>
          <a:off x="2911652" y="1441952"/>
          <a:ext cx="2495702" cy="961301"/>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t>コミュニケーション</a:t>
          </a:r>
        </a:p>
      </dsp:txBody>
      <dsp:txXfrm>
        <a:off x="2958579" y="1488879"/>
        <a:ext cx="2401848" cy="867447"/>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r>
              <a:rPr lang="ja-JP" altLang="en-US" sz="3200" dirty="0">
                <a:solidFill>
                  <a:schemeClr val="dk1"/>
                </a:solidFill>
              </a:rPr>
              <a:t>全員</a:t>
            </a:r>
            <a:r>
              <a:rPr lang="ja-JP" altLang="en-US" sz="3200" b="1" dirty="0">
                <a:solidFill>
                  <a:schemeClr val="dk1"/>
                </a:solidFill>
              </a:rPr>
              <a:t>初心者</a:t>
            </a:r>
          </a:p>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pPr marL="0" lvl="0" indent="0" algn="l" rtl="0">
              <a:spcBef>
                <a:spcPts val="0"/>
              </a:spcBef>
              <a:spcAft>
                <a:spcPts val="1200"/>
              </a:spcAft>
              <a:buNone/>
            </a:pPr>
            <a:r>
              <a:rPr lang="ja-JP" altLang="en-US" dirty="0"/>
              <a:t>経験者がいない</a:t>
            </a:r>
            <a:endParaRPr lang="en-US" altLang="ja-JP" dirty="0"/>
          </a:p>
          <a:p>
            <a:pPr marL="0" lvl="0" indent="0" algn="l" rtl="0">
              <a:spcBef>
                <a:spcPts val="0"/>
              </a:spcBef>
              <a:spcAft>
                <a:spcPts val="1200"/>
              </a:spcAft>
              <a:buNone/>
            </a:pPr>
            <a:r>
              <a:rPr lang="ja-JP" altLang="en-US" dirty="0"/>
              <a:t>分かっていないことが多い</a:t>
            </a: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31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9353920"/>
              </p:ext>
            </p:extLst>
          </p:nvPr>
        </p:nvGraphicFramePr>
        <p:xfrm>
          <a:off x="2032000" y="2293126"/>
          <a:ext cx="8319008" cy="3845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425</Words>
  <Application>Microsoft Office PowerPoint</Application>
  <PresentationFormat>ワイド画面</PresentationFormat>
  <Paragraphs>75</Paragraphs>
  <Slides>23</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23</vt:i4>
      </vt:variant>
    </vt:vector>
  </HeadingPairs>
  <TitlesOfParts>
    <vt:vector size="32"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6月を経て成長したこと</vt:lpstr>
      <vt:lpstr>6月1日の私たち</vt:lpstr>
      <vt:lpstr>6月1日ミニグループワークで判明した課題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8</cp:revision>
  <dcterms:created xsi:type="dcterms:W3CDTF">2022-06-28T10:15:50Z</dcterms:created>
  <dcterms:modified xsi:type="dcterms:W3CDTF">2022-06-29T02:56:11Z</dcterms:modified>
</cp:coreProperties>
</file>