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94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18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49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90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3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20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42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39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86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33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09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6/28/2022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189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kern="1200" cap="none" spc="1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 spc="8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8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8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 spc="8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 spc="8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54274DD-36CB-6236-18F6-7A850C316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" y="871758"/>
            <a:ext cx="5227171" cy="3871143"/>
          </a:xfrm>
        </p:spPr>
        <p:txBody>
          <a:bodyPr>
            <a:normAutofit/>
          </a:bodyPr>
          <a:lstStyle/>
          <a:p>
            <a:r>
              <a:rPr lang="en-US" altLang="ja-JP" dirty="0"/>
              <a:t>WEB</a:t>
            </a:r>
            <a:r>
              <a:rPr lang="ja-JP" altLang="en-US" dirty="0"/>
              <a:t>アプリ</a:t>
            </a:r>
            <a:br>
              <a:rPr lang="en-US" altLang="ja-JP" dirty="0"/>
            </a:br>
            <a:r>
              <a:rPr lang="ja-JP" altLang="en-US" dirty="0"/>
              <a:t>開発コース</a:t>
            </a:r>
            <a:br>
              <a:rPr lang="en-US" altLang="ja-JP" dirty="0"/>
            </a:br>
            <a:r>
              <a:rPr lang="ja-JP" altLang="en-US" dirty="0"/>
              <a:t>成果報告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9C21D29-4005-E52B-A364-E105A07C0B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4785543"/>
            <a:ext cx="4857857" cy="100565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ja-JP" dirty="0"/>
              <a:t>C-3</a:t>
            </a:r>
            <a:r>
              <a:rPr lang="ja-JP" altLang="en-US" dirty="0"/>
              <a:t>　チームにんじん戦線</a:t>
            </a:r>
          </a:p>
          <a:p>
            <a:pPr>
              <a:lnSpc>
                <a:spcPct val="110000"/>
              </a:lnSpc>
            </a:pPr>
            <a:r>
              <a:rPr lang="zh-TW" altLang="en-US" dirty="0"/>
              <a:t>石黒、河上、城丸、中島、山口、渡邉</a:t>
            </a:r>
          </a:p>
          <a:p>
            <a:pPr>
              <a:lnSpc>
                <a:spcPct val="110000"/>
              </a:lnSpc>
            </a:pPr>
            <a:endParaRPr kumimoji="1" lang="ja-JP" altLang="en-US" dirty="0"/>
          </a:p>
        </p:txBody>
      </p:sp>
      <p:cxnSp>
        <p:nvCxnSpPr>
          <p:cNvPr id="16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2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3">
            <a:extLst>
              <a:ext uri="{FF2B5EF4-FFF2-40B4-BE49-F238E27FC236}">
                <a16:creationId xmlns:a16="http://schemas.microsoft.com/office/drawing/2014/main" id="{0BFAD4E5-A1EE-31E5-4D56-4330452047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34" r="11588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362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43BB329-308E-BA90-0EA5-94AFA9794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871758"/>
            <a:ext cx="10696576" cy="387114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kumimoji="1" lang="en-US" altLang="ja-JP" sz="8800" b="1" cap="all" spc="30" dirty="0">
                <a:solidFill>
                  <a:schemeClr val="bg2"/>
                </a:solidFill>
              </a:rPr>
              <a:t>Q.</a:t>
            </a:r>
            <a:r>
              <a:rPr kumimoji="1" lang="ja-JP" altLang="en-US" sz="8800" b="1" cap="all" spc="30" dirty="0">
                <a:solidFill>
                  <a:srgbClr val="FF6700"/>
                </a:solidFill>
              </a:rPr>
              <a:t>モチベーション</a:t>
            </a:r>
            <a:r>
              <a:rPr kumimoji="1" lang="ja-JP" altLang="en-US" sz="8800" b="1" cap="all" spc="30" dirty="0">
                <a:solidFill>
                  <a:schemeClr val="bg2"/>
                </a:solidFill>
              </a:rPr>
              <a:t>を上げる方法は？</a:t>
            </a:r>
            <a:endParaRPr kumimoji="1" lang="en-US" altLang="ja-JP" sz="8800" b="1" cap="all" spc="30" dirty="0">
              <a:solidFill>
                <a:schemeClr val="bg2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8D91C2B-BDB9-49BE-9C44-E0CFE597A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617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43BB329-308E-BA90-0EA5-94AFA9794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871758"/>
            <a:ext cx="10283452" cy="387114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ja-JP" sz="5400" b="1" cap="all" spc="30" dirty="0">
                <a:solidFill>
                  <a:schemeClr val="bg2"/>
                </a:solidFill>
              </a:rPr>
              <a:t>A.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8D91C2B-BDB9-49BE-9C44-E0CFE597A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oogle Shape;131;p27">
            <a:extLst>
              <a:ext uri="{FF2B5EF4-FFF2-40B4-BE49-F238E27FC236}">
                <a16:creationId xmlns:a16="http://schemas.microsoft.com/office/drawing/2014/main" id="{92F44739-445D-4F87-E1EE-CF215748EC7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6841" t="25590" r="16192" b="26631"/>
          <a:stretch/>
        </p:blipFill>
        <p:spPr>
          <a:xfrm>
            <a:off x="1451034" y="531454"/>
            <a:ext cx="6379900" cy="227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4A206FD-B413-D120-FE13-A5A1C22AA8C4}"/>
              </a:ext>
            </a:extLst>
          </p:cNvPr>
          <p:cNvSpPr txBox="1"/>
          <p:nvPr/>
        </p:nvSpPr>
        <p:spPr>
          <a:xfrm>
            <a:off x="1592984" y="2751978"/>
            <a:ext cx="60960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8800" b="1" cap="all" spc="30" dirty="0">
                <a:solidFill>
                  <a:srgbClr val="E2E8E7"/>
                </a:solidFill>
                <a:latin typeface="Yu Mincho Demibold"/>
                <a:ea typeface="+mj-ea"/>
                <a:cs typeface="+mj-cs"/>
              </a:rPr>
              <a:t>使うこと</a:t>
            </a:r>
            <a:endParaRPr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53698C1-56B7-EEFC-2FA8-3A7A894DBB70}"/>
              </a:ext>
            </a:extLst>
          </p:cNvPr>
          <p:cNvSpPr txBox="1"/>
          <p:nvPr/>
        </p:nvSpPr>
        <p:spPr>
          <a:xfrm>
            <a:off x="7512822" y="1434708"/>
            <a:ext cx="1769146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8800" b="1" cap="all" spc="30" dirty="0">
                <a:solidFill>
                  <a:srgbClr val="E2E8E7"/>
                </a:solidFill>
                <a:latin typeface="Yu Mincho Demibold"/>
              </a:rPr>
              <a:t>を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20107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11FC409-B3C2-4F68-865C-C5333D6F2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5715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8DECA16-103D-2614-1E90-E6D08EBD0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914" y="1652445"/>
            <a:ext cx="6041371" cy="3553109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kumimoji="1" lang="ja-JP" altLang="en-US" sz="5400" spc="0" dirty="0">
                <a:solidFill>
                  <a:srgbClr val="000000"/>
                </a:solidFill>
                <a:latin typeface="Yu Gothic Medium"/>
              </a:rPr>
              <a:t>ほ</a:t>
            </a:r>
            <a:r>
              <a:rPr kumimoji="1" lang="ja-JP" altLang="en-US" sz="5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 Medium"/>
                <a:ea typeface="+mn-ea"/>
                <a:cs typeface="+mn-cs"/>
              </a:rPr>
              <a:t>める</a:t>
            </a:r>
            <a:br>
              <a:rPr kumimoji="1" lang="en-US" altLang="ja-JP" sz="5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 Medium"/>
                <a:ea typeface="+mn-ea"/>
                <a:cs typeface="+mn-cs"/>
              </a:rPr>
            </a:br>
            <a:r>
              <a:rPr kumimoji="1" lang="ja-JP" altLang="en-US" sz="5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 Medium"/>
                <a:ea typeface="+mn-ea"/>
                <a:cs typeface="+mn-cs"/>
              </a:rPr>
              <a:t>＋</a:t>
            </a:r>
            <a:br>
              <a:rPr kumimoji="1" lang="en-US" altLang="ja-JP" sz="5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 Medium"/>
                <a:ea typeface="+mn-ea"/>
                <a:cs typeface="+mn-cs"/>
              </a:rPr>
            </a:br>
            <a:r>
              <a:rPr kumimoji="1" lang="ja-JP" altLang="en-US" sz="5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 Medium"/>
                <a:ea typeface="+mn-ea"/>
                <a:cs typeface="+mn-cs"/>
              </a:rPr>
              <a:t>生活に〇をつける</a:t>
            </a:r>
            <a:endParaRPr kumimoji="1" lang="en-US" altLang="ja-JP" sz="5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  <a:p>
            <a:pPr marL="0" indent="0" algn="ctr">
              <a:buNone/>
            </a:pPr>
            <a:r>
              <a:rPr kumimoji="1" lang="ja-JP" altLang="en-US" sz="5400" spc="0" dirty="0">
                <a:solidFill>
                  <a:srgbClr val="000000"/>
                </a:solidFill>
                <a:latin typeface="Yu Gothic Medium"/>
              </a:rPr>
              <a:t>＝</a:t>
            </a:r>
            <a:r>
              <a:rPr kumimoji="1" lang="en-US" altLang="ja-JP" sz="5400" b="1" dirty="0">
                <a:solidFill>
                  <a:srgbClr val="FF6700"/>
                </a:solidFill>
              </a:rPr>
              <a:t> POME</a:t>
            </a:r>
            <a:endParaRPr lang="en-US" sz="3200" dirty="0"/>
          </a:p>
        </p:txBody>
      </p:sp>
      <p:pic>
        <p:nvPicPr>
          <p:cNvPr id="5" name="コンテンツ プレースホルダー 4" descr="棒グラフ&#10;&#10;中程度の精度で自動的に生成された説明">
            <a:extLst>
              <a:ext uri="{FF2B5EF4-FFF2-40B4-BE49-F238E27FC236}">
                <a16:creationId xmlns:a16="http://schemas.microsoft.com/office/drawing/2014/main" id="{BA8F3795-D66D-AD32-D90D-F62CD80969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93" t="1" r="33983" b="1"/>
          <a:stretch/>
        </p:blipFill>
        <p:spPr>
          <a:xfrm>
            <a:off x="7638675" y="-795335"/>
            <a:ext cx="4610101" cy="7653335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10270D-76A7-44B3-9746-7EDF57886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5715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394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コンテンツ プレースホルダー 11" descr="ストップウォッチ">
            <a:extLst>
              <a:ext uri="{FF2B5EF4-FFF2-40B4-BE49-F238E27FC236}">
                <a16:creationId xmlns:a16="http://schemas.microsoft.com/office/drawing/2014/main" id="{88F338C3-FC47-7552-1D9D-5730920EF5E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53" r="28362"/>
          <a:stretch/>
        </p:blipFill>
        <p:spPr>
          <a:xfrm>
            <a:off x="6555544" y="10"/>
            <a:ext cx="5636455" cy="6857990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4830849-43D1-76BA-819A-E315C2F63EE0}"/>
              </a:ext>
            </a:extLst>
          </p:cNvPr>
          <p:cNvSpPr txBox="1"/>
          <p:nvPr/>
        </p:nvSpPr>
        <p:spPr>
          <a:xfrm>
            <a:off x="655232" y="1848291"/>
            <a:ext cx="544076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b="1" dirty="0">
                <a:solidFill>
                  <a:srgbClr val="FF6700"/>
                </a:solidFill>
              </a:rPr>
              <a:t>POME</a:t>
            </a:r>
            <a:r>
              <a:rPr kumimoji="1" lang="ja-JP" altLang="en-US" sz="4000" dirty="0"/>
              <a:t>は、あなたの</a:t>
            </a:r>
            <a:endParaRPr kumimoji="1" lang="en-US" altLang="ja-JP" sz="4000" dirty="0"/>
          </a:p>
          <a:p>
            <a:r>
              <a:rPr kumimoji="1" lang="ja-JP" altLang="en-US" sz="4000" dirty="0"/>
              <a:t>やらねばならない事をシンプルに管理し、達成後のモチベーション向上のサポートをします</a:t>
            </a:r>
            <a:endParaRPr kumimoji="1" lang="en-US" altLang="ja-JP" sz="4000" dirty="0"/>
          </a:p>
          <a:p>
            <a:endParaRPr kumimoji="1" lang="en-US" altLang="ja-JP" sz="4000" dirty="0"/>
          </a:p>
        </p:txBody>
      </p:sp>
    </p:spTree>
    <p:extLst>
      <p:ext uri="{BB962C8B-B14F-4D97-AF65-F5344CB8AC3E}">
        <p14:creationId xmlns:p14="http://schemas.microsoft.com/office/powerpoint/2010/main" val="1572119468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LightSeedRightStep">
      <a:dk1>
        <a:srgbClr val="000000"/>
      </a:dk1>
      <a:lt1>
        <a:srgbClr val="FFFFFF"/>
      </a:lt1>
      <a:dk2>
        <a:srgbClr val="41242B"/>
      </a:dk2>
      <a:lt2>
        <a:srgbClr val="E2E8E7"/>
      </a:lt2>
      <a:accent1>
        <a:srgbClr val="C696A1"/>
      </a:accent1>
      <a:accent2>
        <a:srgbClr val="BA8A7F"/>
      </a:accent2>
      <a:accent3>
        <a:srgbClr val="B8A07C"/>
      </a:accent3>
      <a:accent4>
        <a:srgbClr val="A6A772"/>
      </a:accent4>
      <a:accent5>
        <a:srgbClr val="98A980"/>
      </a:accent5>
      <a:accent6>
        <a:srgbClr val="7FAE77"/>
      </a:accent6>
      <a:hlink>
        <a:srgbClr val="568E81"/>
      </a:hlink>
      <a:folHlink>
        <a:srgbClr val="7F7F7F"/>
      </a:folHlink>
    </a:clrScheme>
    <a:fontScheme name="Univers Calisto">
      <a:majorFont>
        <a:latin typeface="Yu Mincho Demibold"/>
        <a:ea typeface=""/>
        <a:cs typeface=""/>
      </a:majorFont>
      <a:minorFont>
        <a:latin typeface="Yu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69</Words>
  <Application>Microsoft Office PowerPoint</Application>
  <PresentationFormat>ワイド画面</PresentationFormat>
  <Paragraphs>11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Yu Gothic Medium</vt:lpstr>
      <vt:lpstr>Yu Mincho Demibold</vt:lpstr>
      <vt:lpstr>Arial</vt:lpstr>
      <vt:lpstr>ChronicleVTI</vt:lpstr>
      <vt:lpstr>WEBアプリ 開発コース 成果報告</vt:lpstr>
      <vt:lpstr>Q.モチベーションを上げる方法は？</vt:lpstr>
      <vt:lpstr>A.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WEBアプリ 開発コース 成果報告</dc:title>
  <dc:creator>渡邉真弓</dc:creator>
  <cp:lastModifiedBy>渡邉真弓</cp:lastModifiedBy>
  <cp:revision>1</cp:revision>
  <dcterms:created xsi:type="dcterms:W3CDTF">2022-06-28T10:15:50Z</dcterms:created>
  <dcterms:modified xsi:type="dcterms:W3CDTF">2022-06-28T11:53:24Z</dcterms:modified>
</cp:coreProperties>
</file>