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26"/>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3" d="100"/>
          <a:sy n="53" d="100"/>
        </p:scale>
        <p:origin x="3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432</Words>
  <Application>Microsoft Office PowerPoint</Application>
  <PresentationFormat>ワイド画面</PresentationFormat>
  <Paragraphs>78</Paragraphs>
  <Slides>23</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23</vt:i4>
      </vt:variant>
    </vt:vector>
  </HeadingPairs>
  <TitlesOfParts>
    <vt:vector size="32"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10</cp:revision>
  <dcterms:created xsi:type="dcterms:W3CDTF">2022-06-28T10:15:50Z</dcterms:created>
  <dcterms:modified xsi:type="dcterms:W3CDTF">2022-06-29T02:59:26Z</dcterms:modified>
</cp:coreProperties>
</file>