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47"/>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81" r:id="rId23"/>
    <p:sldId id="282" r:id="rId24"/>
    <p:sldId id="279" r:id="rId25"/>
    <p:sldId id="283" r:id="rId26"/>
    <p:sldId id="290" r:id="rId27"/>
    <p:sldId id="304" r:id="rId28"/>
    <p:sldId id="285" r:id="rId29"/>
    <p:sldId id="289" r:id="rId30"/>
    <p:sldId id="305" r:id="rId31"/>
    <p:sldId id="287" r:id="rId32"/>
    <p:sldId id="284" r:id="rId33"/>
    <p:sldId id="291" r:id="rId34"/>
    <p:sldId id="293" r:id="rId35"/>
    <p:sldId id="292" r:id="rId36"/>
    <p:sldId id="294" r:id="rId37"/>
    <p:sldId id="295" r:id="rId38"/>
    <p:sldId id="296" r:id="rId39"/>
    <p:sldId id="297" r:id="rId40"/>
    <p:sldId id="298" r:id="rId41"/>
    <p:sldId id="299" r:id="rId42"/>
    <p:sldId id="300" r:id="rId43"/>
    <p:sldId id="302" r:id="rId44"/>
    <p:sldId id="301" r:id="rId45"/>
    <p:sldId id="303"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4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9D75C-71C5-4A0E-B523-E627F0449E80}" type="doc">
      <dgm:prSet loTypeId="urn:microsoft.com/office/officeart/2005/8/layout/process1" loCatId="process" qsTypeId="urn:microsoft.com/office/officeart/2005/8/quickstyle/simple1" qsCatId="simple" csTypeId="urn:microsoft.com/office/officeart/2005/8/colors/accent0_1" csCatId="mainScheme" phldr="1"/>
      <dgm:spPr/>
    </dgm:pt>
    <dgm:pt modelId="{EECA28C3-58FD-456F-B6E3-224ADAD018D6}">
      <dgm:prSet phldrT="[テキスト]"/>
      <dgm:spPr/>
      <dgm:t>
        <a:bodyPr/>
        <a:lstStyle/>
        <a:p>
          <a:pPr>
            <a:buNone/>
          </a:pPr>
          <a:r>
            <a:rPr lang="ja-JP" altLang="en-US"/>
            <a:t>全員</a:t>
          </a:r>
          <a:r>
            <a:rPr lang="ja-JP" altLang="en-US" b="1"/>
            <a:t>初心者</a:t>
          </a:r>
          <a:endParaRPr kumimoji="1" lang="ja-JP" altLang="en-US" dirty="0"/>
        </a:p>
      </dgm:t>
    </dgm:pt>
    <dgm:pt modelId="{A02DCD68-9E15-4D39-BE27-814CAAA62218}" type="parTrans" cxnId="{FD4153AF-057A-40F9-8EB1-3E695D9395CB}">
      <dgm:prSet/>
      <dgm:spPr/>
      <dgm:t>
        <a:bodyPr/>
        <a:lstStyle/>
        <a:p>
          <a:endParaRPr kumimoji="1" lang="ja-JP" altLang="en-US"/>
        </a:p>
      </dgm:t>
    </dgm:pt>
    <dgm:pt modelId="{A16B2B38-E4CA-4B80-BB4D-B45E76E5E07E}" type="sibTrans" cxnId="{FD4153AF-057A-40F9-8EB1-3E695D9395CB}">
      <dgm:prSet/>
      <dgm:spPr/>
      <dgm:t>
        <a:bodyPr/>
        <a:lstStyle/>
        <a:p>
          <a:endParaRPr kumimoji="1" lang="ja-JP" altLang="en-US"/>
        </a:p>
      </dgm:t>
    </dgm:pt>
    <dgm:pt modelId="{53E80CBC-9E71-4484-BBF8-74978B382DA0}">
      <dgm:prSet phldrT="[テキスト]"/>
      <dgm:spPr/>
      <dgm:t>
        <a:bodyPr/>
        <a:lstStyle/>
        <a:p>
          <a:r>
            <a:rPr kumimoji="1" lang="ja-JP" altLang="en-US" dirty="0"/>
            <a:t>分からないことが多い</a:t>
          </a:r>
        </a:p>
      </dgm:t>
    </dgm:pt>
    <dgm:pt modelId="{FF594E39-8D88-4C65-AC02-D683F2C34759}" type="parTrans" cxnId="{BDDFEFEA-586E-46D3-9D9E-30374B62ABE6}">
      <dgm:prSet/>
      <dgm:spPr/>
      <dgm:t>
        <a:bodyPr/>
        <a:lstStyle/>
        <a:p>
          <a:endParaRPr kumimoji="1" lang="ja-JP" altLang="en-US"/>
        </a:p>
      </dgm:t>
    </dgm:pt>
    <dgm:pt modelId="{6907382C-24CC-41E5-A4D0-EE4AC2525611}" type="sibTrans" cxnId="{BDDFEFEA-586E-46D3-9D9E-30374B62ABE6}">
      <dgm:prSet/>
      <dgm:spPr/>
      <dgm:t>
        <a:bodyPr/>
        <a:lstStyle/>
        <a:p>
          <a:endParaRPr kumimoji="1" lang="ja-JP" altLang="en-US"/>
        </a:p>
      </dgm:t>
    </dgm:pt>
    <dgm:pt modelId="{25559A21-C250-4D22-A73E-3D1921739F27}">
      <dgm:prSet phldrT="[テキスト]"/>
      <dgm:spPr/>
      <dgm:t>
        <a:bodyPr/>
        <a:lstStyle/>
        <a:p>
          <a:r>
            <a:rPr kumimoji="1" lang="ja-JP" altLang="en-US" dirty="0"/>
            <a:t>技術的不安</a:t>
          </a:r>
        </a:p>
      </dgm:t>
    </dgm:pt>
    <dgm:pt modelId="{5B09B0AD-FB3B-40EC-A436-EB2E20D8E04F}" type="parTrans" cxnId="{87645217-BA72-4EEC-ABB9-DD332B8714E0}">
      <dgm:prSet/>
      <dgm:spPr/>
      <dgm:t>
        <a:bodyPr/>
        <a:lstStyle/>
        <a:p>
          <a:endParaRPr kumimoji="1" lang="ja-JP" altLang="en-US"/>
        </a:p>
      </dgm:t>
    </dgm:pt>
    <dgm:pt modelId="{EDE3A129-101C-4622-A3E6-42A9D1A52A91}" type="sibTrans" cxnId="{87645217-BA72-4EEC-ABB9-DD332B8714E0}">
      <dgm:prSet/>
      <dgm:spPr/>
      <dgm:t>
        <a:bodyPr/>
        <a:lstStyle/>
        <a:p>
          <a:endParaRPr kumimoji="1" lang="ja-JP" altLang="en-US"/>
        </a:p>
      </dgm:t>
    </dgm:pt>
    <dgm:pt modelId="{9940B98C-1AE5-49BA-8562-960C2E7A4920}" type="pres">
      <dgm:prSet presAssocID="{1899D75C-71C5-4A0E-B523-E627F0449E80}" presName="Name0" presStyleCnt="0">
        <dgm:presLayoutVars>
          <dgm:dir/>
          <dgm:resizeHandles val="exact"/>
        </dgm:presLayoutVars>
      </dgm:prSet>
      <dgm:spPr/>
    </dgm:pt>
    <dgm:pt modelId="{B44114D5-6C25-43EC-A3D9-662DB84F157F}" type="pres">
      <dgm:prSet presAssocID="{EECA28C3-58FD-456F-B6E3-224ADAD018D6}" presName="node" presStyleLbl="node1" presStyleIdx="0" presStyleCnt="3">
        <dgm:presLayoutVars>
          <dgm:bulletEnabled val="1"/>
        </dgm:presLayoutVars>
      </dgm:prSet>
      <dgm:spPr/>
    </dgm:pt>
    <dgm:pt modelId="{3F12E258-3796-4B32-91E8-483D341F7993}" type="pres">
      <dgm:prSet presAssocID="{A16B2B38-E4CA-4B80-BB4D-B45E76E5E07E}" presName="sibTrans" presStyleLbl="sibTrans2D1" presStyleIdx="0" presStyleCnt="2"/>
      <dgm:spPr/>
    </dgm:pt>
    <dgm:pt modelId="{9FEB85A6-26EB-417F-8645-E9BA0E4389E9}" type="pres">
      <dgm:prSet presAssocID="{A16B2B38-E4CA-4B80-BB4D-B45E76E5E07E}" presName="connectorText" presStyleLbl="sibTrans2D1" presStyleIdx="0" presStyleCnt="2"/>
      <dgm:spPr/>
    </dgm:pt>
    <dgm:pt modelId="{E48C98EC-5A1E-43F0-AAE8-4896B9316EB0}" type="pres">
      <dgm:prSet presAssocID="{53E80CBC-9E71-4484-BBF8-74978B382DA0}" presName="node" presStyleLbl="node1" presStyleIdx="1" presStyleCnt="3">
        <dgm:presLayoutVars>
          <dgm:bulletEnabled val="1"/>
        </dgm:presLayoutVars>
      </dgm:prSet>
      <dgm:spPr/>
    </dgm:pt>
    <dgm:pt modelId="{11E6E941-A51C-46C6-97C5-E3C9BED6B7FB}" type="pres">
      <dgm:prSet presAssocID="{6907382C-24CC-41E5-A4D0-EE4AC2525611}" presName="sibTrans" presStyleLbl="sibTrans2D1" presStyleIdx="1" presStyleCnt="2"/>
      <dgm:spPr/>
    </dgm:pt>
    <dgm:pt modelId="{E9191F5B-9CA1-41E4-ACF4-6967D2BEA830}" type="pres">
      <dgm:prSet presAssocID="{6907382C-24CC-41E5-A4D0-EE4AC2525611}" presName="connectorText" presStyleLbl="sibTrans2D1" presStyleIdx="1" presStyleCnt="2"/>
      <dgm:spPr/>
    </dgm:pt>
    <dgm:pt modelId="{8AC9AF7F-42B7-42C2-9437-8304C04135B0}" type="pres">
      <dgm:prSet presAssocID="{25559A21-C250-4D22-A73E-3D1921739F27}" presName="node" presStyleLbl="node1" presStyleIdx="2" presStyleCnt="3">
        <dgm:presLayoutVars>
          <dgm:bulletEnabled val="1"/>
        </dgm:presLayoutVars>
      </dgm:prSet>
      <dgm:spPr/>
    </dgm:pt>
  </dgm:ptLst>
  <dgm:cxnLst>
    <dgm:cxn modelId="{87645217-BA72-4EEC-ABB9-DD332B8714E0}" srcId="{1899D75C-71C5-4A0E-B523-E627F0449E80}" destId="{25559A21-C250-4D22-A73E-3D1921739F27}" srcOrd="2" destOrd="0" parTransId="{5B09B0AD-FB3B-40EC-A436-EB2E20D8E04F}" sibTransId="{EDE3A129-101C-4622-A3E6-42A9D1A52A91}"/>
    <dgm:cxn modelId="{6085DB1A-ED4A-4D82-BD0C-5D96FED046C3}" type="presOf" srcId="{6907382C-24CC-41E5-A4D0-EE4AC2525611}" destId="{E9191F5B-9CA1-41E4-ACF4-6967D2BEA830}" srcOrd="1" destOrd="0" presId="urn:microsoft.com/office/officeart/2005/8/layout/process1"/>
    <dgm:cxn modelId="{C5B33826-EEDD-4071-863D-0642644E16C3}" type="presOf" srcId="{A16B2B38-E4CA-4B80-BB4D-B45E76E5E07E}" destId="{9FEB85A6-26EB-417F-8645-E9BA0E4389E9}" srcOrd="1" destOrd="0" presId="urn:microsoft.com/office/officeart/2005/8/layout/process1"/>
    <dgm:cxn modelId="{0860B565-BF62-42D8-92B3-4F78CD69A3E9}" type="presOf" srcId="{A16B2B38-E4CA-4B80-BB4D-B45E76E5E07E}" destId="{3F12E258-3796-4B32-91E8-483D341F7993}" srcOrd="0" destOrd="0" presId="urn:microsoft.com/office/officeart/2005/8/layout/process1"/>
    <dgm:cxn modelId="{19EEB681-D5F8-4D0E-A5C8-2FB812BE0560}" type="presOf" srcId="{53E80CBC-9E71-4484-BBF8-74978B382DA0}" destId="{E48C98EC-5A1E-43F0-AAE8-4896B9316EB0}" srcOrd="0" destOrd="0" presId="urn:microsoft.com/office/officeart/2005/8/layout/process1"/>
    <dgm:cxn modelId="{C36BFE8A-100E-4A54-8419-5D3C52AD84C9}" type="presOf" srcId="{6907382C-24CC-41E5-A4D0-EE4AC2525611}" destId="{11E6E941-A51C-46C6-97C5-E3C9BED6B7FB}" srcOrd="0" destOrd="0" presId="urn:microsoft.com/office/officeart/2005/8/layout/process1"/>
    <dgm:cxn modelId="{BAE69F8C-C6D1-45EF-B2B4-11BC3FD8C1A5}" type="presOf" srcId="{EECA28C3-58FD-456F-B6E3-224ADAD018D6}" destId="{B44114D5-6C25-43EC-A3D9-662DB84F157F}" srcOrd="0" destOrd="0" presId="urn:microsoft.com/office/officeart/2005/8/layout/process1"/>
    <dgm:cxn modelId="{7C8133A1-1C87-4B70-AC66-45F3FC7D4D12}" type="presOf" srcId="{25559A21-C250-4D22-A73E-3D1921739F27}" destId="{8AC9AF7F-42B7-42C2-9437-8304C04135B0}" srcOrd="0" destOrd="0" presId="urn:microsoft.com/office/officeart/2005/8/layout/process1"/>
    <dgm:cxn modelId="{FD4153AF-057A-40F9-8EB1-3E695D9395CB}" srcId="{1899D75C-71C5-4A0E-B523-E627F0449E80}" destId="{EECA28C3-58FD-456F-B6E3-224ADAD018D6}" srcOrd="0" destOrd="0" parTransId="{A02DCD68-9E15-4D39-BE27-814CAAA62218}" sibTransId="{A16B2B38-E4CA-4B80-BB4D-B45E76E5E07E}"/>
    <dgm:cxn modelId="{FCFE40D4-66AC-4F66-8087-619C077763DD}" type="presOf" srcId="{1899D75C-71C5-4A0E-B523-E627F0449E80}" destId="{9940B98C-1AE5-49BA-8562-960C2E7A4920}" srcOrd="0" destOrd="0" presId="urn:microsoft.com/office/officeart/2005/8/layout/process1"/>
    <dgm:cxn modelId="{BDDFEFEA-586E-46D3-9D9E-30374B62ABE6}" srcId="{1899D75C-71C5-4A0E-B523-E627F0449E80}" destId="{53E80CBC-9E71-4484-BBF8-74978B382DA0}" srcOrd="1" destOrd="0" parTransId="{FF594E39-8D88-4C65-AC02-D683F2C34759}" sibTransId="{6907382C-24CC-41E5-A4D0-EE4AC2525611}"/>
    <dgm:cxn modelId="{FFBC5783-F427-4038-A75C-916568AADFC0}" type="presParOf" srcId="{9940B98C-1AE5-49BA-8562-960C2E7A4920}" destId="{B44114D5-6C25-43EC-A3D9-662DB84F157F}" srcOrd="0" destOrd="0" presId="urn:microsoft.com/office/officeart/2005/8/layout/process1"/>
    <dgm:cxn modelId="{B43FF9DC-1FEA-498F-A626-973901F14420}" type="presParOf" srcId="{9940B98C-1AE5-49BA-8562-960C2E7A4920}" destId="{3F12E258-3796-4B32-91E8-483D341F7993}" srcOrd="1" destOrd="0" presId="urn:microsoft.com/office/officeart/2005/8/layout/process1"/>
    <dgm:cxn modelId="{C7FDA29D-A9D5-4121-8514-D0D3E52A4672}" type="presParOf" srcId="{3F12E258-3796-4B32-91E8-483D341F7993}" destId="{9FEB85A6-26EB-417F-8645-E9BA0E4389E9}" srcOrd="0" destOrd="0" presId="urn:microsoft.com/office/officeart/2005/8/layout/process1"/>
    <dgm:cxn modelId="{04BF236A-C003-4C36-B1AF-49544513CFEF}" type="presParOf" srcId="{9940B98C-1AE5-49BA-8562-960C2E7A4920}" destId="{E48C98EC-5A1E-43F0-AAE8-4896B9316EB0}" srcOrd="2" destOrd="0" presId="urn:microsoft.com/office/officeart/2005/8/layout/process1"/>
    <dgm:cxn modelId="{F59BDAE6-3038-44B3-8FE7-0163EBD215CD}" type="presParOf" srcId="{9940B98C-1AE5-49BA-8562-960C2E7A4920}" destId="{11E6E941-A51C-46C6-97C5-E3C9BED6B7FB}" srcOrd="3" destOrd="0" presId="urn:microsoft.com/office/officeart/2005/8/layout/process1"/>
    <dgm:cxn modelId="{F73EEB20-ABBB-4C39-B3ED-A06CB2445494}" type="presParOf" srcId="{11E6E941-A51C-46C6-97C5-E3C9BED6B7FB}" destId="{E9191F5B-9CA1-41E4-ACF4-6967D2BEA830}" srcOrd="0" destOrd="0" presId="urn:microsoft.com/office/officeart/2005/8/layout/process1"/>
    <dgm:cxn modelId="{55E52CF3-4924-464E-9D4B-615E8CA4EEEB}" type="presParOf" srcId="{9940B98C-1AE5-49BA-8562-960C2E7A4920}" destId="{8AC9AF7F-42B7-42C2-9437-8304C04135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4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dgm:spPr/>
      <dgm:t>
        <a:bodyPr/>
        <a:lstStyle/>
        <a:p>
          <a:r>
            <a:rPr lang="ja" dirty="0"/>
            <a:t>仕事配分</a:t>
          </a:r>
          <a:endParaRPr kumimoji="1" lang="ja-JP" altLang="en-US" dirty="0"/>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dgm:spPr/>
      <dgm:t>
        <a:bodyPr/>
        <a:lstStyle/>
        <a:p>
          <a:r>
            <a:rPr lang="ja" dirty="0"/>
            <a:t>時間配分</a:t>
          </a:r>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dgm:spPr/>
      <dgm:t>
        <a:bodyPr/>
        <a:lstStyle/>
        <a:p>
          <a:r>
            <a:rPr lang="ja" dirty="0"/>
            <a:t>役割分担</a:t>
          </a:r>
          <a:endParaRPr kumimoji="1" lang="ja-JP" altLang="en-US" dirty="0"/>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dgm:spPr/>
      <dgm:t>
        <a:bodyPr/>
        <a:lstStyle/>
        <a:p>
          <a:r>
            <a:rPr lang="ja" dirty="0"/>
            <a:t>作業中</a:t>
          </a:r>
          <a:r>
            <a:rPr lang="ja-JP" altLang="en-US" dirty="0"/>
            <a:t>の確認</a:t>
          </a:r>
          <a:endParaRPr kumimoji="1" lang="ja-JP" altLang="en-US" dirty="0"/>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custScaleX="216977" custScaleY="167960">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49E408-FFD0-4C95-AE32-6A7E4C4CAD5F}" type="doc">
      <dgm:prSet loTypeId="urn:microsoft.com/office/officeart/2005/8/layout/hProcess9" loCatId="process" qsTypeId="urn:microsoft.com/office/officeart/2005/8/quickstyle/simple1" qsCatId="simple" csTypeId="urn:microsoft.com/office/officeart/2005/8/colors/accent2_2" csCatId="accent2" phldr="1"/>
      <dgm:spPr/>
    </dgm:pt>
    <dgm:pt modelId="{F35E2F03-93F3-447A-ADEA-7430097CB9C7}">
      <dgm:prSet phldrT="[テキスト]"/>
      <dgm:spPr/>
      <dgm:t>
        <a:bodyPr/>
        <a:lstStyle/>
        <a:p>
          <a:r>
            <a:rPr lang="ja-JP" altLang="en-US" b="1" i="0" u="none" dirty="0"/>
            <a:t>自力解決</a:t>
          </a:r>
          <a:endParaRPr kumimoji="1" lang="ja-JP" altLang="en-US" dirty="0"/>
        </a:p>
      </dgm:t>
    </dgm:pt>
    <dgm:pt modelId="{18DD2047-A075-4D87-87EB-75A5007DD85A}" type="parTrans" cxnId="{B8C529CC-7E6A-4CFC-A463-77F98401471D}">
      <dgm:prSet/>
      <dgm:spPr/>
      <dgm:t>
        <a:bodyPr/>
        <a:lstStyle/>
        <a:p>
          <a:endParaRPr kumimoji="1" lang="ja-JP" altLang="en-US"/>
        </a:p>
      </dgm:t>
    </dgm:pt>
    <dgm:pt modelId="{DFF068AA-0BA9-4A49-9933-AB5D5C9026CA}" type="sibTrans" cxnId="{B8C529CC-7E6A-4CFC-A463-77F98401471D}">
      <dgm:prSet/>
      <dgm:spPr/>
      <dgm:t>
        <a:bodyPr/>
        <a:lstStyle/>
        <a:p>
          <a:endParaRPr kumimoji="1" lang="ja-JP" altLang="en-US"/>
        </a:p>
      </dgm:t>
    </dgm:pt>
    <dgm:pt modelId="{9078B131-986C-45B4-9797-657FAA875390}">
      <dgm:prSet phldrT="[テキスト]"/>
      <dgm:spPr/>
      <dgm:t>
        <a:bodyPr/>
        <a:lstStyle/>
        <a:p>
          <a:r>
            <a:rPr lang="ja-JP" altLang="en-US" b="1" i="0" u="none" dirty="0"/>
            <a:t>チームメンバー</a:t>
          </a:r>
          <a:endParaRPr kumimoji="1" lang="ja-JP" altLang="en-US" dirty="0"/>
        </a:p>
      </dgm:t>
    </dgm:pt>
    <dgm:pt modelId="{44F4B707-33FE-465D-B1D9-7742139D4E0B}" type="parTrans" cxnId="{BD857166-408E-486A-8932-48067D0A299D}">
      <dgm:prSet/>
      <dgm:spPr/>
      <dgm:t>
        <a:bodyPr/>
        <a:lstStyle/>
        <a:p>
          <a:endParaRPr kumimoji="1" lang="ja-JP" altLang="en-US"/>
        </a:p>
      </dgm:t>
    </dgm:pt>
    <dgm:pt modelId="{54166F57-B537-4E9F-9BCC-29CEC095191A}" type="sibTrans" cxnId="{BD857166-408E-486A-8932-48067D0A299D}">
      <dgm:prSet/>
      <dgm:spPr/>
      <dgm:t>
        <a:bodyPr/>
        <a:lstStyle/>
        <a:p>
          <a:endParaRPr kumimoji="1" lang="ja-JP" altLang="en-US"/>
        </a:p>
      </dgm:t>
    </dgm:pt>
    <dgm:pt modelId="{31261E57-4C8F-4143-B08F-A0123EFB9282}">
      <dgm:prSet phldrT="[テキスト]"/>
      <dgm:spPr/>
      <dgm:t>
        <a:bodyPr/>
        <a:lstStyle/>
        <a:p>
          <a:r>
            <a:rPr lang="ja-JP" altLang="en-US" b="1" i="0" u="none" dirty="0"/>
            <a:t>東講師</a:t>
          </a:r>
          <a:endParaRPr kumimoji="1" lang="ja-JP" altLang="en-US" dirty="0"/>
        </a:p>
      </dgm:t>
    </dgm:pt>
    <dgm:pt modelId="{7D738261-45C9-4DDE-A271-D0F30EBF3325}" type="parTrans" cxnId="{FA50A7D6-957B-43A0-98CA-3DFBA36518F4}">
      <dgm:prSet/>
      <dgm:spPr/>
      <dgm:t>
        <a:bodyPr/>
        <a:lstStyle/>
        <a:p>
          <a:endParaRPr kumimoji="1" lang="ja-JP" altLang="en-US"/>
        </a:p>
      </dgm:t>
    </dgm:pt>
    <dgm:pt modelId="{451AAB3F-F35E-4563-9AFE-D77A2F4A596D}" type="sibTrans" cxnId="{FA50A7D6-957B-43A0-98CA-3DFBA36518F4}">
      <dgm:prSet/>
      <dgm:spPr/>
      <dgm:t>
        <a:bodyPr/>
        <a:lstStyle/>
        <a:p>
          <a:endParaRPr kumimoji="1" lang="ja-JP" altLang="en-US"/>
        </a:p>
      </dgm:t>
    </dgm:pt>
    <dgm:pt modelId="{D07D4747-3726-4D92-805A-CBF0344805A6}" type="pres">
      <dgm:prSet presAssocID="{2949E408-FFD0-4C95-AE32-6A7E4C4CAD5F}" presName="CompostProcess" presStyleCnt="0">
        <dgm:presLayoutVars>
          <dgm:dir/>
          <dgm:resizeHandles val="exact"/>
        </dgm:presLayoutVars>
      </dgm:prSet>
      <dgm:spPr/>
    </dgm:pt>
    <dgm:pt modelId="{1A904CA8-B1F9-4723-B4FE-E08D5D73B06D}" type="pres">
      <dgm:prSet presAssocID="{2949E408-FFD0-4C95-AE32-6A7E4C4CAD5F}" presName="arrow" presStyleLbl="bgShp" presStyleIdx="0" presStyleCnt="1"/>
      <dgm:spPr/>
    </dgm:pt>
    <dgm:pt modelId="{A1F1B5C0-E292-45A9-A5A5-993CA8940EEA}" type="pres">
      <dgm:prSet presAssocID="{2949E408-FFD0-4C95-AE32-6A7E4C4CAD5F}" presName="linearProcess" presStyleCnt="0"/>
      <dgm:spPr/>
    </dgm:pt>
    <dgm:pt modelId="{AE4F4F66-7E1E-475B-9129-7AA802A9DAAB}" type="pres">
      <dgm:prSet presAssocID="{F35E2F03-93F3-447A-ADEA-7430097CB9C7}" presName="textNode" presStyleLbl="node1" presStyleIdx="0" presStyleCnt="3">
        <dgm:presLayoutVars>
          <dgm:bulletEnabled val="1"/>
        </dgm:presLayoutVars>
      </dgm:prSet>
      <dgm:spPr/>
    </dgm:pt>
    <dgm:pt modelId="{3B3A6CC0-E81A-4065-A6BA-0A6B9EBDDED4}" type="pres">
      <dgm:prSet presAssocID="{DFF068AA-0BA9-4A49-9933-AB5D5C9026CA}" presName="sibTrans" presStyleCnt="0"/>
      <dgm:spPr/>
    </dgm:pt>
    <dgm:pt modelId="{89D05253-DBB1-49CD-BC49-7C0C2FFE348F}" type="pres">
      <dgm:prSet presAssocID="{9078B131-986C-45B4-9797-657FAA875390}" presName="textNode" presStyleLbl="node1" presStyleIdx="1" presStyleCnt="3">
        <dgm:presLayoutVars>
          <dgm:bulletEnabled val="1"/>
        </dgm:presLayoutVars>
      </dgm:prSet>
      <dgm:spPr/>
    </dgm:pt>
    <dgm:pt modelId="{FB9C56C6-BACF-485B-BB55-E98A21E86CF3}" type="pres">
      <dgm:prSet presAssocID="{54166F57-B537-4E9F-9BCC-29CEC095191A}" presName="sibTrans" presStyleCnt="0"/>
      <dgm:spPr/>
    </dgm:pt>
    <dgm:pt modelId="{67D6D8A1-AC98-42BE-9231-4CEF7C6AFB6E}" type="pres">
      <dgm:prSet presAssocID="{31261E57-4C8F-4143-B08F-A0123EFB9282}" presName="textNode" presStyleLbl="node1" presStyleIdx="2" presStyleCnt="3">
        <dgm:presLayoutVars>
          <dgm:bulletEnabled val="1"/>
        </dgm:presLayoutVars>
      </dgm:prSet>
      <dgm:spPr/>
    </dgm:pt>
  </dgm:ptLst>
  <dgm:cxnLst>
    <dgm:cxn modelId="{D79BA00A-8F7E-4523-83B7-4E6BF8172DCF}" type="presOf" srcId="{31261E57-4C8F-4143-B08F-A0123EFB9282}" destId="{67D6D8A1-AC98-42BE-9231-4CEF7C6AFB6E}" srcOrd="0" destOrd="0" presId="urn:microsoft.com/office/officeart/2005/8/layout/hProcess9"/>
    <dgm:cxn modelId="{6C93C60B-06C6-4FEF-AF9D-33B67F7E80F2}" type="presOf" srcId="{2949E408-FFD0-4C95-AE32-6A7E4C4CAD5F}" destId="{D07D4747-3726-4D92-805A-CBF0344805A6}" srcOrd="0" destOrd="0" presId="urn:microsoft.com/office/officeart/2005/8/layout/hProcess9"/>
    <dgm:cxn modelId="{BD857166-408E-486A-8932-48067D0A299D}" srcId="{2949E408-FFD0-4C95-AE32-6A7E4C4CAD5F}" destId="{9078B131-986C-45B4-9797-657FAA875390}" srcOrd="1" destOrd="0" parTransId="{44F4B707-33FE-465D-B1D9-7742139D4E0B}" sibTransId="{54166F57-B537-4E9F-9BCC-29CEC095191A}"/>
    <dgm:cxn modelId="{1274DE57-05BF-43AE-9647-A0C5E2709E29}" type="presOf" srcId="{9078B131-986C-45B4-9797-657FAA875390}" destId="{89D05253-DBB1-49CD-BC49-7C0C2FFE348F}" srcOrd="0" destOrd="0" presId="urn:microsoft.com/office/officeart/2005/8/layout/hProcess9"/>
    <dgm:cxn modelId="{CBC58258-F1EA-479E-B9B0-F1A446ABCC34}" type="presOf" srcId="{F35E2F03-93F3-447A-ADEA-7430097CB9C7}" destId="{AE4F4F66-7E1E-475B-9129-7AA802A9DAAB}" srcOrd="0" destOrd="0" presId="urn:microsoft.com/office/officeart/2005/8/layout/hProcess9"/>
    <dgm:cxn modelId="{B8C529CC-7E6A-4CFC-A463-77F98401471D}" srcId="{2949E408-FFD0-4C95-AE32-6A7E4C4CAD5F}" destId="{F35E2F03-93F3-447A-ADEA-7430097CB9C7}" srcOrd="0" destOrd="0" parTransId="{18DD2047-A075-4D87-87EB-75A5007DD85A}" sibTransId="{DFF068AA-0BA9-4A49-9933-AB5D5C9026CA}"/>
    <dgm:cxn modelId="{FA50A7D6-957B-43A0-98CA-3DFBA36518F4}" srcId="{2949E408-FFD0-4C95-AE32-6A7E4C4CAD5F}" destId="{31261E57-4C8F-4143-B08F-A0123EFB9282}" srcOrd="2" destOrd="0" parTransId="{7D738261-45C9-4DDE-A271-D0F30EBF3325}" sibTransId="{451AAB3F-F35E-4563-9AFE-D77A2F4A596D}"/>
    <dgm:cxn modelId="{A8530EE7-D75A-4417-A639-86E2B3C5CECC}" type="presParOf" srcId="{D07D4747-3726-4D92-805A-CBF0344805A6}" destId="{1A904CA8-B1F9-4723-B4FE-E08D5D73B06D}" srcOrd="0" destOrd="0" presId="urn:microsoft.com/office/officeart/2005/8/layout/hProcess9"/>
    <dgm:cxn modelId="{1C042D9B-84D1-4DBC-A5CE-D1BE0F04B634}" type="presParOf" srcId="{D07D4747-3726-4D92-805A-CBF0344805A6}" destId="{A1F1B5C0-E292-45A9-A5A5-993CA8940EEA}" srcOrd="1" destOrd="0" presId="urn:microsoft.com/office/officeart/2005/8/layout/hProcess9"/>
    <dgm:cxn modelId="{B29762BF-02D0-4727-ADF6-560DF728B4DA}" type="presParOf" srcId="{A1F1B5C0-E292-45A9-A5A5-993CA8940EEA}" destId="{AE4F4F66-7E1E-475B-9129-7AA802A9DAAB}" srcOrd="0" destOrd="0" presId="urn:microsoft.com/office/officeart/2005/8/layout/hProcess9"/>
    <dgm:cxn modelId="{073A412C-091B-4849-A660-BDAF7E07424C}" type="presParOf" srcId="{A1F1B5C0-E292-45A9-A5A5-993CA8940EEA}" destId="{3B3A6CC0-E81A-4065-A6BA-0A6B9EBDDED4}" srcOrd="1" destOrd="0" presId="urn:microsoft.com/office/officeart/2005/8/layout/hProcess9"/>
    <dgm:cxn modelId="{4CAE5B42-C677-40B4-9986-649866E81DA0}" type="presParOf" srcId="{A1F1B5C0-E292-45A9-A5A5-993CA8940EEA}" destId="{89D05253-DBB1-49CD-BC49-7C0C2FFE348F}" srcOrd="2" destOrd="0" presId="urn:microsoft.com/office/officeart/2005/8/layout/hProcess9"/>
    <dgm:cxn modelId="{CB38C32C-5CCF-4790-BF8E-D4049005546A}" type="presParOf" srcId="{A1F1B5C0-E292-45A9-A5A5-993CA8940EEA}" destId="{FB9C56C6-BACF-485B-BB55-E98A21E86CF3}" srcOrd="3" destOrd="0" presId="urn:microsoft.com/office/officeart/2005/8/layout/hProcess9"/>
    <dgm:cxn modelId="{9CD0954A-C422-4D8A-AE1F-AEBAFC23EBFF}" type="presParOf" srcId="{A1F1B5C0-E292-45A9-A5A5-993CA8940EEA}" destId="{67D6D8A1-AC98-42BE-9231-4CEF7C6AFB6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EF05D3-3CF9-45B1-A536-B853B8C6040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79082DB5-1807-47DB-9998-B509C45D6EC3}">
      <dgm:prSet phldrT="[テキスト]"/>
      <dgm:spPr/>
      <dgm:t>
        <a:bodyPr/>
        <a:lstStyle/>
        <a:p>
          <a:r>
            <a:rPr lang="ja-JP" altLang="en-US" b="1" i="0" u="none" dirty="0"/>
            <a:t>質問を繰り返し、さらにプログラミングの知識を深める</a:t>
          </a:r>
          <a:endParaRPr kumimoji="1" lang="ja-JP" altLang="en-US" dirty="0"/>
        </a:p>
      </dgm:t>
    </dgm:pt>
    <dgm:pt modelId="{D0098086-13A3-481B-B67F-7AD4AF79A6EC}" type="parTrans" cxnId="{866EDFD0-F4AE-4C09-8875-9C90B060DC2B}">
      <dgm:prSet/>
      <dgm:spPr/>
      <dgm:t>
        <a:bodyPr/>
        <a:lstStyle/>
        <a:p>
          <a:endParaRPr kumimoji="1" lang="ja-JP" altLang="en-US"/>
        </a:p>
      </dgm:t>
    </dgm:pt>
    <dgm:pt modelId="{CA3F99DF-4DF7-46BA-A951-75BA3EBC2947}" type="sibTrans" cxnId="{866EDFD0-F4AE-4C09-8875-9C90B060DC2B}">
      <dgm:prSet/>
      <dgm:spPr/>
      <dgm:t>
        <a:bodyPr/>
        <a:lstStyle/>
        <a:p>
          <a:endParaRPr kumimoji="1" lang="ja-JP" altLang="en-US"/>
        </a:p>
      </dgm:t>
    </dgm:pt>
    <dgm:pt modelId="{6BA22888-D26F-4A2A-986C-A87C16BF71A2}">
      <dgm:prSet phldrT="[テキスト]"/>
      <dgm:spPr/>
      <dgm:t>
        <a:bodyPr/>
        <a:lstStyle/>
        <a:p>
          <a:r>
            <a:rPr lang="ja-JP" altLang="en-US" b="1" i="0" u="none" dirty="0"/>
            <a:t>作業を細分化し、時間を決めることで、作業の遅延になる前に先輩に言えるような状態</a:t>
          </a:r>
          <a:endParaRPr kumimoji="1" lang="ja-JP" altLang="en-US" dirty="0"/>
        </a:p>
      </dgm:t>
    </dgm:pt>
    <dgm:pt modelId="{8F7E06D1-7DE5-4DA7-BD05-0B6FDC11D038}" type="parTrans" cxnId="{9D154F45-9A81-4D2F-95CA-9808AE84A341}">
      <dgm:prSet/>
      <dgm:spPr/>
      <dgm:t>
        <a:bodyPr/>
        <a:lstStyle/>
        <a:p>
          <a:endParaRPr kumimoji="1" lang="ja-JP" altLang="en-US"/>
        </a:p>
      </dgm:t>
    </dgm:pt>
    <dgm:pt modelId="{82F45655-8F0D-40DF-B532-273D155FAB7E}" type="sibTrans" cxnId="{9D154F45-9A81-4D2F-95CA-9808AE84A341}">
      <dgm:prSet/>
      <dgm:spPr/>
      <dgm:t>
        <a:bodyPr/>
        <a:lstStyle/>
        <a:p>
          <a:endParaRPr kumimoji="1" lang="ja-JP" altLang="en-US"/>
        </a:p>
      </dgm:t>
    </dgm:pt>
    <dgm:pt modelId="{9E38113E-7F23-4495-9E59-E0A470729C01}" type="pres">
      <dgm:prSet presAssocID="{D4EF05D3-3CF9-45B1-A536-B853B8C60406}" presName="diagram" presStyleCnt="0">
        <dgm:presLayoutVars>
          <dgm:dir/>
          <dgm:resizeHandles val="exact"/>
        </dgm:presLayoutVars>
      </dgm:prSet>
      <dgm:spPr/>
    </dgm:pt>
    <dgm:pt modelId="{7B7F9094-C7EB-4F60-AB0B-A0ED4800ABF1}" type="pres">
      <dgm:prSet presAssocID="{79082DB5-1807-47DB-9998-B509C45D6EC3}" presName="node" presStyleLbl="node1" presStyleIdx="0" presStyleCnt="2">
        <dgm:presLayoutVars>
          <dgm:bulletEnabled val="1"/>
        </dgm:presLayoutVars>
      </dgm:prSet>
      <dgm:spPr/>
    </dgm:pt>
    <dgm:pt modelId="{3A34753A-2561-43BE-8E68-CC628A3C8DF9}" type="pres">
      <dgm:prSet presAssocID="{CA3F99DF-4DF7-46BA-A951-75BA3EBC2947}" presName="sibTrans" presStyleCnt="0"/>
      <dgm:spPr/>
    </dgm:pt>
    <dgm:pt modelId="{36F8155A-2173-493F-9FF1-9C1B128BA7A1}" type="pres">
      <dgm:prSet presAssocID="{6BA22888-D26F-4A2A-986C-A87C16BF71A2}" presName="node" presStyleLbl="node1" presStyleIdx="1" presStyleCnt="2">
        <dgm:presLayoutVars>
          <dgm:bulletEnabled val="1"/>
        </dgm:presLayoutVars>
      </dgm:prSet>
      <dgm:spPr/>
    </dgm:pt>
  </dgm:ptLst>
  <dgm:cxnLst>
    <dgm:cxn modelId="{50E7111B-8814-4991-A477-08043CE2072C}" type="presOf" srcId="{79082DB5-1807-47DB-9998-B509C45D6EC3}" destId="{7B7F9094-C7EB-4F60-AB0B-A0ED4800ABF1}" srcOrd="0" destOrd="0" presId="urn:microsoft.com/office/officeart/2005/8/layout/default"/>
    <dgm:cxn modelId="{6D988A38-D681-47A0-87CA-706686CFA2ED}" type="presOf" srcId="{6BA22888-D26F-4A2A-986C-A87C16BF71A2}" destId="{36F8155A-2173-493F-9FF1-9C1B128BA7A1}" srcOrd="0" destOrd="0" presId="urn:microsoft.com/office/officeart/2005/8/layout/default"/>
    <dgm:cxn modelId="{9D154F45-9A81-4D2F-95CA-9808AE84A341}" srcId="{D4EF05D3-3CF9-45B1-A536-B853B8C60406}" destId="{6BA22888-D26F-4A2A-986C-A87C16BF71A2}" srcOrd="1" destOrd="0" parTransId="{8F7E06D1-7DE5-4DA7-BD05-0B6FDC11D038}" sibTransId="{82F45655-8F0D-40DF-B532-273D155FAB7E}"/>
    <dgm:cxn modelId="{084C7F54-4E64-47FE-AC51-5C93F704A92E}" type="presOf" srcId="{D4EF05D3-3CF9-45B1-A536-B853B8C60406}" destId="{9E38113E-7F23-4495-9E59-E0A470729C01}" srcOrd="0" destOrd="0" presId="urn:microsoft.com/office/officeart/2005/8/layout/default"/>
    <dgm:cxn modelId="{866EDFD0-F4AE-4C09-8875-9C90B060DC2B}" srcId="{D4EF05D3-3CF9-45B1-A536-B853B8C60406}" destId="{79082DB5-1807-47DB-9998-B509C45D6EC3}" srcOrd="0" destOrd="0" parTransId="{D0098086-13A3-481B-B67F-7AD4AF79A6EC}" sibTransId="{CA3F99DF-4DF7-46BA-A951-75BA3EBC2947}"/>
    <dgm:cxn modelId="{A341CC78-68A9-471F-B8D5-905056803625}" type="presParOf" srcId="{9E38113E-7F23-4495-9E59-E0A470729C01}" destId="{7B7F9094-C7EB-4F60-AB0B-A0ED4800ABF1}" srcOrd="0" destOrd="0" presId="urn:microsoft.com/office/officeart/2005/8/layout/default"/>
    <dgm:cxn modelId="{14F45CB7-D152-4FE8-82AA-BBCDFBFA7B9B}" type="presParOf" srcId="{9E38113E-7F23-4495-9E59-E0A470729C01}" destId="{3A34753A-2561-43BE-8E68-CC628A3C8DF9}" srcOrd="1" destOrd="0" presId="urn:microsoft.com/office/officeart/2005/8/layout/default"/>
    <dgm:cxn modelId="{EAB5FC2D-E90D-4775-ACFD-707E12836D1D}" type="presParOf" srcId="{9E38113E-7F23-4495-9E59-E0A470729C01}" destId="{36F8155A-2173-493F-9FF1-9C1B128BA7A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14D5-6C25-43EC-A3D9-662DB84F157F}">
      <dsp:nvSpPr>
        <dsp:cNvPr id="0" name=""/>
        <dsp:cNvSpPr/>
      </dsp:nvSpPr>
      <dsp:spPr>
        <a:xfrm>
          <a:off x="9165"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kern="1200"/>
            <a:t>全員</a:t>
          </a:r>
          <a:r>
            <a:rPr lang="ja-JP" altLang="en-US" sz="3300" b="1" kern="1200"/>
            <a:t>初心者</a:t>
          </a:r>
          <a:endParaRPr kumimoji="1" lang="ja-JP" altLang="en-US" sz="3300" kern="1200" dirty="0"/>
        </a:p>
      </dsp:txBody>
      <dsp:txXfrm>
        <a:off x="57309" y="1725488"/>
        <a:ext cx="2643291" cy="1547459"/>
      </dsp:txXfrm>
    </dsp:sp>
    <dsp:sp modelId="{3F12E258-3796-4B32-91E8-483D341F7993}">
      <dsp:nvSpPr>
        <dsp:cNvPr id="0" name=""/>
        <dsp:cNvSpPr/>
      </dsp:nvSpPr>
      <dsp:spPr>
        <a:xfrm>
          <a:off x="3022702"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3022702" y="2295393"/>
        <a:ext cx="406553" cy="407649"/>
      </dsp:txXfrm>
    </dsp:sp>
    <dsp:sp modelId="{E48C98EC-5A1E-43F0-AAE8-4896B9316EB0}">
      <dsp:nvSpPr>
        <dsp:cNvPr id="0" name=""/>
        <dsp:cNvSpPr/>
      </dsp:nvSpPr>
      <dsp:spPr>
        <a:xfrm>
          <a:off x="3844576"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分からないことが多い</a:t>
          </a:r>
        </a:p>
      </dsp:txBody>
      <dsp:txXfrm>
        <a:off x="3892720" y="1725488"/>
        <a:ext cx="2643291" cy="1547459"/>
      </dsp:txXfrm>
    </dsp:sp>
    <dsp:sp modelId="{11E6E941-A51C-46C6-97C5-E3C9BED6B7FB}">
      <dsp:nvSpPr>
        <dsp:cNvPr id="0" name=""/>
        <dsp:cNvSpPr/>
      </dsp:nvSpPr>
      <dsp:spPr>
        <a:xfrm>
          <a:off x="6858113"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6858113" y="2295393"/>
        <a:ext cx="406553" cy="407649"/>
      </dsp:txXfrm>
    </dsp:sp>
    <dsp:sp modelId="{8AC9AF7F-42B7-42C2-9437-8304C04135B0}">
      <dsp:nvSpPr>
        <dsp:cNvPr id="0" name=""/>
        <dsp:cNvSpPr/>
      </dsp:nvSpPr>
      <dsp:spPr>
        <a:xfrm>
          <a:off x="7679987"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技術的不安</a:t>
          </a:r>
        </a:p>
      </dsp:txBody>
      <dsp:txXfrm>
        <a:off x="7728131" y="1725488"/>
        <a:ext cx="2643291" cy="1547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2604" y="-1112604"/>
          <a:ext cx="2035894" cy="42611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仕事配分</a:t>
          </a:r>
          <a:endParaRPr kumimoji="1" lang="ja-JP" altLang="en-US" sz="4500" kern="1200" dirty="0"/>
        </a:p>
      </dsp:txBody>
      <dsp:txXfrm rot="5400000">
        <a:off x="-1" y="1"/>
        <a:ext cx="4261104" cy="1526920"/>
      </dsp:txXfrm>
    </dsp:sp>
    <dsp:sp modelId="{0D39C9F9-D252-44C3-BEFB-42CF83B1A631}">
      <dsp:nvSpPr>
        <dsp:cNvPr id="0" name=""/>
        <dsp:cNvSpPr/>
      </dsp:nvSpPr>
      <dsp:spPr>
        <a:xfrm>
          <a:off x="4261104" y="0"/>
          <a:ext cx="4261104" cy="2035894"/>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時間配分</a:t>
          </a:r>
          <a:endParaRPr kumimoji="1" lang="ja-JP" altLang="en-US" sz="4500" kern="1200" dirty="0"/>
        </a:p>
      </dsp:txBody>
      <dsp:txXfrm>
        <a:off x="4261104" y="0"/>
        <a:ext cx="4261104" cy="1526920"/>
      </dsp:txXfrm>
    </dsp:sp>
    <dsp:sp modelId="{62E5C738-9EFE-41DA-AA9A-DDE55DF9FB73}">
      <dsp:nvSpPr>
        <dsp:cNvPr id="0" name=""/>
        <dsp:cNvSpPr/>
      </dsp:nvSpPr>
      <dsp:spPr>
        <a:xfrm rot="10800000">
          <a:off x="0" y="2035894"/>
          <a:ext cx="4261104" cy="2035894"/>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役割分担</a:t>
          </a:r>
          <a:endParaRPr kumimoji="1" lang="ja-JP" altLang="en-US" sz="4500" kern="1200" dirty="0"/>
        </a:p>
      </dsp:txBody>
      <dsp:txXfrm rot="10800000">
        <a:off x="0" y="2544868"/>
        <a:ext cx="4261104" cy="1526920"/>
      </dsp:txXfrm>
    </dsp:sp>
    <dsp:sp modelId="{B1F360E8-1642-4FDA-8F9E-52743DE5B526}">
      <dsp:nvSpPr>
        <dsp:cNvPr id="0" name=""/>
        <dsp:cNvSpPr/>
      </dsp:nvSpPr>
      <dsp:spPr>
        <a:xfrm rot="5400000">
          <a:off x="5373708" y="923289"/>
          <a:ext cx="2035894" cy="42611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作業中</a:t>
          </a:r>
          <a:r>
            <a:rPr lang="ja-JP" altLang="en-US" sz="4500" kern="1200" dirty="0"/>
            <a:t>の確認</a:t>
          </a:r>
          <a:endParaRPr kumimoji="1" lang="ja-JP" altLang="en-US" sz="4500" kern="1200" dirty="0"/>
        </a:p>
      </dsp:txBody>
      <dsp:txXfrm rot="-5400000">
        <a:off x="4261103" y="2544868"/>
        <a:ext cx="4261104" cy="1526920"/>
      </dsp:txXfrm>
    </dsp:sp>
    <dsp:sp modelId="{66CD01F9-3230-4461-97DD-4B4D49F595D4}">
      <dsp:nvSpPr>
        <dsp:cNvPr id="0" name=""/>
        <dsp:cNvSpPr/>
      </dsp:nvSpPr>
      <dsp:spPr>
        <a:xfrm>
          <a:off x="1487419" y="1181022"/>
          <a:ext cx="5547369" cy="1709744"/>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コミュニケーション</a:t>
          </a:r>
        </a:p>
      </dsp:txBody>
      <dsp:txXfrm>
        <a:off x="1570882" y="1264485"/>
        <a:ext cx="5380443" cy="1542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4CA8-B1F9-4723-B4FE-E08D5D73B06D}">
      <dsp:nvSpPr>
        <dsp:cNvPr id="0" name=""/>
        <dsp:cNvSpPr/>
      </dsp:nvSpPr>
      <dsp:spPr>
        <a:xfrm>
          <a:off x="797242" y="0"/>
          <a:ext cx="9035415" cy="385762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F4F66-7E1E-475B-9129-7AA802A9DAAB}">
      <dsp:nvSpPr>
        <dsp:cNvPr id="0" name=""/>
        <dsp:cNvSpPr/>
      </dsp:nvSpPr>
      <dsp:spPr>
        <a:xfrm>
          <a:off x="542"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自力解決</a:t>
          </a:r>
          <a:endParaRPr kumimoji="1" lang="ja-JP" altLang="en-US" sz="3300" kern="1200" dirty="0"/>
        </a:p>
      </dsp:txBody>
      <dsp:txXfrm>
        <a:off x="75867" y="1232612"/>
        <a:ext cx="3164257" cy="1392400"/>
      </dsp:txXfrm>
    </dsp:sp>
    <dsp:sp modelId="{89D05253-DBB1-49CD-BC49-7C0C2FFE348F}">
      <dsp:nvSpPr>
        <dsp:cNvPr id="0" name=""/>
        <dsp:cNvSpPr/>
      </dsp:nvSpPr>
      <dsp:spPr>
        <a:xfrm>
          <a:off x="3657496"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チームメンバー</a:t>
          </a:r>
          <a:endParaRPr kumimoji="1" lang="ja-JP" altLang="en-US" sz="3300" kern="1200" dirty="0"/>
        </a:p>
      </dsp:txBody>
      <dsp:txXfrm>
        <a:off x="3732821" y="1232612"/>
        <a:ext cx="3164257" cy="1392400"/>
      </dsp:txXfrm>
    </dsp:sp>
    <dsp:sp modelId="{67D6D8A1-AC98-42BE-9231-4CEF7C6AFB6E}">
      <dsp:nvSpPr>
        <dsp:cNvPr id="0" name=""/>
        <dsp:cNvSpPr/>
      </dsp:nvSpPr>
      <dsp:spPr>
        <a:xfrm>
          <a:off x="7314449"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東講師</a:t>
          </a:r>
          <a:endParaRPr kumimoji="1" lang="ja-JP" altLang="en-US" sz="3300" kern="1200" dirty="0"/>
        </a:p>
      </dsp:txBody>
      <dsp:txXfrm>
        <a:off x="7389774" y="1232612"/>
        <a:ext cx="3164257" cy="1392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F9094-C7EB-4F60-AB0B-A0ED4800ABF1}">
      <dsp:nvSpPr>
        <dsp:cNvPr id="0" name=""/>
        <dsp:cNvSpPr/>
      </dsp:nvSpPr>
      <dsp:spPr>
        <a:xfrm>
          <a:off x="1305" y="291452"/>
          <a:ext cx="5090096" cy="3054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ja-JP" altLang="en-US" sz="3600" b="1" i="0" u="none" kern="1200" dirty="0"/>
            <a:t>質問を繰り返し、さらにプログラミングの知識を深める</a:t>
          </a:r>
          <a:endParaRPr kumimoji="1" lang="ja-JP" altLang="en-US" sz="3600" kern="1200" dirty="0"/>
        </a:p>
      </dsp:txBody>
      <dsp:txXfrm>
        <a:off x="1305" y="291452"/>
        <a:ext cx="5090096" cy="3054057"/>
      </dsp:txXfrm>
    </dsp:sp>
    <dsp:sp modelId="{36F8155A-2173-493F-9FF1-9C1B128BA7A1}">
      <dsp:nvSpPr>
        <dsp:cNvPr id="0" name=""/>
        <dsp:cNvSpPr/>
      </dsp:nvSpPr>
      <dsp:spPr>
        <a:xfrm>
          <a:off x="5600410" y="291452"/>
          <a:ext cx="5090096" cy="3054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ja-JP" altLang="en-US" sz="3600" b="1" i="0" u="none" kern="1200" dirty="0"/>
            <a:t>作業を細分化し、時間を決めることで、作業の遅延になる前に先輩に言えるような状態</a:t>
          </a:r>
          <a:endParaRPr kumimoji="1" lang="ja-JP" altLang="en-US" sz="3600" kern="1200" dirty="0"/>
        </a:p>
      </dsp:txBody>
      <dsp:txXfrm>
        <a:off x="5600410" y="291452"/>
        <a:ext cx="5090096" cy="3054057"/>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図表 4">
            <a:extLst>
              <a:ext uri="{FF2B5EF4-FFF2-40B4-BE49-F238E27FC236}">
                <a16:creationId xmlns:a16="http://schemas.microsoft.com/office/drawing/2014/main" id="{99FF326B-0F92-7EC0-36C2-5114C7CA1D38}"/>
              </a:ext>
            </a:extLst>
          </p:cNvPr>
          <p:cNvGraphicFramePr/>
          <p:nvPr>
            <p:extLst>
              <p:ext uri="{D42A27DB-BD31-4B8C-83A1-F6EECF244321}">
                <p14:modId xmlns:p14="http://schemas.microsoft.com/office/powerpoint/2010/main" val="954574751"/>
              </p:ext>
            </p:extLst>
          </p:nvPr>
        </p:nvGraphicFramePr>
        <p:xfrm>
          <a:off x="800100" y="937469"/>
          <a:ext cx="10428732" cy="499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1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None/>
            </a:pPr>
            <a:endParaRPr lang="en-US" altLang="ja-JP" dirty="0"/>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362123026"/>
              </p:ext>
            </p:extLst>
          </p:nvPr>
        </p:nvGraphicFramePr>
        <p:xfrm>
          <a:off x="1834896" y="1864115"/>
          <a:ext cx="8522208" cy="40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プログラミング</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450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プログラミング面の問題</a:t>
            </a:r>
          </a:p>
        </p:txBody>
      </p:sp>
      <p:sp>
        <p:nvSpPr>
          <p:cNvPr id="3" name="コンテンツ プレースホルダー 2">
            <a:extLst>
              <a:ext uri="{FF2B5EF4-FFF2-40B4-BE49-F238E27FC236}">
                <a16:creationId xmlns:a16="http://schemas.microsoft.com/office/drawing/2014/main" id="{1524FCF1-4C95-5A07-2976-A26A376AB73B}"/>
              </a:ext>
            </a:extLst>
          </p:cNvPr>
          <p:cNvSpPr>
            <a:spLocks noGrp="1"/>
          </p:cNvSpPr>
          <p:nvPr>
            <p:ph sz="half"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構文の意味を理解していない</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２，エラーの発生原因が分からない</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３，デバックで確認する箇所が分からない</a:t>
            </a:r>
            <a:endParaRPr lang="ja-JP" altLang="en-US" b="0" dirty="0">
              <a:effectLst/>
            </a:endParaRPr>
          </a:p>
          <a:p>
            <a:br>
              <a:rPr lang="ja-JP" altLang="en-US" dirty="0"/>
            </a:br>
            <a:endParaRPr kumimoji="1" lang="ja-JP" altLang="en-US" dirty="0"/>
          </a:p>
        </p:txBody>
      </p:sp>
      <p:sp>
        <p:nvSpPr>
          <p:cNvPr id="4" name="コンテンツ プレースホルダー 3">
            <a:extLst>
              <a:ext uri="{FF2B5EF4-FFF2-40B4-BE49-F238E27FC236}">
                <a16:creationId xmlns:a16="http://schemas.microsoft.com/office/drawing/2014/main" id="{86E9208E-0E0E-D48B-4F00-134FD791E630}"/>
              </a:ext>
            </a:extLst>
          </p:cNvPr>
          <p:cNvSpPr>
            <a:spLocks noGrp="1"/>
          </p:cNvSpPr>
          <p:nvPr>
            <p:ph sz="half" idx="2"/>
          </p:nvPr>
        </p:nvSpPr>
        <p:spPr/>
        <p:txBody>
          <a:bodyPr/>
          <a:lstStyle/>
          <a:p>
            <a:endParaRPr kumimoji="1" lang="ja-JP" altLang="en-US"/>
          </a:p>
        </p:txBody>
      </p:sp>
    </p:spTree>
    <p:extLst>
      <p:ext uri="{BB962C8B-B14F-4D97-AF65-F5344CB8AC3E}">
        <p14:creationId xmlns:p14="http://schemas.microsoft.com/office/powerpoint/2010/main" val="84870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コードの理解</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69093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構文の意味を理解していない</a:t>
            </a:r>
            <a:endParaRPr lang="en-US" altLang="ja-JP" sz="1800" b="1" i="0" u="none" strike="noStrike" dirty="0">
              <a:solidFill>
                <a:srgbClr val="000000"/>
              </a:solidFill>
              <a:effectLst/>
              <a:latin typeface="Arial" panose="020B0604020202020204" pitchFamily="34" charset="0"/>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エラーの発生原因が分からない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r>
              <a:rPr lang="ja-JP" altLang="en-US" sz="1800" b="1" i="0" u="none" strike="noStrike" dirty="0">
                <a:solidFill>
                  <a:srgbClr val="000000"/>
                </a:solidFill>
                <a:effectLst/>
                <a:latin typeface="Arial" panose="020B0604020202020204" pitchFamily="34" charset="0"/>
              </a:rPr>
              <a:t>名刺管理アプリでは引数を変えるだけで済んでいたので深く理解しないまま放置してしまった。名刺管理アプリのコピペで動作しないものに出会ったとき、構文の意味を理解していなかったためどの部分を書き直せば良いのか分からなかった。</a:t>
            </a:r>
            <a:endParaRPr lang="en-US" altLang="ja-JP" sz="1800" b="1" i="0" u="none" strike="noStrike" dirty="0">
              <a:solidFill>
                <a:srgbClr val="000000"/>
              </a:solidFill>
              <a:effectLst/>
              <a:latin typeface="Arial" panose="020B0604020202020204" pitchFamily="34" charset="0"/>
            </a:endParaRPr>
          </a:p>
          <a:p>
            <a:pPr marL="457200" rtl="0">
              <a:spcBef>
                <a:spcPts val="0"/>
              </a:spcBef>
              <a:spcAft>
                <a:spcPts val="0"/>
              </a:spcAft>
            </a:pPr>
            <a:r>
              <a:rPr lang="ja-JP" altLang="en-US" sz="2000" b="1" i="0" u="none" strike="noStrike" dirty="0">
                <a:solidFill>
                  <a:srgbClr val="000000"/>
                </a:solidFill>
                <a:effectLst/>
                <a:latin typeface="Arial" panose="020B0604020202020204" pitchFamily="34" charset="0"/>
              </a:rPr>
              <a:t>デバックに関しては特にデータのやり取り、スコープを扱う際に苦労した。例えば、サーブレットで</a:t>
            </a:r>
            <a:r>
              <a:rPr lang="en-US" altLang="ja-JP" sz="2000" b="1" i="0" u="none" strike="noStrike" dirty="0">
                <a:solidFill>
                  <a:srgbClr val="000000"/>
                </a:solidFill>
                <a:effectLst/>
                <a:latin typeface="Arial" panose="020B0604020202020204" pitchFamily="34" charset="0"/>
              </a:rPr>
              <a:t>Dao</a:t>
            </a:r>
            <a:r>
              <a:rPr lang="ja-JP" altLang="en-US" sz="2000" b="1" i="0" u="none" strike="noStrike" dirty="0">
                <a:solidFill>
                  <a:srgbClr val="000000"/>
                </a:solidFill>
                <a:effectLst/>
                <a:latin typeface="Arial" panose="020B0604020202020204" pitchFamily="34" charset="0"/>
              </a:rPr>
              <a:t>から取ってきたデータをスコープに格納し</a:t>
            </a:r>
            <a:r>
              <a:rPr lang="en-US" altLang="ja-JP" sz="2000" b="1" i="0" u="none" strike="noStrike" dirty="0">
                <a:solidFill>
                  <a:srgbClr val="000000"/>
                </a:solidFill>
                <a:effectLst/>
                <a:latin typeface="Arial" panose="020B0604020202020204" pitchFamily="34" charset="0"/>
              </a:rPr>
              <a:t>JSP</a:t>
            </a:r>
            <a:r>
              <a:rPr lang="ja-JP" altLang="en-US" sz="2000" b="1" i="0" u="none" strike="noStrike" dirty="0">
                <a:solidFill>
                  <a:srgbClr val="000000"/>
                </a:solidFill>
                <a:effectLst/>
                <a:latin typeface="Arial" panose="020B0604020202020204" pitchFamily="34" charset="0"/>
              </a:rPr>
              <a:t>にフォワードするとき、</a:t>
            </a:r>
            <a:r>
              <a:rPr lang="en-US" altLang="ja-JP" sz="2000" b="1" i="0" u="none" strike="noStrike" dirty="0">
                <a:solidFill>
                  <a:srgbClr val="000000"/>
                </a:solidFill>
                <a:effectLst/>
                <a:latin typeface="Arial" panose="020B0604020202020204" pitchFamily="34" charset="0"/>
              </a:rPr>
              <a:t>Dao</a:t>
            </a:r>
            <a:r>
              <a:rPr lang="ja-JP" altLang="en-US" sz="2000" b="1" i="0" u="none" strike="noStrike" dirty="0">
                <a:solidFill>
                  <a:srgbClr val="000000"/>
                </a:solidFill>
                <a:effectLst/>
                <a:latin typeface="Arial" panose="020B0604020202020204" pitchFamily="34" charset="0"/>
              </a:rPr>
              <a:t>から得たデータをスコープに格納する処理の後には、スコープにデータが入ってないといけない、などの判断ができないまま単に形だけのデバッグを行ってしまった。</a:t>
            </a:r>
            <a:endParaRPr lang="ja-JP" altLang="en-US" sz="1800" b="0" dirty="0">
              <a:effectLst/>
            </a:endParaRPr>
          </a:p>
          <a:p>
            <a:br>
              <a:rPr lang="ja-JP" altLang="en-US" sz="1800" dirty="0"/>
            </a:br>
            <a:endParaRPr kumimoji="1" lang="ja-JP" altLang="en-US" dirty="0"/>
          </a:p>
          <a:p>
            <a:endParaRPr kumimoji="1" lang="ja-JP" altLang="en-US" dirty="0"/>
          </a:p>
        </p:txBody>
      </p:sp>
    </p:spTree>
    <p:extLst>
      <p:ext uri="{BB962C8B-B14F-4D97-AF65-F5344CB8AC3E}">
        <p14:creationId xmlns:p14="http://schemas.microsoft.com/office/powerpoint/2010/main" val="42363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914592-CA75-7302-0028-DE4CBF8A9C50}"/>
              </a:ext>
            </a:extLst>
          </p:cNvPr>
          <p:cNvSpPr>
            <a:spLocks noGrp="1"/>
          </p:cNvSpPr>
          <p:nvPr>
            <p:ph type="title"/>
          </p:nvPr>
        </p:nvSpPr>
        <p:spPr>
          <a:xfrm>
            <a:off x="695325" y="888999"/>
            <a:ext cx="10798176" cy="1051914"/>
          </a:xfrm>
        </p:spPr>
        <p:txBody>
          <a:bodyPr>
            <a:normAutofit/>
          </a:bodyPr>
          <a:lstStyle/>
          <a:p>
            <a:r>
              <a:rPr kumimoji="1" lang="ja-JP" altLang="en-US" dirty="0"/>
              <a:t>解決策：人に頼る</a:t>
            </a:r>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コンテンツ プレースホルダー 3">
            <a:extLst>
              <a:ext uri="{FF2B5EF4-FFF2-40B4-BE49-F238E27FC236}">
                <a16:creationId xmlns:a16="http://schemas.microsoft.com/office/drawing/2014/main" id="{1DD31739-6DF9-9656-74A6-A2B6BA0B542A}"/>
              </a:ext>
            </a:extLst>
          </p:cNvPr>
          <p:cNvGraphicFramePr>
            <a:graphicFrameLocks noGrp="1"/>
          </p:cNvGraphicFramePr>
          <p:nvPr>
            <p:ph idx="1"/>
            <p:extLst>
              <p:ext uri="{D42A27DB-BD31-4B8C-83A1-F6EECF244321}">
                <p14:modId xmlns:p14="http://schemas.microsoft.com/office/powerpoint/2010/main" val="2742278389"/>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38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機能の理解</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16099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デバックで確認する箇所が分からない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r>
              <a:rPr kumimoji="1" lang="ja-JP" altLang="en-US" dirty="0"/>
              <a:t>便利機能を学ぶ</a:t>
            </a:r>
          </a:p>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特にデバッグに関してですが、使い方とかデバッグしたときに見るところがわからなくなるのが問題でした。これを自力で１から勉強するには骨が折れる。まずは東さんに質問を投げるということを繰り返した。この繰り返しの中でデバッグに関する知識が蓄積されてきて、ある程度分かってき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その知識を使って、自分で特定した原因を東講師に説明し、自分の認識が合っているかをたびたび確認した。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299395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課題②コミュニケーション</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52325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コミュニケーション面の問題</a:t>
            </a:r>
          </a:p>
        </p:txBody>
      </p:sp>
      <p:sp>
        <p:nvSpPr>
          <p:cNvPr id="3" name="コンテンツ プレースホルダー 2">
            <a:extLst>
              <a:ext uri="{FF2B5EF4-FFF2-40B4-BE49-F238E27FC236}">
                <a16:creationId xmlns:a16="http://schemas.microsoft.com/office/drawing/2014/main" id="{1524FCF1-4C95-5A07-2976-A26A376AB73B}"/>
              </a:ext>
            </a:extLst>
          </p:cNvPr>
          <p:cNvSpPr>
            <a:spLocks noGrp="1"/>
          </p:cNvSpPr>
          <p:nvPr>
            <p:ph sz="half" idx="1"/>
          </p:nvPr>
        </p:nvSpPr>
        <p:spPr/>
        <p:txBody>
          <a:bodyPr/>
          <a:lstStyle/>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①時間管理ができず進捗が遅れてしまった</a:t>
            </a:r>
          </a:p>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②用語解釈のずれにより、進捗確認の時個人の作り上げたものに認識の相違が生まれてしまった</a:t>
            </a:r>
          </a:p>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③オンライン上でのコミュニケーションにて、話し始めを譲り合ってしまい、変な間を誕生させてからゆっくり進捗確認することで少しの時間の無駄を積み重ねてしまった</a:t>
            </a:r>
          </a:p>
        </p:txBody>
      </p:sp>
      <p:sp>
        <p:nvSpPr>
          <p:cNvPr id="4" name="コンテンツ プレースホルダー 3">
            <a:extLst>
              <a:ext uri="{FF2B5EF4-FFF2-40B4-BE49-F238E27FC236}">
                <a16:creationId xmlns:a16="http://schemas.microsoft.com/office/drawing/2014/main" id="{86E9208E-0E0E-D48B-4F00-134FD791E630}"/>
              </a:ext>
            </a:extLst>
          </p:cNvPr>
          <p:cNvSpPr>
            <a:spLocks noGrp="1"/>
          </p:cNvSpPr>
          <p:nvPr>
            <p:ph sz="half" idx="2"/>
          </p:nvPr>
        </p:nvSpPr>
        <p:spPr/>
        <p:txBody>
          <a:bodyPr/>
          <a:lstStyle/>
          <a:p>
            <a:endParaRPr kumimoji="1" lang="ja-JP" altLang="en-US"/>
          </a:p>
        </p:txBody>
      </p:sp>
    </p:spTree>
    <p:extLst>
      <p:ext uri="{BB962C8B-B14F-4D97-AF65-F5344CB8AC3E}">
        <p14:creationId xmlns:p14="http://schemas.microsoft.com/office/powerpoint/2010/main" val="305199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時間管理</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976792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問題：時間管理</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全体の作業量をまとめた記載をしなかったため、各自の個人作業が把握できなかった</a:t>
            </a:r>
            <a:endParaRPr lang="ja-JP" altLang="en-US" sz="1600" b="0" dirty="0">
              <a:effectLst/>
            </a:endParaRPr>
          </a:p>
          <a:p>
            <a:pPr marL="0" indent="0">
              <a:buNone/>
            </a:pP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2916149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解決策：時間管理</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確認の機会を設ける</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グループワークの始めや、終わりに全体のファイル数や作業の確認をした</a:t>
            </a:r>
            <a:endParaRPr lang="ja-JP" altLang="en-US" b="0" dirty="0">
              <a:effectLst/>
            </a:endParaRPr>
          </a:p>
          <a:p>
            <a:pPr marL="457200" rtl="0">
              <a:spcBef>
                <a:spcPts val="0"/>
              </a:spcBef>
              <a:spcAft>
                <a:spcPts val="0"/>
              </a:spcAft>
            </a:pPr>
            <a:r>
              <a:rPr lang="en-US" altLang="ja-JP" sz="1800" b="1" i="0" u="none" strike="noStrike" dirty="0">
                <a:solidFill>
                  <a:srgbClr val="000000"/>
                </a:solidFill>
                <a:effectLst/>
                <a:latin typeface="Arial" panose="020B0604020202020204" pitchFamily="34" charset="0"/>
              </a:rPr>
              <a:t>1</a:t>
            </a:r>
            <a:r>
              <a:rPr lang="ja-JP" altLang="en-US" sz="1800" b="1" i="0" u="none" strike="noStrike" dirty="0">
                <a:solidFill>
                  <a:srgbClr val="000000"/>
                </a:solidFill>
                <a:effectLst/>
                <a:latin typeface="Arial" panose="020B0604020202020204" pitchFamily="34" charset="0"/>
              </a:rPr>
              <a:t>日に</a:t>
            </a:r>
            <a:r>
              <a:rPr lang="en-US" altLang="ja-JP" sz="1800" b="1" i="0" u="none" strike="noStrike" dirty="0">
                <a:solidFill>
                  <a:srgbClr val="000000"/>
                </a:solidFill>
                <a:effectLst/>
                <a:latin typeface="Arial" panose="020B0604020202020204" pitchFamily="34" charset="0"/>
              </a:rPr>
              <a:t>3</a:t>
            </a:r>
            <a:r>
              <a:rPr lang="ja-JP" altLang="en-US" sz="1800" b="1" i="0" u="none" strike="noStrike" dirty="0">
                <a:solidFill>
                  <a:srgbClr val="000000"/>
                </a:solidFill>
                <a:effectLst/>
                <a:latin typeface="Arial" panose="020B0604020202020204" pitchFamily="34" charset="0"/>
              </a:rPr>
              <a:t>回以上、振り返りの時間を設けた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結果：作業の遅延の把握やシステムの期限内完成を間に合わせることができ、適切な役割分担を決めることができた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37258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用語解釈</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79182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問題：用語解釈</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a:xfrm>
            <a:off x="685887" y="2505074"/>
            <a:ext cx="5282192" cy="3423777"/>
          </a:xfrm>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要件定義で実際に起きたことだが、全体で機能を決める際に、全員が自分の考えを理解した状態だと思い込んでしまい、機能名や単語のみを書いていた</a:t>
            </a: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1410454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解決策：用語解釈</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意見の統一</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用語集をエクセルで作成</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機能と画面遷移について、ホワイトボードを使い全員で意見を出し合った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結果：各個人でチームの方針を合わせ、整合性のとれたアプリ開発を分担して行うことができた</a:t>
            </a:r>
            <a:endParaRPr lang="ja-JP" altLang="en-US" sz="1600" b="0" dirty="0">
              <a:effectLst/>
            </a:endParaRPr>
          </a:p>
          <a:p>
            <a:br>
              <a:rPr lang="ja-JP" altLang="en-US" sz="1600" dirty="0"/>
            </a:br>
            <a:endParaRPr kumimoji="1" lang="ja-JP" altLang="en-US" dirty="0"/>
          </a:p>
        </p:txBody>
      </p:sp>
    </p:spTree>
    <p:extLst>
      <p:ext uri="{BB962C8B-B14F-4D97-AF65-F5344CB8AC3E}">
        <p14:creationId xmlns:p14="http://schemas.microsoft.com/office/powerpoint/2010/main" val="4093904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オンライン上での会話</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59337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問題：オンラインでの会話</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話し始めを譲り合ってしまい、変な間を誕生させてからゆっくり進捗確認することで少しの時間の無駄を積み重ねてしまった</a:t>
            </a:r>
            <a:endParaRPr lang="ja-JP" altLang="en-US" sz="1600" b="0" dirty="0">
              <a:effectLst/>
            </a:endParaRPr>
          </a:p>
          <a:p>
            <a:br>
              <a:rPr lang="ja-JP" altLang="en-US" sz="1600"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r>
              <a:rPr lang="ja-JP" altLang="en-US" sz="1800" b="1" i="0" u="none" strike="noStrike" dirty="0">
                <a:solidFill>
                  <a:srgbClr val="000000"/>
                </a:solidFill>
                <a:effectLst/>
                <a:latin typeface="Arial" panose="020B0604020202020204" pitchFamily="34" charset="0"/>
              </a:rPr>
              <a:t>進捗確認や</a:t>
            </a:r>
            <a:r>
              <a:rPr lang="en-US" altLang="ja-JP" sz="1800" b="1" i="0" u="none" strike="noStrike" dirty="0">
                <a:solidFill>
                  <a:srgbClr val="000000"/>
                </a:solidFill>
                <a:effectLst/>
                <a:latin typeface="Arial" panose="020B0604020202020204" pitchFamily="34" charset="0"/>
              </a:rPr>
              <a:t>GW</a:t>
            </a:r>
            <a:r>
              <a:rPr lang="ja-JP" altLang="en-US" sz="1800" b="1" i="0" u="none" strike="noStrike" dirty="0">
                <a:solidFill>
                  <a:srgbClr val="000000"/>
                </a:solidFill>
                <a:effectLst/>
                <a:latin typeface="Arial" panose="020B0604020202020204" pitchFamily="34" charset="0"/>
              </a:rPr>
              <a:t>を行う際に、誰かが話し始めるだろうという意識や、自分の発言や質問が間違っていたら申し訳ない、という意識が先行してしまった　</a:t>
            </a:r>
            <a:endParaRPr kumimoji="1" lang="ja-JP" altLang="en-US" dirty="0"/>
          </a:p>
        </p:txBody>
      </p:sp>
    </p:spTree>
    <p:extLst>
      <p:ext uri="{BB962C8B-B14F-4D97-AF65-F5344CB8AC3E}">
        <p14:creationId xmlns:p14="http://schemas.microsoft.com/office/powerpoint/2010/main" val="450012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解決策：オンラインでの会話</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解決策：ポジティブな反応</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相手を褒める、発表が終わったら拍手など、ポジティブな言葉、行動を積極的に行った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雰囲気も徐々によくなり、これ何の時間、ということが無言の時に聞けるようにまでなった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結果：役割にとらわれることなく、チーム内で助け合う、という意識を持って活動することができるようになった</a:t>
            </a:r>
            <a:endParaRPr lang="ja-JP" altLang="en-US" sz="1600" b="0" dirty="0">
              <a:effectLst/>
            </a:endParaRPr>
          </a:p>
          <a:p>
            <a:br>
              <a:rPr lang="ja-JP" altLang="en-US" sz="1600" dirty="0"/>
            </a:br>
            <a:endParaRPr kumimoji="1" lang="ja-JP" altLang="en-US" dirty="0"/>
          </a:p>
        </p:txBody>
      </p:sp>
    </p:spTree>
    <p:extLst>
      <p:ext uri="{BB962C8B-B14F-4D97-AF65-F5344CB8AC3E}">
        <p14:creationId xmlns:p14="http://schemas.microsoft.com/office/powerpoint/2010/main" val="302118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47606-CA87-3E0B-3429-B7D9E0B9A1B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56D7E40D-41ED-B0E0-7BB2-9668FAE82A72}"/>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コミュニケーションにおける課題：チーム内での情報共有　</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解決策と結果から、私たちはチーム内での情報共有の意識を高め、行動できるようになった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418146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これから</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381465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E5A66-3AB9-34AD-E3AB-678E1B855F30}"/>
              </a:ext>
            </a:extLst>
          </p:cNvPr>
          <p:cNvSpPr>
            <a:spLocks noGrp="1"/>
          </p:cNvSpPr>
          <p:nvPr>
            <p:ph type="title"/>
          </p:nvPr>
        </p:nvSpPr>
        <p:spPr/>
        <p:txBody>
          <a:bodyPr/>
          <a:lstStyle/>
          <a:p>
            <a:r>
              <a:rPr kumimoji="1" lang="ja-JP" altLang="en-US" dirty="0"/>
              <a:t>研修を活かして</a:t>
            </a:r>
          </a:p>
        </p:txBody>
      </p:sp>
      <p:graphicFrame>
        <p:nvGraphicFramePr>
          <p:cNvPr id="4" name="コンテンツ プレースホルダー 3">
            <a:extLst>
              <a:ext uri="{FF2B5EF4-FFF2-40B4-BE49-F238E27FC236}">
                <a16:creationId xmlns:a16="http://schemas.microsoft.com/office/drawing/2014/main" id="{4859568E-F7F1-6517-251E-DEFC4DE36D9F}"/>
              </a:ext>
            </a:extLst>
          </p:cNvPr>
          <p:cNvGraphicFramePr>
            <a:graphicFrameLocks noGrp="1"/>
          </p:cNvGraphicFramePr>
          <p:nvPr>
            <p:ph idx="1"/>
            <p:extLst>
              <p:ext uri="{D42A27DB-BD31-4B8C-83A1-F6EECF244321}">
                <p14:modId xmlns:p14="http://schemas.microsoft.com/office/powerpoint/2010/main" val="871405939"/>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39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1222</Words>
  <Application>Microsoft Office PowerPoint</Application>
  <PresentationFormat>ワイド画面</PresentationFormat>
  <Paragraphs>145</Paragraphs>
  <Slides>44</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44</vt:i4>
      </vt:variant>
    </vt:vector>
  </HeadingPairs>
  <TitlesOfParts>
    <vt:vector size="53"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6月1日の私たち</vt:lpstr>
      <vt:lpstr>6月1日ミニグループワークで判明した課題</vt:lpstr>
      <vt:lpstr>6月を経て成長したこと</vt:lpstr>
      <vt:lpstr>プログラミング</vt:lpstr>
      <vt:lpstr>プログラミング面の問題</vt:lpstr>
      <vt:lpstr>コードの理解</vt:lpstr>
      <vt:lpstr>問題</vt:lpstr>
      <vt:lpstr>解決策：人に頼る</vt:lpstr>
      <vt:lpstr>機能の理解</vt:lpstr>
      <vt:lpstr>問題</vt:lpstr>
      <vt:lpstr>課題②コミュニケーション</vt:lpstr>
      <vt:lpstr>コミュニケーション面の問題</vt:lpstr>
      <vt:lpstr>時間管理</vt:lpstr>
      <vt:lpstr>問題：時間管理</vt:lpstr>
      <vt:lpstr>解決策：時間管理</vt:lpstr>
      <vt:lpstr>用語解釈</vt:lpstr>
      <vt:lpstr>問題：用語解釈</vt:lpstr>
      <vt:lpstr>解決策：用語解釈</vt:lpstr>
      <vt:lpstr>オンライン上での会話</vt:lpstr>
      <vt:lpstr>問題：オンラインでの会話</vt:lpstr>
      <vt:lpstr>解決策：オンラインでの会話</vt:lpstr>
      <vt:lpstr>PowerPoint プレゼンテーション</vt:lpstr>
      <vt:lpstr>これから</vt:lpstr>
      <vt:lpstr>研修を活かして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20</cp:revision>
  <dcterms:created xsi:type="dcterms:W3CDTF">2022-06-28T10:15:50Z</dcterms:created>
  <dcterms:modified xsi:type="dcterms:W3CDTF">2022-06-29T04:17:21Z</dcterms:modified>
</cp:coreProperties>
</file>