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 id="2147483701" r:id="rId2"/>
  </p:sldMasterIdLst>
  <p:notesMasterIdLst>
    <p:notesMasterId r:id="rId47"/>
  </p:notesMasterIdLst>
  <p:sldIdLst>
    <p:sldId id="256" r:id="rId3"/>
    <p:sldId id="257" r:id="rId4"/>
    <p:sldId id="258" r:id="rId5"/>
    <p:sldId id="260" r:id="rId6"/>
    <p:sldId id="259" r:id="rId7"/>
    <p:sldId id="261" r:id="rId8"/>
    <p:sldId id="264" r:id="rId9"/>
    <p:sldId id="263" r:id="rId10"/>
    <p:sldId id="265" r:id="rId11"/>
    <p:sldId id="266" r:id="rId12"/>
    <p:sldId id="267" r:id="rId13"/>
    <p:sldId id="268" r:id="rId14"/>
    <p:sldId id="270" r:id="rId15"/>
    <p:sldId id="271" r:id="rId16"/>
    <p:sldId id="272" r:id="rId17"/>
    <p:sldId id="280" r:id="rId18"/>
    <p:sldId id="274" r:id="rId19"/>
    <p:sldId id="275" r:id="rId20"/>
    <p:sldId id="276" r:id="rId21"/>
    <p:sldId id="278" r:id="rId22"/>
    <p:sldId id="281" r:id="rId23"/>
    <p:sldId id="282" r:id="rId24"/>
    <p:sldId id="279" r:id="rId25"/>
    <p:sldId id="283" r:id="rId26"/>
    <p:sldId id="290" r:id="rId27"/>
    <p:sldId id="304" r:id="rId28"/>
    <p:sldId id="285" r:id="rId29"/>
    <p:sldId id="289" r:id="rId30"/>
    <p:sldId id="305" r:id="rId31"/>
    <p:sldId id="287" r:id="rId32"/>
    <p:sldId id="284" r:id="rId33"/>
    <p:sldId id="306" r:id="rId34"/>
    <p:sldId id="293" r:id="rId35"/>
    <p:sldId id="292" r:id="rId36"/>
    <p:sldId id="294" r:id="rId37"/>
    <p:sldId id="295" r:id="rId38"/>
    <p:sldId id="296" r:id="rId39"/>
    <p:sldId id="297" r:id="rId40"/>
    <p:sldId id="298" r:id="rId41"/>
    <p:sldId id="299" r:id="rId42"/>
    <p:sldId id="300" r:id="rId43"/>
    <p:sldId id="302" r:id="rId44"/>
    <p:sldId id="301" r:id="rId45"/>
    <p:sldId id="303" r:id="rId4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D493"/>
    <a:srgbClr val="E9A215"/>
    <a:srgbClr val="FF6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pieChart>
        <c:varyColors val="1"/>
        <c:ser>
          <c:idx val="0"/>
          <c:order val="0"/>
          <c:tx>
            <c:strRef>
              <c:f>Sheet1!$B$1</c:f>
              <c:strCache>
                <c:ptCount val="1"/>
                <c:pt idx="0">
                  <c:v>計画の身を立てたグループ</c:v>
                </c:pt>
              </c:strCache>
            </c:strRef>
          </c:tx>
          <c:dPt>
            <c:idx val="0"/>
            <c:bubble3D val="0"/>
            <c:spPr>
              <a:solidFill>
                <a:schemeClr val="accent6">
                  <a:tint val="77000"/>
                </a:schemeClr>
              </a:solidFill>
              <a:ln w="19050">
                <a:solidFill>
                  <a:schemeClr val="lt1"/>
                </a:solidFill>
              </a:ln>
              <a:effectLst/>
            </c:spPr>
            <c:extLst>
              <c:ext xmlns:c16="http://schemas.microsoft.com/office/drawing/2014/chart" uri="{C3380CC4-5D6E-409C-BE32-E72D297353CC}">
                <c16:uniqueId val="{00000001-8C58-4D15-9ABB-B8D52A785781}"/>
              </c:ext>
            </c:extLst>
          </c:dPt>
          <c:dPt>
            <c:idx val="1"/>
            <c:bubble3D val="0"/>
            <c:spPr>
              <a:solidFill>
                <a:schemeClr val="accent6">
                  <a:shade val="76000"/>
                </a:schemeClr>
              </a:solidFill>
              <a:ln w="19050">
                <a:solidFill>
                  <a:schemeClr val="lt1"/>
                </a:solidFill>
              </a:ln>
              <a:effectLst/>
            </c:spPr>
            <c:extLst>
              <c:ext xmlns:c16="http://schemas.microsoft.com/office/drawing/2014/chart" uri="{C3380CC4-5D6E-409C-BE32-E72D297353CC}">
                <c16:uniqueId val="{00000003-8C58-4D15-9ABB-B8D52A78578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全体</c:v>
                </c:pt>
                <c:pt idx="1">
                  <c:v>禁煙成功</c:v>
                </c:pt>
              </c:strCache>
            </c:strRef>
          </c:cat>
          <c:val>
            <c:numRef>
              <c:f>Sheet1!$B$2:$B$3</c:f>
              <c:numCache>
                <c:formatCode>General</c:formatCode>
                <c:ptCount val="2"/>
                <c:pt idx="0">
                  <c:v>65</c:v>
                </c:pt>
                <c:pt idx="1">
                  <c:v>10</c:v>
                </c:pt>
              </c:numCache>
            </c:numRef>
          </c:val>
          <c:extLst>
            <c:ext xmlns:c16="http://schemas.microsoft.com/office/drawing/2014/chart" uri="{C3380CC4-5D6E-409C-BE32-E72D297353CC}">
              <c16:uniqueId val="{00000004-8C58-4D15-9ABB-B8D52A785781}"/>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pieChart>
        <c:varyColors val="1"/>
        <c:ser>
          <c:idx val="0"/>
          <c:order val="0"/>
          <c:tx>
            <c:strRef>
              <c:f>Sheet1!$B$1</c:f>
              <c:strCache>
                <c:ptCount val="1"/>
                <c:pt idx="0">
                  <c:v>計画の身を立てたグループ</c:v>
                </c:pt>
              </c:strCache>
            </c:strRef>
          </c:tx>
          <c:dPt>
            <c:idx val="0"/>
            <c:bubble3D val="0"/>
            <c:spPr>
              <a:solidFill>
                <a:schemeClr val="accent6">
                  <a:tint val="77000"/>
                </a:schemeClr>
              </a:solidFill>
              <a:ln w="19050">
                <a:solidFill>
                  <a:schemeClr val="lt1"/>
                </a:solidFill>
              </a:ln>
              <a:effectLst/>
            </c:spPr>
            <c:extLst>
              <c:ext xmlns:c16="http://schemas.microsoft.com/office/drawing/2014/chart" uri="{C3380CC4-5D6E-409C-BE32-E72D297353CC}">
                <c16:uniqueId val="{00000001-149A-4C60-82BE-4D9C3B3413EC}"/>
              </c:ext>
            </c:extLst>
          </c:dPt>
          <c:dPt>
            <c:idx val="1"/>
            <c:bubble3D val="0"/>
            <c:spPr>
              <a:solidFill>
                <a:schemeClr val="accent6">
                  <a:shade val="76000"/>
                </a:schemeClr>
              </a:solidFill>
              <a:ln w="19050">
                <a:solidFill>
                  <a:schemeClr val="lt1"/>
                </a:solidFill>
              </a:ln>
              <a:effectLst/>
            </c:spPr>
            <c:extLst>
              <c:ext xmlns:c16="http://schemas.microsoft.com/office/drawing/2014/chart" uri="{C3380CC4-5D6E-409C-BE32-E72D297353CC}">
                <c16:uniqueId val="{00000003-149A-4C60-82BE-4D9C3B3413EC}"/>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全体</c:v>
                </c:pt>
                <c:pt idx="1">
                  <c:v>禁煙成功</c:v>
                </c:pt>
              </c:strCache>
            </c:strRef>
          </c:cat>
          <c:val>
            <c:numRef>
              <c:f>Sheet1!$B$2:$B$3</c:f>
              <c:numCache>
                <c:formatCode>General</c:formatCode>
                <c:ptCount val="2"/>
                <c:pt idx="0">
                  <c:v>94</c:v>
                </c:pt>
                <c:pt idx="1">
                  <c:v>33</c:v>
                </c:pt>
              </c:numCache>
            </c:numRef>
          </c:val>
          <c:extLst>
            <c:ext xmlns:c16="http://schemas.microsoft.com/office/drawing/2014/chart" uri="{C3380CC4-5D6E-409C-BE32-E72D297353CC}">
              <c16:uniqueId val="{00000004-149A-4C60-82BE-4D9C3B3413E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colors2.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F237B2-A6EF-4E7F-9B9C-459BBD775AEB}" type="doc">
      <dgm:prSet loTypeId="urn:microsoft.com/office/officeart/2008/layout/VerticalAccentList" loCatId="list" qsTypeId="urn:microsoft.com/office/officeart/2005/8/quickstyle/simple3" qsCatId="simple" csTypeId="urn:microsoft.com/office/officeart/2005/8/colors/colorful1" csCatId="colorful" phldr="1"/>
      <dgm:spPr/>
      <dgm:t>
        <a:bodyPr/>
        <a:lstStyle/>
        <a:p>
          <a:endParaRPr kumimoji="1" lang="ja-JP" altLang="en-US"/>
        </a:p>
      </dgm:t>
    </dgm:pt>
    <dgm:pt modelId="{C5827A84-64F7-4CA2-9854-99F811A28E2A}">
      <dgm:prSet phldrT="[テキスト]"/>
      <dgm:spPr/>
      <dgm:t>
        <a:bodyPr/>
        <a:lstStyle/>
        <a:p>
          <a:r>
            <a:rPr lang="ja" dirty="0"/>
            <a:t>一日のうちに一度達成したい</a:t>
          </a:r>
          <a:endParaRPr kumimoji="1" lang="ja-JP" altLang="en-US" dirty="0"/>
        </a:p>
      </dgm:t>
    </dgm:pt>
    <dgm:pt modelId="{B419D4F6-2ADA-43EA-9AB5-5C95CD86DC77}" type="parTrans" cxnId="{62AA5B33-8E7A-4E58-9D1E-74DF43A08941}">
      <dgm:prSet/>
      <dgm:spPr/>
      <dgm:t>
        <a:bodyPr/>
        <a:lstStyle/>
        <a:p>
          <a:endParaRPr kumimoji="1" lang="ja-JP" altLang="en-US"/>
        </a:p>
      </dgm:t>
    </dgm:pt>
    <dgm:pt modelId="{FD0E7502-0417-49A6-99A4-B28D2A398B35}" type="sibTrans" cxnId="{62AA5B33-8E7A-4E58-9D1E-74DF43A08941}">
      <dgm:prSet/>
      <dgm:spPr/>
      <dgm:t>
        <a:bodyPr/>
        <a:lstStyle/>
        <a:p>
          <a:endParaRPr kumimoji="1" lang="ja-JP" altLang="en-US"/>
        </a:p>
      </dgm:t>
    </dgm:pt>
    <dgm:pt modelId="{A6CF6308-B4D9-4A94-94DC-897B79F0C981}">
      <dgm:prSet phldrT="[テキスト]" custT="1"/>
      <dgm:spPr/>
      <dgm:t>
        <a:bodyPr/>
        <a:lstStyle/>
        <a:p>
          <a:r>
            <a:rPr kumimoji="1" lang="ja-JP" altLang="en-US" sz="2400" dirty="0"/>
            <a:t>終日</a:t>
          </a:r>
        </a:p>
      </dgm:t>
    </dgm:pt>
    <dgm:pt modelId="{B8A5A72C-979F-4017-B2DC-C3B392C96020}" type="parTrans" cxnId="{58EC2785-D76E-4B40-AE25-20A93A10D016}">
      <dgm:prSet/>
      <dgm:spPr/>
      <dgm:t>
        <a:bodyPr/>
        <a:lstStyle/>
        <a:p>
          <a:endParaRPr kumimoji="1" lang="ja-JP" altLang="en-US"/>
        </a:p>
      </dgm:t>
    </dgm:pt>
    <dgm:pt modelId="{7CD081C7-D95B-44A9-A1AF-B0F0FA61378B}" type="sibTrans" cxnId="{58EC2785-D76E-4B40-AE25-20A93A10D016}">
      <dgm:prSet/>
      <dgm:spPr/>
      <dgm:t>
        <a:bodyPr/>
        <a:lstStyle/>
        <a:p>
          <a:endParaRPr kumimoji="1" lang="ja-JP" altLang="en-US"/>
        </a:p>
      </dgm:t>
    </dgm:pt>
    <dgm:pt modelId="{66807DBE-7644-44EF-B2AB-67BE80A0C058}">
      <dgm:prSet phldrT="[テキスト]"/>
      <dgm:spPr/>
      <dgm:t>
        <a:bodyPr/>
        <a:lstStyle/>
        <a:p>
          <a:r>
            <a:rPr lang="ja" dirty="0"/>
            <a:t>設定した期間内、毎日達成したいとき</a:t>
          </a:r>
          <a:endParaRPr kumimoji="1" lang="ja-JP" altLang="en-US" dirty="0"/>
        </a:p>
      </dgm:t>
    </dgm:pt>
    <dgm:pt modelId="{3CFFAE77-BAE4-4EDA-B8FA-12EF67718D52}" type="parTrans" cxnId="{55EF9749-83AD-4CE4-8065-5EB8D14F0D48}">
      <dgm:prSet/>
      <dgm:spPr/>
      <dgm:t>
        <a:bodyPr/>
        <a:lstStyle/>
        <a:p>
          <a:endParaRPr kumimoji="1" lang="ja-JP" altLang="en-US"/>
        </a:p>
      </dgm:t>
    </dgm:pt>
    <dgm:pt modelId="{16DC20BB-BB9E-48A3-9D92-37DA90A5CC19}" type="sibTrans" cxnId="{55EF9749-83AD-4CE4-8065-5EB8D14F0D48}">
      <dgm:prSet/>
      <dgm:spPr/>
      <dgm:t>
        <a:bodyPr/>
        <a:lstStyle/>
        <a:p>
          <a:endParaRPr kumimoji="1" lang="ja-JP" altLang="en-US"/>
        </a:p>
      </dgm:t>
    </dgm:pt>
    <dgm:pt modelId="{1D215E6D-9AA4-42CE-B096-D0D15526E485}">
      <dgm:prSet phldrT="[テキスト]" custT="1"/>
      <dgm:spPr/>
      <dgm:t>
        <a:bodyPr/>
        <a:lstStyle/>
        <a:p>
          <a:r>
            <a:rPr kumimoji="1" lang="ja-JP" altLang="en-US" sz="2400" dirty="0"/>
            <a:t>繰り返し</a:t>
          </a:r>
        </a:p>
      </dgm:t>
    </dgm:pt>
    <dgm:pt modelId="{DA076607-4203-4250-8F10-B9EE6D9993F0}" type="parTrans" cxnId="{EBF60DBA-2EB4-4B5A-8630-B49805BEA713}">
      <dgm:prSet/>
      <dgm:spPr/>
      <dgm:t>
        <a:bodyPr/>
        <a:lstStyle/>
        <a:p>
          <a:endParaRPr kumimoji="1" lang="ja-JP" altLang="en-US"/>
        </a:p>
      </dgm:t>
    </dgm:pt>
    <dgm:pt modelId="{F40465D3-90E4-40FE-A52A-74CE7BEEABA4}" type="sibTrans" cxnId="{EBF60DBA-2EB4-4B5A-8630-B49805BEA713}">
      <dgm:prSet/>
      <dgm:spPr/>
      <dgm:t>
        <a:bodyPr/>
        <a:lstStyle/>
        <a:p>
          <a:endParaRPr kumimoji="1" lang="ja-JP" altLang="en-US"/>
        </a:p>
      </dgm:t>
    </dgm:pt>
    <dgm:pt modelId="{0D763BC3-3D56-46C2-93E1-0413E8D4EBBA}">
      <dgm:prSet phldrT="[テキスト]"/>
      <dgm:spPr/>
      <dgm:t>
        <a:bodyPr/>
        <a:lstStyle/>
        <a:p>
          <a:r>
            <a:rPr lang="ja" dirty="0"/>
            <a:t>設定した期間内に一度だけ達成したいとき</a:t>
          </a:r>
          <a:endParaRPr kumimoji="1" lang="ja-JP" altLang="en-US" dirty="0"/>
        </a:p>
      </dgm:t>
    </dgm:pt>
    <dgm:pt modelId="{05E6713F-1489-49A9-8BA0-5A01BA3C6353}" type="parTrans" cxnId="{9213EABE-16BF-4438-BD23-7C06FAAA5B2D}">
      <dgm:prSet/>
      <dgm:spPr/>
      <dgm:t>
        <a:bodyPr/>
        <a:lstStyle/>
        <a:p>
          <a:endParaRPr kumimoji="1" lang="ja-JP" altLang="en-US"/>
        </a:p>
      </dgm:t>
    </dgm:pt>
    <dgm:pt modelId="{D437A3E7-09F4-416B-B560-0DF5CAC45998}" type="sibTrans" cxnId="{9213EABE-16BF-4438-BD23-7C06FAAA5B2D}">
      <dgm:prSet/>
      <dgm:spPr/>
      <dgm:t>
        <a:bodyPr/>
        <a:lstStyle/>
        <a:p>
          <a:endParaRPr kumimoji="1" lang="ja-JP" altLang="en-US"/>
        </a:p>
      </dgm:t>
    </dgm:pt>
    <dgm:pt modelId="{A6C5BD89-EE1C-42AC-A4A6-0A7E5B960A4B}">
      <dgm:prSet phldrT="[テキスト]" custT="1"/>
      <dgm:spPr/>
      <dgm:t>
        <a:bodyPr/>
        <a:lstStyle/>
        <a:p>
          <a:r>
            <a:rPr kumimoji="1" lang="ja-JP" altLang="en-US" sz="2400" dirty="0"/>
            <a:t>長期</a:t>
          </a:r>
        </a:p>
      </dgm:t>
    </dgm:pt>
    <dgm:pt modelId="{E02D73EB-70FC-4BBD-B6B9-5F52688112C9}" type="parTrans" cxnId="{C7D0C91E-F374-4CE1-8EFF-24CC420FE0AD}">
      <dgm:prSet/>
      <dgm:spPr/>
      <dgm:t>
        <a:bodyPr/>
        <a:lstStyle/>
        <a:p>
          <a:endParaRPr kumimoji="1" lang="ja-JP" altLang="en-US"/>
        </a:p>
      </dgm:t>
    </dgm:pt>
    <dgm:pt modelId="{45449399-C975-434D-9B88-A557CB4AB5D4}" type="sibTrans" cxnId="{C7D0C91E-F374-4CE1-8EFF-24CC420FE0AD}">
      <dgm:prSet/>
      <dgm:spPr/>
      <dgm:t>
        <a:bodyPr/>
        <a:lstStyle/>
        <a:p>
          <a:endParaRPr kumimoji="1" lang="ja-JP" altLang="en-US"/>
        </a:p>
      </dgm:t>
    </dgm:pt>
    <dgm:pt modelId="{16DDDD7B-F28D-4FBE-B29B-A66F32815D12}" type="pres">
      <dgm:prSet presAssocID="{A3F237B2-A6EF-4E7F-9B9C-459BBD775AEB}" presName="Name0" presStyleCnt="0">
        <dgm:presLayoutVars>
          <dgm:chMax/>
          <dgm:chPref/>
          <dgm:dir/>
        </dgm:presLayoutVars>
      </dgm:prSet>
      <dgm:spPr/>
    </dgm:pt>
    <dgm:pt modelId="{45DE99CA-19C2-4FF5-BBC1-0DED77B02CD5}" type="pres">
      <dgm:prSet presAssocID="{C5827A84-64F7-4CA2-9854-99F811A28E2A}" presName="parenttextcomposite" presStyleCnt="0"/>
      <dgm:spPr/>
    </dgm:pt>
    <dgm:pt modelId="{65A576E1-C8E8-4E29-8D89-E542854B1FFD}" type="pres">
      <dgm:prSet presAssocID="{C5827A84-64F7-4CA2-9854-99F811A28E2A}" presName="parenttext" presStyleLbl="revTx" presStyleIdx="0" presStyleCnt="3">
        <dgm:presLayoutVars>
          <dgm:chMax/>
          <dgm:chPref val="2"/>
          <dgm:bulletEnabled val="1"/>
        </dgm:presLayoutVars>
      </dgm:prSet>
      <dgm:spPr/>
    </dgm:pt>
    <dgm:pt modelId="{8AF08505-7539-4925-8536-6F86094739DF}" type="pres">
      <dgm:prSet presAssocID="{C5827A84-64F7-4CA2-9854-99F811A28E2A}" presName="composite" presStyleCnt="0"/>
      <dgm:spPr/>
    </dgm:pt>
    <dgm:pt modelId="{BE096715-94E2-49BD-A58A-74DB60489CFF}" type="pres">
      <dgm:prSet presAssocID="{C5827A84-64F7-4CA2-9854-99F811A28E2A}" presName="chevron1" presStyleLbl="alignNode1" presStyleIdx="0" presStyleCnt="21"/>
      <dgm:spPr/>
    </dgm:pt>
    <dgm:pt modelId="{ACABDAAA-4F50-48BE-AA75-7E37725559A6}" type="pres">
      <dgm:prSet presAssocID="{C5827A84-64F7-4CA2-9854-99F811A28E2A}" presName="chevron2" presStyleLbl="alignNode1" presStyleIdx="1" presStyleCnt="21"/>
      <dgm:spPr/>
    </dgm:pt>
    <dgm:pt modelId="{8F3F7246-A5AF-44CD-B9B7-4962C3FC1D53}" type="pres">
      <dgm:prSet presAssocID="{C5827A84-64F7-4CA2-9854-99F811A28E2A}" presName="chevron3" presStyleLbl="alignNode1" presStyleIdx="2" presStyleCnt="21"/>
      <dgm:spPr/>
    </dgm:pt>
    <dgm:pt modelId="{C9A3C6E1-9DD7-48FA-A0B8-4CB7B2FEFAEF}" type="pres">
      <dgm:prSet presAssocID="{C5827A84-64F7-4CA2-9854-99F811A28E2A}" presName="chevron4" presStyleLbl="alignNode1" presStyleIdx="3" presStyleCnt="21"/>
      <dgm:spPr/>
    </dgm:pt>
    <dgm:pt modelId="{F259BB49-B80E-40BB-B822-DC7071059A64}" type="pres">
      <dgm:prSet presAssocID="{C5827A84-64F7-4CA2-9854-99F811A28E2A}" presName="chevron5" presStyleLbl="alignNode1" presStyleIdx="4" presStyleCnt="21"/>
      <dgm:spPr/>
    </dgm:pt>
    <dgm:pt modelId="{ABAF4942-3AED-47FE-987C-CCEB6D05A221}" type="pres">
      <dgm:prSet presAssocID="{C5827A84-64F7-4CA2-9854-99F811A28E2A}" presName="chevron6" presStyleLbl="alignNode1" presStyleIdx="5" presStyleCnt="21"/>
      <dgm:spPr/>
    </dgm:pt>
    <dgm:pt modelId="{D115243A-B014-428E-A9AE-286FAF935538}" type="pres">
      <dgm:prSet presAssocID="{C5827A84-64F7-4CA2-9854-99F811A28E2A}" presName="chevron7" presStyleLbl="alignNode1" presStyleIdx="6" presStyleCnt="21"/>
      <dgm:spPr/>
    </dgm:pt>
    <dgm:pt modelId="{87B995B7-7314-4654-8719-BB0B0F9583C7}" type="pres">
      <dgm:prSet presAssocID="{C5827A84-64F7-4CA2-9854-99F811A28E2A}" presName="childtext" presStyleLbl="solidFgAcc1" presStyleIdx="0" presStyleCnt="3">
        <dgm:presLayoutVars>
          <dgm:chMax/>
          <dgm:chPref val="0"/>
          <dgm:bulletEnabled val="1"/>
        </dgm:presLayoutVars>
      </dgm:prSet>
      <dgm:spPr/>
    </dgm:pt>
    <dgm:pt modelId="{16F567AC-E3A7-42FF-8CD1-8939489D1A58}" type="pres">
      <dgm:prSet presAssocID="{FD0E7502-0417-49A6-99A4-B28D2A398B35}" presName="sibTrans" presStyleCnt="0"/>
      <dgm:spPr/>
    </dgm:pt>
    <dgm:pt modelId="{0CE1B71F-DD14-4444-B4CD-AD33888C47E1}" type="pres">
      <dgm:prSet presAssocID="{66807DBE-7644-44EF-B2AB-67BE80A0C058}" presName="parenttextcomposite" presStyleCnt="0"/>
      <dgm:spPr/>
    </dgm:pt>
    <dgm:pt modelId="{0C166B38-CE69-4665-BBE0-0783AEAD8E25}" type="pres">
      <dgm:prSet presAssocID="{66807DBE-7644-44EF-B2AB-67BE80A0C058}" presName="parenttext" presStyleLbl="revTx" presStyleIdx="1" presStyleCnt="3">
        <dgm:presLayoutVars>
          <dgm:chMax/>
          <dgm:chPref val="2"/>
          <dgm:bulletEnabled val="1"/>
        </dgm:presLayoutVars>
      </dgm:prSet>
      <dgm:spPr/>
    </dgm:pt>
    <dgm:pt modelId="{C3CF69C7-6FA0-4BB3-9A2C-D1261300619E}" type="pres">
      <dgm:prSet presAssocID="{66807DBE-7644-44EF-B2AB-67BE80A0C058}" presName="composite" presStyleCnt="0"/>
      <dgm:spPr/>
    </dgm:pt>
    <dgm:pt modelId="{FFC8131F-F4B5-491D-99F3-288A1AD13D09}" type="pres">
      <dgm:prSet presAssocID="{66807DBE-7644-44EF-B2AB-67BE80A0C058}" presName="chevron1" presStyleLbl="alignNode1" presStyleIdx="7" presStyleCnt="21"/>
      <dgm:spPr/>
    </dgm:pt>
    <dgm:pt modelId="{86BF42DA-DB28-4BDC-9F98-43F372CC0C85}" type="pres">
      <dgm:prSet presAssocID="{66807DBE-7644-44EF-B2AB-67BE80A0C058}" presName="chevron2" presStyleLbl="alignNode1" presStyleIdx="8" presStyleCnt="21"/>
      <dgm:spPr/>
    </dgm:pt>
    <dgm:pt modelId="{68F125DD-5EF3-47B7-9D84-D0AC384A721C}" type="pres">
      <dgm:prSet presAssocID="{66807DBE-7644-44EF-B2AB-67BE80A0C058}" presName="chevron3" presStyleLbl="alignNode1" presStyleIdx="9" presStyleCnt="21"/>
      <dgm:spPr/>
    </dgm:pt>
    <dgm:pt modelId="{59804653-3D4A-4FAB-B0C8-28ED56EA5351}" type="pres">
      <dgm:prSet presAssocID="{66807DBE-7644-44EF-B2AB-67BE80A0C058}" presName="chevron4" presStyleLbl="alignNode1" presStyleIdx="10" presStyleCnt="21"/>
      <dgm:spPr/>
    </dgm:pt>
    <dgm:pt modelId="{2A52FFD1-5BFA-45A1-B4B1-9D52539C235A}" type="pres">
      <dgm:prSet presAssocID="{66807DBE-7644-44EF-B2AB-67BE80A0C058}" presName="chevron5" presStyleLbl="alignNode1" presStyleIdx="11" presStyleCnt="21"/>
      <dgm:spPr/>
    </dgm:pt>
    <dgm:pt modelId="{6B8A8435-A8C1-44FF-BC3A-D1108331A60E}" type="pres">
      <dgm:prSet presAssocID="{66807DBE-7644-44EF-B2AB-67BE80A0C058}" presName="chevron6" presStyleLbl="alignNode1" presStyleIdx="12" presStyleCnt="21"/>
      <dgm:spPr/>
    </dgm:pt>
    <dgm:pt modelId="{FE1E2772-6B62-41DF-97FB-B2F2EFBE679C}" type="pres">
      <dgm:prSet presAssocID="{66807DBE-7644-44EF-B2AB-67BE80A0C058}" presName="chevron7" presStyleLbl="alignNode1" presStyleIdx="13" presStyleCnt="21"/>
      <dgm:spPr/>
    </dgm:pt>
    <dgm:pt modelId="{7457BE81-3861-4AA3-BDEF-20535D926AED}" type="pres">
      <dgm:prSet presAssocID="{66807DBE-7644-44EF-B2AB-67BE80A0C058}" presName="childtext" presStyleLbl="solidFgAcc1" presStyleIdx="1" presStyleCnt="3">
        <dgm:presLayoutVars>
          <dgm:chMax/>
          <dgm:chPref val="0"/>
          <dgm:bulletEnabled val="1"/>
        </dgm:presLayoutVars>
      </dgm:prSet>
      <dgm:spPr/>
    </dgm:pt>
    <dgm:pt modelId="{8DDA64C5-AABD-43E6-93B6-5474960521FC}" type="pres">
      <dgm:prSet presAssocID="{16DC20BB-BB9E-48A3-9D92-37DA90A5CC19}" presName="sibTrans" presStyleCnt="0"/>
      <dgm:spPr/>
    </dgm:pt>
    <dgm:pt modelId="{711E9885-8B2C-41D1-906E-EF6FE5102987}" type="pres">
      <dgm:prSet presAssocID="{0D763BC3-3D56-46C2-93E1-0413E8D4EBBA}" presName="parenttextcomposite" presStyleCnt="0"/>
      <dgm:spPr/>
    </dgm:pt>
    <dgm:pt modelId="{138341CF-3213-4425-BF70-FF3B11BDB6C1}" type="pres">
      <dgm:prSet presAssocID="{0D763BC3-3D56-46C2-93E1-0413E8D4EBBA}" presName="parenttext" presStyleLbl="revTx" presStyleIdx="2" presStyleCnt="3">
        <dgm:presLayoutVars>
          <dgm:chMax/>
          <dgm:chPref val="2"/>
          <dgm:bulletEnabled val="1"/>
        </dgm:presLayoutVars>
      </dgm:prSet>
      <dgm:spPr/>
    </dgm:pt>
    <dgm:pt modelId="{31BE9AF2-072E-47D6-8437-B3ED86B3B679}" type="pres">
      <dgm:prSet presAssocID="{0D763BC3-3D56-46C2-93E1-0413E8D4EBBA}" presName="composite" presStyleCnt="0"/>
      <dgm:spPr/>
    </dgm:pt>
    <dgm:pt modelId="{C95E1B64-4483-431D-B680-EB4F7C67DD71}" type="pres">
      <dgm:prSet presAssocID="{0D763BC3-3D56-46C2-93E1-0413E8D4EBBA}" presName="chevron1" presStyleLbl="alignNode1" presStyleIdx="14" presStyleCnt="21"/>
      <dgm:spPr/>
    </dgm:pt>
    <dgm:pt modelId="{45B81557-2C4A-400A-88E2-36A448845C37}" type="pres">
      <dgm:prSet presAssocID="{0D763BC3-3D56-46C2-93E1-0413E8D4EBBA}" presName="chevron2" presStyleLbl="alignNode1" presStyleIdx="15" presStyleCnt="21"/>
      <dgm:spPr/>
    </dgm:pt>
    <dgm:pt modelId="{B2802D3E-F50F-4B6C-8F77-FD9B4FFF391C}" type="pres">
      <dgm:prSet presAssocID="{0D763BC3-3D56-46C2-93E1-0413E8D4EBBA}" presName="chevron3" presStyleLbl="alignNode1" presStyleIdx="16" presStyleCnt="21"/>
      <dgm:spPr/>
    </dgm:pt>
    <dgm:pt modelId="{295B4C0C-C991-44F4-A6F2-3D7FF9EB3A56}" type="pres">
      <dgm:prSet presAssocID="{0D763BC3-3D56-46C2-93E1-0413E8D4EBBA}" presName="chevron4" presStyleLbl="alignNode1" presStyleIdx="17" presStyleCnt="21"/>
      <dgm:spPr/>
    </dgm:pt>
    <dgm:pt modelId="{1CE0B513-9F7E-4C49-B70C-DE64C3E326AB}" type="pres">
      <dgm:prSet presAssocID="{0D763BC3-3D56-46C2-93E1-0413E8D4EBBA}" presName="chevron5" presStyleLbl="alignNode1" presStyleIdx="18" presStyleCnt="21"/>
      <dgm:spPr/>
    </dgm:pt>
    <dgm:pt modelId="{E5199D02-5EFB-4CA1-A8B8-E71EB30D9F25}" type="pres">
      <dgm:prSet presAssocID="{0D763BC3-3D56-46C2-93E1-0413E8D4EBBA}" presName="chevron6" presStyleLbl="alignNode1" presStyleIdx="19" presStyleCnt="21"/>
      <dgm:spPr/>
    </dgm:pt>
    <dgm:pt modelId="{A0259DF9-2408-4B03-B7FB-D849EA585315}" type="pres">
      <dgm:prSet presAssocID="{0D763BC3-3D56-46C2-93E1-0413E8D4EBBA}" presName="chevron7" presStyleLbl="alignNode1" presStyleIdx="20" presStyleCnt="21"/>
      <dgm:spPr/>
    </dgm:pt>
    <dgm:pt modelId="{6D3A3577-3D33-43C7-840E-3A7663FA20B3}" type="pres">
      <dgm:prSet presAssocID="{0D763BC3-3D56-46C2-93E1-0413E8D4EBBA}" presName="childtext" presStyleLbl="solidFgAcc1" presStyleIdx="2" presStyleCnt="3">
        <dgm:presLayoutVars>
          <dgm:chMax/>
          <dgm:chPref val="0"/>
          <dgm:bulletEnabled val="1"/>
        </dgm:presLayoutVars>
      </dgm:prSet>
      <dgm:spPr/>
    </dgm:pt>
  </dgm:ptLst>
  <dgm:cxnLst>
    <dgm:cxn modelId="{C7D0C91E-F374-4CE1-8EFF-24CC420FE0AD}" srcId="{0D763BC3-3D56-46C2-93E1-0413E8D4EBBA}" destId="{A6C5BD89-EE1C-42AC-A4A6-0A7E5B960A4B}" srcOrd="0" destOrd="0" parTransId="{E02D73EB-70FC-4BBD-B6B9-5F52688112C9}" sibTransId="{45449399-C975-434D-9B88-A557CB4AB5D4}"/>
    <dgm:cxn modelId="{62AA5B33-8E7A-4E58-9D1E-74DF43A08941}" srcId="{A3F237B2-A6EF-4E7F-9B9C-459BBD775AEB}" destId="{C5827A84-64F7-4CA2-9854-99F811A28E2A}" srcOrd="0" destOrd="0" parTransId="{B419D4F6-2ADA-43EA-9AB5-5C95CD86DC77}" sibTransId="{FD0E7502-0417-49A6-99A4-B28D2A398B35}"/>
    <dgm:cxn modelId="{AD74683A-56CE-41D4-9848-F6E835E11625}" type="presOf" srcId="{A6CF6308-B4D9-4A94-94DC-897B79F0C981}" destId="{87B995B7-7314-4654-8719-BB0B0F9583C7}" srcOrd="0" destOrd="0" presId="urn:microsoft.com/office/officeart/2008/layout/VerticalAccentList"/>
    <dgm:cxn modelId="{55EF9749-83AD-4CE4-8065-5EB8D14F0D48}" srcId="{A3F237B2-A6EF-4E7F-9B9C-459BBD775AEB}" destId="{66807DBE-7644-44EF-B2AB-67BE80A0C058}" srcOrd="1" destOrd="0" parTransId="{3CFFAE77-BAE4-4EDA-B8FA-12EF67718D52}" sibTransId="{16DC20BB-BB9E-48A3-9D92-37DA90A5CC19}"/>
    <dgm:cxn modelId="{9080E47E-F923-46AB-B496-9A4413B653FA}" type="presOf" srcId="{C5827A84-64F7-4CA2-9854-99F811A28E2A}" destId="{65A576E1-C8E8-4E29-8D89-E542854B1FFD}" srcOrd="0" destOrd="0" presId="urn:microsoft.com/office/officeart/2008/layout/VerticalAccentList"/>
    <dgm:cxn modelId="{58EC2785-D76E-4B40-AE25-20A93A10D016}" srcId="{C5827A84-64F7-4CA2-9854-99F811A28E2A}" destId="{A6CF6308-B4D9-4A94-94DC-897B79F0C981}" srcOrd="0" destOrd="0" parTransId="{B8A5A72C-979F-4017-B2DC-C3B392C96020}" sibTransId="{7CD081C7-D95B-44A9-A1AF-B0F0FA61378B}"/>
    <dgm:cxn modelId="{3DB19EA5-7FA8-493F-83C5-04ABA05AA786}" type="presOf" srcId="{1D215E6D-9AA4-42CE-B096-D0D15526E485}" destId="{7457BE81-3861-4AA3-BDEF-20535D926AED}" srcOrd="0" destOrd="0" presId="urn:microsoft.com/office/officeart/2008/layout/VerticalAccentList"/>
    <dgm:cxn modelId="{B32D6CB1-EFC9-4933-AEE8-4C973F4A6C9D}" type="presOf" srcId="{A3F237B2-A6EF-4E7F-9B9C-459BBD775AEB}" destId="{16DDDD7B-F28D-4FBE-B29B-A66F32815D12}" srcOrd="0" destOrd="0" presId="urn:microsoft.com/office/officeart/2008/layout/VerticalAccentList"/>
    <dgm:cxn modelId="{EBF60DBA-2EB4-4B5A-8630-B49805BEA713}" srcId="{66807DBE-7644-44EF-B2AB-67BE80A0C058}" destId="{1D215E6D-9AA4-42CE-B096-D0D15526E485}" srcOrd="0" destOrd="0" parTransId="{DA076607-4203-4250-8F10-B9EE6D9993F0}" sibTransId="{F40465D3-90E4-40FE-A52A-74CE7BEEABA4}"/>
    <dgm:cxn modelId="{182688BA-1BA8-4C74-8AD7-43C2B460EE84}" type="presOf" srcId="{66807DBE-7644-44EF-B2AB-67BE80A0C058}" destId="{0C166B38-CE69-4665-BBE0-0783AEAD8E25}" srcOrd="0" destOrd="0" presId="urn:microsoft.com/office/officeart/2008/layout/VerticalAccentList"/>
    <dgm:cxn modelId="{9213EABE-16BF-4438-BD23-7C06FAAA5B2D}" srcId="{A3F237B2-A6EF-4E7F-9B9C-459BBD775AEB}" destId="{0D763BC3-3D56-46C2-93E1-0413E8D4EBBA}" srcOrd="2" destOrd="0" parTransId="{05E6713F-1489-49A9-8BA0-5A01BA3C6353}" sibTransId="{D437A3E7-09F4-416B-B560-0DF5CAC45998}"/>
    <dgm:cxn modelId="{741FF5D6-B71F-4E42-9535-9EE80DB1B5A6}" type="presOf" srcId="{A6C5BD89-EE1C-42AC-A4A6-0A7E5B960A4B}" destId="{6D3A3577-3D33-43C7-840E-3A7663FA20B3}" srcOrd="0" destOrd="0" presId="urn:microsoft.com/office/officeart/2008/layout/VerticalAccentList"/>
    <dgm:cxn modelId="{B9C973E9-B77B-4D95-8CED-F1B918CD6C7E}" type="presOf" srcId="{0D763BC3-3D56-46C2-93E1-0413E8D4EBBA}" destId="{138341CF-3213-4425-BF70-FF3B11BDB6C1}" srcOrd="0" destOrd="0" presId="urn:microsoft.com/office/officeart/2008/layout/VerticalAccentList"/>
    <dgm:cxn modelId="{1F3C2356-5F0B-4A07-8ECC-04BC22023D10}" type="presParOf" srcId="{16DDDD7B-F28D-4FBE-B29B-A66F32815D12}" destId="{45DE99CA-19C2-4FF5-BBC1-0DED77B02CD5}" srcOrd="0" destOrd="0" presId="urn:microsoft.com/office/officeart/2008/layout/VerticalAccentList"/>
    <dgm:cxn modelId="{AB30A340-1630-4B1A-B2C6-260E8D7E6233}" type="presParOf" srcId="{45DE99CA-19C2-4FF5-BBC1-0DED77B02CD5}" destId="{65A576E1-C8E8-4E29-8D89-E542854B1FFD}" srcOrd="0" destOrd="0" presId="urn:microsoft.com/office/officeart/2008/layout/VerticalAccentList"/>
    <dgm:cxn modelId="{501A6F3E-F3A7-4D1A-93C4-A34E11C943B1}" type="presParOf" srcId="{16DDDD7B-F28D-4FBE-B29B-A66F32815D12}" destId="{8AF08505-7539-4925-8536-6F86094739DF}" srcOrd="1" destOrd="0" presId="urn:microsoft.com/office/officeart/2008/layout/VerticalAccentList"/>
    <dgm:cxn modelId="{C96974CB-424F-433D-9DD1-11D2014CB55F}" type="presParOf" srcId="{8AF08505-7539-4925-8536-6F86094739DF}" destId="{BE096715-94E2-49BD-A58A-74DB60489CFF}" srcOrd="0" destOrd="0" presId="urn:microsoft.com/office/officeart/2008/layout/VerticalAccentList"/>
    <dgm:cxn modelId="{730083A5-8CCD-43A2-9794-76A62963C8D5}" type="presParOf" srcId="{8AF08505-7539-4925-8536-6F86094739DF}" destId="{ACABDAAA-4F50-48BE-AA75-7E37725559A6}" srcOrd="1" destOrd="0" presId="urn:microsoft.com/office/officeart/2008/layout/VerticalAccentList"/>
    <dgm:cxn modelId="{FB6F2DD7-BFFE-44A1-B8CD-F25A90CD063C}" type="presParOf" srcId="{8AF08505-7539-4925-8536-6F86094739DF}" destId="{8F3F7246-A5AF-44CD-B9B7-4962C3FC1D53}" srcOrd="2" destOrd="0" presId="urn:microsoft.com/office/officeart/2008/layout/VerticalAccentList"/>
    <dgm:cxn modelId="{8D537932-EA75-4847-9A17-0D4B787C7379}" type="presParOf" srcId="{8AF08505-7539-4925-8536-6F86094739DF}" destId="{C9A3C6E1-9DD7-48FA-A0B8-4CB7B2FEFAEF}" srcOrd="3" destOrd="0" presId="urn:microsoft.com/office/officeart/2008/layout/VerticalAccentList"/>
    <dgm:cxn modelId="{706252DE-9732-4AC5-A16F-83DDD7652205}" type="presParOf" srcId="{8AF08505-7539-4925-8536-6F86094739DF}" destId="{F259BB49-B80E-40BB-B822-DC7071059A64}" srcOrd="4" destOrd="0" presId="urn:microsoft.com/office/officeart/2008/layout/VerticalAccentList"/>
    <dgm:cxn modelId="{E1BB7C90-53E7-4F70-9266-BF0E56AC6A0F}" type="presParOf" srcId="{8AF08505-7539-4925-8536-6F86094739DF}" destId="{ABAF4942-3AED-47FE-987C-CCEB6D05A221}" srcOrd="5" destOrd="0" presId="urn:microsoft.com/office/officeart/2008/layout/VerticalAccentList"/>
    <dgm:cxn modelId="{504F0FD4-817F-4834-BE24-DDF3F9B9063C}" type="presParOf" srcId="{8AF08505-7539-4925-8536-6F86094739DF}" destId="{D115243A-B014-428E-A9AE-286FAF935538}" srcOrd="6" destOrd="0" presId="urn:microsoft.com/office/officeart/2008/layout/VerticalAccentList"/>
    <dgm:cxn modelId="{23F119F6-7959-4295-831B-9F001017A077}" type="presParOf" srcId="{8AF08505-7539-4925-8536-6F86094739DF}" destId="{87B995B7-7314-4654-8719-BB0B0F9583C7}" srcOrd="7" destOrd="0" presId="urn:microsoft.com/office/officeart/2008/layout/VerticalAccentList"/>
    <dgm:cxn modelId="{9A5856CC-DD67-462A-B452-E145C55711F7}" type="presParOf" srcId="{16DDDD7B-F28D-4FBE-B29B-A66F32815D12}" destId="{16F567AC-E3A7-42FF-8CD1-8939489D1A58}" srcOrd="2" destOrd="0" presId="urn:microsoft.com/office/officeart/2008/layout/VerticalAccentList"/>
    <dgm:cxn modelId="{0A53D44B-67F3-4938-8312-412160EF434D}" type="presParOf" srcId="{16DDDD7B-F28D-4FBE-B29B-A66F32815D12}" destId="{0CE1B71F-DD14-4444-B4CD-AD33888C47E1}" srcOrd="3" destOrd="0" presId="urn:microsoft.com/office/officeart/2008/layout/VerticalAccentList"/>
    <dgm:cxn modelId="{99EEDBC2-E683-4BA8-A3F7-C460178DC2F6}" type="presParOf" srcId="{0CE1B71F-DD14-4444-B4CD-AD33888C47E1}" destId="{0C166B38-CE69-4665-BBE0-0783AEAD8E25}" srcOrd="0" destOrd="0" presId="urn:microsoft.com/office/officeart/2008/layout/VerticalAccentList"/>
    <dgm:cxn modelId="{7A521BDE-FACF-441D-82AB-50DEAD1C2080}" type="presParOf" srcId="{16DDDD7B-F28D-4FBE-B29B-A66F32815D12}" destId="{C3CF69C7-6FA0-4BB3-9A2C-D1261300619E}" srcOrd="4" destOrd="0" presId="urn:microsoft.com/office/officeart/2008/layout/VerticalAccentList"/>
    <dgm:cxn modelId="{5C0501D8-1204-49AC-A94C-E3C8C4BCA618}" type="presParOf" srcId="{C3CF69C7-6FA0-4BB3-9A2C-D1261300619E}" destId="{FFC8131F-F4B5-491D-99F3-288A1AD13D09}" srcOrd="0" destOrd="0" presId="urn:microsoft.com/office/officeart/2008/layout/VerticalAccentList"/>
    <dgm:cxn modelId="{6B527D85-866B-4DE2-A620-9806D79AC92E}" type="presParOf" srcId="{C3CF69C7-6FA0-4BB3-9A2C-D1261300619E}" destId="{86BF42DA-DB28-4BDC-9F98-43F372CC0C85}" srcOrd="1" destOrd="0" presId="urn:microsoft.com/office/officeart/2008/layout/VerticalAccentList"/>
    <dgm:cxn modelId="{32A7758F-8C18-43B8-931A-B45A00EFCC95}" type="presParOf" srcId="{C3CF69C7-6FA0-4BB3-9A2C-D1261300619E}" destId="{68F125DD-5EF3-47B7-9D84-D0AC384A721C}" srcOrd="2" destOrd="0" presId="urn:microsoft.com/office/officeart/2008/layout/VerticalAccentList"/>
    <dgm:cxn modelId="{338C0DA8-FD6A-4F3F-9A21-F979A824F4CE}" type="presParOf" srcId="{C3CF69C7-6FA0-4BB3-9A2C-D1261300619E}" destId="{59804653-3D4A-4FAB-B0C8-28ED56EA5351}" srcOrd="3" destOrd="0" presId="urn:microsoft.com/office/officeart/2008/layout/VerticalAccentList"/>
    <dgm:cxn modelId="{A6491642-9F7B-48AE-9516-C77375ECE4B3}" type="presParOf" srcId="{C3CF69C7-6FA0-4BB3-9A2C-D1261300619E}" destId="{2A52FFD1-5BFA-45A1-B4B1-9D52539C235A}" srcOrd="4" destOrd="0" presId="urn:microsoft.com/office/officeart/2008/layout/VerticalAccentList"/>
    <dgm:cxn modelId="{DEB861C6-A55F-4190-9199-9D153EDB4A84}" type="presParOf" srcId="{C3CF69C7-6FA0-4BB3-9A2C-D1261300619E}" destId="{6B8A8435-A8C1-44FF-BC3A-D1108331A60E}" srcOrd="5" destOrd="0" presId="urn:microsoft.com/office/officeart/2008/layout/VerticalAccentList"/>
    <dgm:cxn modelId="{C619D3C8-24D1-40FE-8397-FE97FE5FAB12}" type="presParOf" srcId="{C3CF69C7-6FA0-4BB3-9A2C-D1261300619E}" destId="{FE1E2772-6B62-41DF-97FB-B2F2EFBE679C}" srcOrd="6" destOrd="0" presId="urn:microsoft.com/office/officeart/2008/layout/VerticalAccentList"/>
    <dgm:cxn modelId="{83E1DEC9-1246-497D-819C-1437657D1101}" type="presParOf" srcId="{C3CF69C7-6FA0-4BB3-9A2C-D1261300619E}" destId="{7457BE81-3861-4AA3-BDEF-20535D926AED}" srcOrd="7" destOrd="0" presId="urn:microsoft.com/office/officeart/2008/layout/VerticalAccentList"/>
    <dgm:cxn modelId="{C50C391D-8C3F-4DB9-9DB9-90F5AC010194}" type="presParOf" srcId="{16DDDD7B-F28D-4FBE-B29B-A66F32815D12}" destId="{8DDA64C5-AABD-43E6-93B6-5474960521FC}" srcOrd="5" destOrd="0" presId="urn:microsoft.com/office/officeart/2008/layout/VerticalAccentList"/>
    <dgm:cxn modelId="{7096447B-375A-40FB-8CD8-16104B9493CF}" type="presParOf" srcId="{16DDDD7B-F28D-4FBE-B29B-A66F32815D12}" destId="{711E9885-8B2C-41D1-906E-EF6FE5102987}" srcOrd="6" destOrd="0" presId="urn:microsoft.com/office/officeart/2008/layout/VerticalAccentList"/>
    <dgm:cxn modelId="{5DEE57C5-4B16-4F38-ADD4-1EEDDD0BE7B3}" type="presParOf" srcId="{711E9885-8B2C-41D1-906E-EF6FE5102987}" destId="{138341CF-3213-4425-BF70-FF3B11BDB6C1}" srcOrd="0" destOrd="0" presId="urn:microsoft.com/office/officeart/2008/layout/VerticalAccentList"/>
    <dgm:cxn modelId="{F12BEA77-D785-486D-94A2-243D4E0134D2}" type="presParOf" srcId="{16DDDD7B-F28D-4FBE-B29B-A66F32815D12}" destId="{31BE9AF2-072E-47D6-8437-B3ED86B3B679}" srcOrd="7" destOrd="0" presId="urn:microsoft.com/office/officeart/2008/layout/VerticalAccentList"/>
    <dgm:cxn modelId="{C345059A-9E3E-43B5-A5B9-A84BCCC0893F}" type="presParOf" srcId="{31BE9AF2-072E-47D6-8437-B3ED86B3B679}" destId="{C95E1B64-4483-431D-B680-EB4F7C67DD71}" srcOrd="0" destOrd="0" presId="urn:microsoft.com/office/officeart/2008/layout/VerticalAccentList"/>
    <dgm:cxn modelId="{086D06F3-1FEA-4F61-BD3C-51FD9D3188FB}" type="presParOf" srcId="{31BE9AF2-072E-47D6-8437-B3ED86B3B679}" destId="{45B81557-2C4A-400A-88E2-36A448845C37}" srcOrd="1" destOrd="0" presId="urn:microsoft.com/office/officeart/2008/layout/VerticalAccentList"/>
    <dgm:cxn modelId="{06104C8C-9BA2-4B8D-83B3-E4827D017994}" type="presParOf" srcId="{31BE9AF2-072E-47D6-8437-B3ED86B3B679}" destId="{B2802D3E-F50F-4B6C-8F77-FD9B4FFF391C}" srcOrd="2" destOrd="0" presId="urn:microsoft.com/office/officeart/2008/layout/VerticalAccentList"/>
    <dgm:cxn modelId="{94136C42-F87D-4FE0-BA2A-D63D9FE7C33D}" type="presParOf" srcId="{31BE9AF2-072E-47D6-8437-B3ED86B3B679}" destId="{295B4C0C-C991-44F4-A6F2-3D7FF9EB3A56}" srcOrd="3" destOrd="0" presId="urn:microsoft.com/office/officeart/2008/layout/VerticalAccentList"/>
    <dgm:cxn modelId="{6AE432BE-F277-42FC-9DB0-E4F18BB20A75}" type="presParOf" srcId="{31BE9AF2-072E-47D6-8437-B3ED86B3B679}" destId="{1CE0B513-9F7E-4C49-B70C-DE64C3E326AB}" srcOrd="4" destOrd="0" presId="urn:microsoft.com/office/officeart/2008/layout/VerticalAccentList"/>
    <dgm:cxn modelId="{D76C098B-83A3-4CD2-B97A-CA8318262649}" type="presParOf" srcId="{31BE9AF2-072E-47D6-8437-B3ED86B3B679}" destId="{E5199D02-5EFB-4CA1-A8B8-E71EB30D9F25}" srcOrd="5" destOrd="0" presId="urn:microsoft.com/office/officeart/2008/layout/VerticalAccentList"/>
    <dgm:cxn modelId="{4DB1D0B4-C526-4294-9681-740421ED8339}" type="presParOf" srcId="{31BE9AF2-072E-47D6-8437-B3ED86B3B679}" destId="{A0259DF9-2408-4B03-B7FB-D849EA585315}" srcOrd="6" destOrd="0" presId="urn:microsoft.com/office/officeart/2008/layout/VerticalAccentList"/>
    <dgm:cxn modelId="{1D21D1E6-1935-4930-8630-F7019BFD5501}" type="presParOf" srcId="{31BE9AF2-072E-47D6-8437-B3ED86B3B679}" destId="{6D3A3577-3D33-43C7-840E-3A7663FA20B3}"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51C117C-EA58-457A-8AE7-6379F344027D}"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kumimoji="1" lang="ja-JP" altLang="en-US"/>
        </a:p>
      </dgm:t>
    </dgm:pt>
    <dgm:pt modelId="{E6FA5072-6332-4E57-A649-13E105A9205C}">
      <dgm:prSet phldrT="[テキスト]"/>
      <dgm:spPr/>
      <dgm:t>
        <a:bodyPr/>
        <a:lstStyle/>
        <a:p>
          <a:r>
            <a:rPr lang="ja-JP" altLang="en-US" b="1" i="0" u="none" strike="noStrike">
              <a:effectLst/>
              <a:latin typeface="Arial" panose="020B0604020202020204" pitchFamily="34" charset="0"/>
            </a:rPr>
            <a:t>思い込み</a:t>
          </a:r>
          <a:endParaRPr kumimoji="1" lang="ja-JP" altLang="en-US" dirty="0"/>
        </a:p>
      </dgm:t>
    </dgm:pt>
    <dgm:pt modelId="{8F724C07-A2CE-49FA-9FF9-13DCD359D13A}" type="parTrans" cxnId="{0CA2479B-FB62-49A7-90C2-F8C6525BC197}">
      <dgm:prSet/>
      <dgm:spPr/>
      <dgm:t>
        <a:bodyPr/>
        <a:lstStyle/>
        <a:p>
          <a:endParaRPr kumimoji="1" lang="ja-JP" altLang="en-US"/>
        </a:p>
      </dgm:t>
    </dgm:pt>
    <dgm:pt modelId="{04EA04F1-DA87-45BB-854F-D160F4EB788C}" type="sibTrans" cxnId="{0CA2479B-FB62-49A7-90C2-F8C6525BC197}">
      <dgm:prSet/>
      <dgm:spPr/>
      <dgm:t>
        <a:bodyPr/>
        <a:lstStyle/>
        <a:p>
          <a:endParaRPr kumimoji="1" lang="ja-JP" altLang="en-US"/>
        </a:p>
      </dgm:t>
    </dgm:pt>
    <dgm:pt modelId="{8AB256E8-7AE8-49D9-B78B-CCA922600666}">
      <dgm:prSet phldrT="[テキスト]"/>
      <dgm:spPr/>
      <dgm:t>
        <a:bodyPr/>
        <a:lstStyle/>
        <a:p>
          <a:r>
            <a:rPr lang="ja-JP" altLang="en-US" b="1" i="0" u="none" strike="noStrike" dirty="0">
              <a:effectLst/>
              <a:latin typeface="Arial" panose="020B0604020202020204" pitchFamily="34" charset="0"/>
            </a:rPr>
            <a:t>自分の考えを理解した状態と勘違い</a:t>
          </a:r>
          <a:endParaRPr kumimoji="1" lang="ja-JP" altLang="en-US" dirty="0"/>
        </a:p>
      </dgm:t>
    </dgm:pt>
    <dgm:pt modelId="{11342D64-E7CC-47D1-8511-9A131C771E14}" type="parTrans" cxnId="{27B8C78A-935D-40CB-BF96-A9BBF7FE65B6}">
      <dgm:prSet/>
      <dgm:spPr/>
      <dgm:t>
        <a:bodyPr/>
        <a:lstStyle/>
        <a:p>
          <a:endParaRPr kumimoji="1" lang="ja-JP" altLang="en-US"/>
        </a:p>
      </dgm:t>
    </dgm:pt>
    <dgm:pt modelId="{D2B7A42A-2BE2-4AAF-9F56-F65297ADD5CE}" type="sibTrans" cxnId="{27B8C78A-935D-40CB-BF96-A9BBF7FE65B6}">
      <dgm:prSet/>
      <dgm:spPr/>
      <dgm:t>
        <a:bodyPr/>
        <a:lstStyle/>
        <a:p>
          <a:endParaRPr kumimoji="1" lang="ja-JP" altLang="en-US"/>
        </a:p>
      </dgm:t>
    </dgm:pt>
    <dgm:pt modelId="{724D00AA-DE6E-4C72-BA45-42A1BC5DAAC3}">
      <dgm:prSet phldrT="[テキスト]"/>
      <dgm:spPr/>
      <dgm:t>
        <a:bodyPr/>
        <a:lstStyle/>
        <a:p>
          <a:r>
            <a:rPr lang="ja-JP" altLang="en-US" b="1" i="0" u="none" strike="noStrike" dirty="0">
              <a:effectLst/>
              <a:latin typeface="Arial" panose="020B0604020202020204" pitchFamily="34" charset="0"/>
            </a:rPr>
            <a:t>機能名や単語の理解</a:t>
          </a:r>
          <a:endParaRPr kumimoji="1" lang="ja-JP" altLang="en-US" dirty="0"/>
        </a:p>
      </dgm:t>
    </dgm:pt>
    <dgm:pt modelId="{D0E4B6C7-F2D8-4DB3-BC36-C1A748E49146}" type="parTrans" cxnId="{E6FFE118-E39C-411D-9882-21BBA74358AF}">
      <dgm:prSet/>
      <dgm:spPr/>
      <dgm:t>
        <a:bodyPr/>
        <a:lstStyle/>
        <a:p>
          <a:endParaRPr kumimoji="1" lang="ja-JP" altLang="en-US"/>
        </a:p>
      </dgm:t>
    </dgm:pt>
    <dgm:pt modelId="{DE0AC872-5B23-477C-B1F3-DAFD9D666074}" type="sibTrans" cxnId="{E6FFE118-E39C-411D-9882-21BBA74358AF}">
      <dgm:prSet/>
      <dgm:spPr/>
      <dgm:t>
        <a:bodyPr/>
        <a:lstStyle/>
        <a:p>
          <a:endParaRPr kumimoji="1" lang="ja-JP" altLang="en-US"/>
        </a:p>
      </dgm:t>
    </dgm:pt>
    <dgm:pt modelId="{A71C9F12-D22F-4141-A6AA-0DDC2F6EF601}" type="pres">
      <dgm:prSet presAssocID="{D51C117C-EA58-457A-8AE7-6379F344027D}" presName="Name0" presStyleCnt="0">
        <dgm:presLayoutVars>
          <dgm:dir/>
          <dgm:animLvl val="lvl"/>
          <dgm:resizeHandles val="exact"/>
        </dgm:presLayoutVars>
      </dgm:prSet>
      <dgm:spPr/>
    </dgm:pt>
    <dgm:pt modelId="{0394BF59-9224-412D-BEA9-9798F1A4BDC4}" type="pres">
      <dgm:prSet presAssocID="{E6FA5072-6332-4E57-A649-13E105A9205C}" presName="composite" presStyleCnt="0"/>
      <dgm:spPr/>
    </dgm:pt>
    <dgm:pt modelId="{AE50AAE7-2CD1-4B4B-BCA8-087FD75AB1F3}" type="pres">
      <dgm:prSet presAssocID="{E6FA5072-6332-4E57-A649-13E105A9205C}" presName="parTx" presStyleLbl="alignNode1" presStyleIdx="0" presStyleCnt="1">
        <dgm:presLayoutVars>
          <dgm:chMax val="0"/>
          <dgm:chPref val="0"/>
          <dgm:bulletEnabled val="1"/>
        </dgm:presLayoutVars>
      </dgm:prSet>
      <dgm:spPr/>
    </dgm:pt>
    <dgm:pt modelId="{C14A1FC6-0B9E-4077-9B8B-A2974E811705}" type="pres">
      <dgm:prSet presAssocID="{E6FA5072-6332-4E57-A649-13E105A9205C}" presName="desTx" presStyleLbl="alignAccFollowNode1" presStyleIdx="0" presStyleCnt="1">
        <dgm:presLayoutVars>
          <dgm:bulletEnabled val="1"/>
        </dgm:presLayoutVars>
      </dgm:prSet>
      <dgm:spPr/>
    </dgm:pt>
  </dgm:ptLst>
  <dgm:cxnLst>
    <dgm:cxn modelId="{E6FFE118-E39C-411D-9882-21BBA74358AF}" srcId="{E6FA5072-6332-4E57-A649-13E105A9205C}" destId="{724D00AA-DE6E-4C72-BA45-42A1BC5DAAC3}" srcOrd="1" destOrd="0" parTransId="{D0E4B6C7-F2D8-4DB3-BC36-C1A748E49146}" sibTransId="{DE0AC872-5B23-477C-B1F3-DAFD9D666074}"/>
    <dgm:cxn modelId="{3CD75E5E-33F3-4DB5-8E65-16F5C43A8C34}" type="presOf" srcId="{D51C117C-EA58-457A-8AE7-6379F344027D}" destId="{A71C9F12-D22F-4141-A6AA-0DDC2F6EF601}" srcOrd="0" destOrd="0" presId="urn:microsoft.com/office/officeart/2005/8/layout/hList1"/>
    <dgm:cxn modelId="{EE2EF044-572E-49E8-8EDE-ED949D2198AC}" type="presOf" srcId="{724D00AA-DE6E-4C72-BA45-42A1BC5DAAC3}" destId="{C14A1FC6-0B9E-4077-9B8B-A2974E811705}" srcOrd="0" destOrd="1" presId="urn:microsoft.com/office/officeart/2005/8/layout/hList1"/>
    <dgm:cxn modelId="{8C80C87A-7AE4-4FB5-B894-12211B752690}" type="presOf" srcId="{E6FA5072-6332-4E57-A649-13E105A9205C}" destId="{AE50AAE7-2CD1-4B4B-BCA8-087FD75AB1F3}" srcOrd="0" destOrd="0" presId="urn:microsoft.com/office/officeart/2005/8/layout/hList1"/>
    <dgm:cxn modelId="{27B8C78A-935D-40CB-BF96-A9BBF7FE65B6}" srcId="{E6FA5072-6332-4E57-A649-13E105A9205C}" destId="{8AB256E8-7AE8-49D9-B78B-CCA922600666}" srcOrd="0" destOrd="0" parTransId="{11342D64-E7CC-47D1-8511-9A131C771E14}" sibTransId="{D2B7A42A-2BE2-4AAF-9F56-F65297ADD5CE}"/>
    <dgm:cxn modelId="{0CA2479B-FB62-49A7-90C2-F8C6525BC197}" srcId="{D51C117C-EA58-457A-8AE7-6379F344027D}" destId="{E6FA5072-6332-4E57-A649-13E105A9205C}" srcOrd="0" destOrd="0" parTransId="{8F724C07-A2CE-49FA-9FF9-13DCD359D13A}" sibTransId="{04EA04F1-DA87-45BB-854F-D160F4EB788C}"/>
    <dgm:cxn modelId="{87D3F9C2-BCCA-4290-8673-E0FB77537F76}" type="presOf" srcId="{8AB256E8-7AE8-49D9-B78B-CCA922600666}" destId="{C14A1FC6-0B9E-4077-9B8B-A2974E811705}" srcOrd="0" destOrd="0" presId="urn:microsoft.com/office/officeart/2005/8/layout/hList1"/>
    <dgm:cxn modelId="{252E07AA-D996-4B89-9A75-6D03044DB7C4}" type="presParOf" srcId="{A71C9F12-D22F-4141-A6AA-0DDC2F6EF601}" destId="{0394BF59-9224-412D-BEA9-9798F1A4BDC4}" srcOrd="0" destOrd="0" presId="urn:microsoft.com/office/officeart/2005/8/layout/hList1"/>
    <dgm:cxn modelId="{71E125AC-0809-44CC-9FA8-5FE5CFB79C9B}" type="presParOf" srcId="{0394BF59-9224-412D-BEA9-9798F1A4BDC4}" destId="{AE50AAE7-2CD1-4B4B-BCA8-087FD75AB1F3}" srcOrd="0" destOrd="0" presId="urn:microsoft.com/office/officeart/2005/8/layout/hList1"/>
    <dgm:cxn modelId="{7341E3E1-73CE-404C-A079-5DAB8585C152}" type="presParOf" srcId="{0394BF59-9224-412D-BEA9-9798F1A4BDC4}" destId="{C14A1FC6-0B9E-4077-9B8B-A2974E81170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C6DD873-CF03-4B84-AF43-FB426ABBCF06}" type="doc">
      <dgm:prSet loTypeId="urn:microsoft.com/office/officeart/2005/8/layout/process4" loCatId="process" qsTypeId="urn:microsoft.com/office/officeart/2005/8/quickstyle/simple2" qsCatId="simple" csTypeId="urn:microsoft.com/office/officeart/2005/8/colors/accent0_1" csCatId="mainScheme" phldr="1"/>
      <dgm:spPr/>
      <dgm:t>
        <a:bodyPr/>
        <a:lstStyle/>
        <a:p>
          <a:endParaRPr kumimoji="1" lang="ja-JP" altLang="en-US"/>
        </a:p>
      </dgm:t>
    </dgm:pt>
    <dgm:pt modelId="{4B10A680-4AA8-4F5F-BE96-FFE82434761B}">
      <dgm:prSet/>
      <dgm:spPr/>
      <dgm:t>
        <a:bodyPr/>
        <a:lstStyle/>
        <a:p>
          <a:r>
            <a:rPr lang="ja-JP" b="1" i="0" dirty="0"/>
            <a:t>用語集をエクセルで作成</a:t>
          </a:r>
          <a:endParaRPr lang="ja-JP" dirty="0"/>
        </a:p>
      </dgm:t>
    </dgm:pt>
    <dgm:pt modelId="{49022EB2-97A7-49DA-8940-5A842B14D8F0}" type="parTrans" cxnId="{1B1AE3AC-5D63-4043-AB84-AB6B214A7AE5}">
      <dgm:prSet/>
      <dgm:spPr/>
      <dgm:t>
        <a:bodyPr/>
        <a:lstStyle/>
        <a:p>
          <a:endParaRPr kumimoji="1" lang="ja-JP" altLang="en-US"/>
        </a:p>
      </dgm:t>
    </dgm:pt>
    <dgm:pt modelId="{670A9B4A-6B21-4ACA-87CD-4446F4804578}" type="sibTrans" cxnId="{1B1AE3AC-5D63-4043-AB84-AB6B214A7AE5}">
      <dgm:prSet/>
      <dgm:spPr/>
      <dgm:t>
        <a:bodyPr/>
        <a:lstStyle/>
        <a:p>
          <a:endParaRPr kumimoji="1" lang="ja-JP" altLang="en-US"/>
        </a:p>
      </dgm:t>
    </dgm:pt>
    <dgm:pt modelId="{1C7F2C90-89B1-4F83-A5BD-45B2DDF828AF}">
      <dgm:prSet/>
      <dgm:spPr/>
      <dgm:t>
        <a:bodyPr/>
        <a:lstStyle/>
        <a:p>
          <a:r>
            <a:rPr lang="ja-JP" b="1" i="0" dirty="0"/>
            <a:t>機能と画面遷移</a:t>
          </a:r>
          <a:r>
            <a:rPr lang="ja-JP" altLang="en-US" b="1" i="0" dirty="0"/>
            <a:t>のイメージ図を</a:t>
          </a:r>
          <a:r>
            <a:rPr lang="ja-JP" b="1" i="0" dirty="0"/>
            <a:t>ホワイトボード</a:t>
          </a:r>
          <a:r>
            <a:rPr lang="ja-JP" altLang="en-US" b="1" i="0" dirty="0"/>
            <a:t>で作成</a:t>
          </a:r>
          <a:endParaRPr lang="ja-JP" dirty="0"/>
        </a:p>
      </dgm:t>
    </dgm:pt>
    <dgm:pt modelId="{EDE02ABE-4F54-42EC-8B55-F8454AC26E9C}" type="parTrans" cxnId="{2C482A14-682C-4B65-8F1F-EFF679210065}">
      <dgm:prSet/>
      <dgm:spPr/>
      <dgm:t>
        <a:bodyPr/>
        <a:lstStyle/>
        <a:p>
          <a:endParaRPr kumimoji="1" lang="ja-JP" altLang="en-US"/>
        </a:p>
      </dgm:t>
    </dgm:pt>
    <dgm:pt modelId="{4A47BFE8-551B-42D9-B617-F491E6F8245E}" type="sibTrans" cxnId="{2C482A14-682C-4B65-8F1F-EFF679210065}">
      <dgm:prSet/>
      <dgm:spPr/>
      <dgm:t>
        <a:bodyPr/>
        <a:lstStyle/>
        <a:p>
          <a:endParaRPr kumimoji="1" lang="ja-JP" altLang="en-US"/>
        </a:p>
      </dgm:t>
    </dgm:pt>
    <dgm:pt modelId="{E3F91C1B-2126-4974-9FEE-80D61B7F1EF8}">
      <dgm:prSet/>
      <dgm:spPr/>
      <dgm:t>
        <a:bodyPr/>
        <a:lstStyle/>
        <a:p>
          <a:r>
            <a:rPr lang="ja-JP" b="1" i="0" dirty="0"/>
            <a:t>チームの方針を合わせ、整合性のとれたアプリ開発を分担して行うことができた</a:t>
          </a:r>
          <a:endParaRPr lang="ja-JP" dirty="0"/>
        </a:p>
      </dgm:t>
    </dgm:pt>
    <dgm:pt modelId="{F90D29A6-1363-4C30-9532-FB9F7413DC63}" type="parTrans" cxnId="{BDEF5E30-F573-464C-B67C-D4276172502F}">
      <dgm:prSet/>
      <dgm:spPr/>
      <dgm:t>
        <a:bodyPr/>
        <a:lstStyle/>
        <a:p>
          <a:endParaRPr kumimoji="1" lang="ja-JP" altLang="en-US"/>
        </a:p>
      </dgm:t>
    </dgm:pt>
    <dgm:pt modelId="{DFA9824B-A646-4947-999D-0FE7AC3320AC}" type="sibTrans" cxnId="{BDEF5E30-F573-464C-B67C-D4276172502F}">
      <dgm:prSet/>
      <dgm:spPr/>
      <dgm:t>
        <a:bodyPr/>
        <a:lstStyle/>
        <a:p>
          <a:endParaRPr kumimoji="1" lang="ja-JP" altLang="en-US"/>
        </a:p>
      </dgm:t>
    </dgm:pt>
    <dgm:pt modelId="{E272778A-FB9F-4408-97A6-3B086CE897E7}" type="pres">
      <dgm:prSet presAssocID="{7C6DD873-CF03-4B84-AF43-FB426ABBCF06}" presName="Name0" presStyleCnt="0">
        <dgm:presLayoutVars>
          <dgm:dir/>
          <dgm:animLvl val="lvl"/>
          <dgm:resizeHandles val="exact"/>
        </dgm:presLayoutVars>
      </dgm:prSet>
      <dgm:spPr/>
    </dgm:pt>
    <dgm:pt modelId="{50425B4A-C462-456E-9921-BCA50A64CA96}" type="pres">
      <dgm:prSet presAssocID="{E3F91C1B-2126-4974-9FEE-80D61B7F1EF8}" presName="boxAndChildren" presStyleCnt="0"/>
      <dgm:spPr/>
    </dgm:pt>
    <dgm:pt modelId="{9EC2ACC8-BC56-46CE-9D6D-99B8EECD9E0C}" type="pres">
      <dgm:prSet presAssocID="{E3F91C1B-2126-4974-9FEE-80D61B7F1EF8}" presName="parentTextBox" presStyleLbl="node1" presStyleIdx="0" presStyleCnt="3"/>
      <dgm:spPr/>
    </dgm:pt>
    <dgm:pt modelId="{29F90F7B-73D8-415A-B62D-1D60EA311C26}" type="pres">
      <dgm:prSet presAssocID="{4A47BFE8-551B-42D9-B617-F491E6F8245E}" presName="sp" presStyleCnt="0"/>
      <dgm:spPr/>
    </dgm:pt>
    <dgm:pt modelId="{D4CF3DB2-F8B2-4E24-9F36-94089FC37B2A}" type="pres">
      <dgm:prSet presAssocID="{1C7F2C90-89B1-4F83-A5BD-45B2DDF828AF}" presName="arrowAndChildren" presStyleCnt="0"/>
      <dgm:spPr/>
    </dgm:pt>
    <dgm:pt modelId="{252903B0-863B-478D-8918-26E8C26510C3}" type="pres">
      <dgm:prSet presAssocID="{1C7F2C90-89B1-4F83-A5BD-45B2DDF828AF}" presName="parentTextArrow" presStyleLbl="node1" presStyleIdx="1" presStyleCnt="3"/>
      <dgm:spPr/>
    </dgm:pt>
    <dgm:pt modelId="{6D27C0F1-1E1F-41E6-8B1D-AB3278B09EEE}" type="pres">
      <dgm:prSet presAssocID="{670A9B4A-6B21-4ACA-87CD-4446F4804578}" presName="sp" presStyleCnt="0"/>
      <dgm:spPr/>
    </dgm:pt>
    <dgm:pt modelId="{44E34FF3-A2AC-440E-B8D1-D6C56B78EDD6}" type="pres">
      <dgm:prSet presAssocID="{4B10A680-4AA8-4F5F-BE96-FFE82434761B}" presName="arrowAndChildren" presStyleCnt="0"/>
      <dgm:spPr/>
    </dgm:pt>
    <dgm:pt modelId="{F76760FA-AEB4-44CA-8BC5-3D23969A55FB}" type="pres">
      <dgm:prSet presAssocID="{4B10A680-4AA8-4F5F-BE96-FFE82434761B}" presName="parentTextArrow" presStyleLbl="node1" presStyleIdx="2" presStyleCnt="3" custLinFactNeighborX="-187" custLinFactNeighborY="-3046"/>
      <dgm:spPr/>
    </dgm:pt>
  </dgm:ptLst>
  <dgm:cxnLst>
    <dgm:cxn modelId="{2C482A14-682C-4B65-8F1F-EFF679210065}" srcId="{7C6DD873-CF03-4B84-AF43-FB426ABBCF06}" destId="{1C7F2C90-89B1-4F83-A5BD-45B2DDF828AF}" srcOrd="1" destOrd="0" parTransId="{EDE02ABE-4F54-42EC-8B55-F8454AC26E9C}" sibTransId="{4A47BFE8-551B-42D9-B617-F491E6F8245E}"/>
    <dgm:cxn modelId="{5614F226-4029-4CAF-9901-F220FF41732F}" type="presOf" srcId="{1C7F2C90-89B1-4F83-A5BD-45B2DDF828AF}" destId="{252903B0-863B-478D-8918-26E8C26510C3}" srcOrd="0" destOrd="0" presId="urn:microsoft.com/office/officeart/2005/8/layout/process4"/>
    <dgm:cxn modelId="{BDEF5E30-F573-464C-B67C-D4276172502F}" srcId="{7C6DD873-CF03-4B84-AF43-FB426ABBCF06}" destId="{E3F91C1B-2126-4974-9FEE-80D61B7F1EF8}" srcOrd="2" destOrd="0" parTransId="{F90D29A6-1363-4C30-9532-FB9F7413DC63}" sibTransId="{DFA9824B-A646-4947-999D-0FE7AC3320AC}"/>
    <dgm:cxn modelId="{C4DC223B-6769-4C1D-A12F-D95F8D8627A3}" type="presOf" srcId="{7C6DD873-CF03-4B84-AF43-FB426ABBCF06}" destId="{E272778A-FB9F-4408-97A6-3B086CE897E7}" srcOrd="0" destOrd="0" presId="urn:microsoft.com/office/officeart/2005/8/layout/process4"/>
    <dgm:cxn modelId="{376F7E75-A2EA-420A-BD21-8F9C4E70901B}" type="presOf" srcId="{E3F91C1B-2126-4974-9FEE-80D61B7F1EF8}" destId="{9EC2ACC8-BC56-46CE-9D6D-99B8EECD9E0C}" srcOrd="0" destOrd="0" presId="urn:microsoft.com/office/officeart/2005/8/layout/process4"/>
    <dgm:cxn modelId="{1B1AE3AC-5D63-4043-AB84-AB6B214A7AE5}" srcId="{7C6DD873-CF03-4B84-AF43-FB426ABBCF06}" destId="{4B10A680-4AA8-4F5F-BE96-FFE82434761B}" srcOrd="0" destOrd="0" parTransId="{49022EB2-97A7-49DA-8940-5A842B14D8F0}" sibTransId="{670A9B4A-6B21-4ACA-87CD-4446F4804578}"/>
    <dgm:cxn modelId="{3C1970BB-C725-4625-A69A-7A111F6D35E1}" type="presOf" srcId="{4B10A680-4AA8-4F5F-BE96-FFE82434761B}" destId="{F76760FA-AEB4-44CA-8BC5-3D23969A55FB}" srcOrd="0" destOrd="0" presId="urn:microsoft.com/office/officeart/2005/8/layout/process4"/>
    <dgm:cxn modelId="{D24995C7-280C-4E85-A694-655F691B7208}" type="presParOf" srcId="{E272778A-FB9F-4408-97A6-3B086CE897E7}" destId="{50425B4A-C462-456E-9921-BCA50A64CA96}" srcOrd="0" destOrd="0" presId="urn:microsoft.com/office/officeart/2005/8/layout/process4"/>
    <dgm:cxn modelId="{9ED05FF5-F413-41C1-BFE8-ECEA91A900B7}" type="presParOf" srcId="{50425B4A-C462-456E-9921-BCA50A64CA96}" destId="{9EC2ACC8-BC56-46CE-9D6D-99B8EECD9E0C}" srcOrd="0" destOrd="0" presId="urn:microsoft.com/office/officeart/2005/8/layout/process4"/>
    <dgm:cxn modelId="{7EB22098-FFFD-471F-92D4-29A4FD78F230}" type="presParOf" srcId="{E272778A-FB9F-4408-97A6-3B086CE897E7}" destId="{29F90F7B-73D8-415A-B62D-1D60EA311C26}" srcOrd="1" destOrd="0" presId="urn:microsoft.com/office/officeart/2005/8/layout/process4"/>
    <dgm:cxn modelId="{672F246B-D3C1-4D56-A7BA-23C93A1C70EF}" type="presParOf" srcId="{E272778A-FB9F-4408-97A6-3B086CE897E7}" destId="{D4CF3DB2-F8B2-4E24-9F36-94089FC37B2A}" srcOrd="2" destOrd="0" presId="urn:microsoft.com/office/officeart/2005/8/layout/process4"/>
    <dgm:cxn modelId="{E336B220-9866-4914-8836-B2281200064C}" type="presParOf" srcId="{D4CF3DB2-F8B2-4E24-9F36-94089FC37B2A}" destId="{252903B0-863B-478D-8918-26E8C26510C3}" srcOrd="0" destOrd="0" presId="urn:microsoft.com/office/officeart/2005/8/layout/process4"/>
    <dgm:cxn modelId="{C9A3BFF7-687E-461F-A8A7-B26B6B26EF70}" type="presParOf" srcId="{E272778A-FB9F-4408-97A6-3B086CE897E7}" destId="{6D27C0F1-1E1F-41E6-8B1D-AB3278B09EEE}" srcOrd="3" destOrd="0" presId="urn:microsoft.com/office/officeart/2005/8/layout/process4"/>
    <dgm:cxn modelId="{92890A16-BE61-4C1E-BDB0-C586701BB8AA}" type="presParOf" srcId="{E272778A-FB9F-4408-97A6-3B086CE897E7}" destId="{44E34FF3-A2AC-440E-B8D1-D6C56B78EDD6}" srcOrd="4" destOrd="0" presId="urn:microsoft.com/office/officeart/2005/8/layout/process4"/>
    <dgm:cxn modelId="{DA7DA3D8-3386-4B0D-BD24-43E504A864A6}" type="presParOf" srcId="{44E34FF3-A2AC-440E-B8D1-D6C56B78EDD6}" destId="{F76760FA-AEB4-44CA-8BC5-3D23969A55FB}"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65EAF49-778D-4A00-83BA-EC179C5F63E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kumimoji="1" lang="ja-JP" altLang="en-US"/>
        </a:p>
      </dgm:t>
    </dgm:pt>
    <dgm:pt modelId="{BEC47B72-E7C3-4D3A-887B-1956D6C0764C}">
      <dgm:prSet/>
      <dgm:spPr/>
      <dgm:t>
        <a:bodyPr/>
        <a:lstStyle/>
        <a:p>
          <a:r>
            <a:rPr lang="ja-JP" b="1" i="0" dirty="0"/>
            <a:t>譲り合い</a:t>
          </a:r>
          <a:endParaRPr lang="ja-JP" dirty="0"/>
        </a:p>
      </dgm:t>
    </dgm:pt>
    <dgm:pt modelId="{47D95E3F-2EEC-48AF-83C5-4524AAD8C34A}" type="parTrans" cxnId="{A176F8B1-BB9C-4BEC-B0EC-0D738DA36688}">
      <dgm:prSet/>
      <dgm:spPr/>
      <dgm:t>
        <a:bodyPr/>
        <a:lstStyle/>
        <a:p>
          <a:endParaRPr kumimoji="1" lang="ja-JP" altLang="en-US"/>
        </a:p>
      </dgm:t>
    </dgm:pt>
    <dgm:pt modelId="{6FEF47B2-0AC8-44EC-8D6E-AF98CCDEFCD1}" type="sibTrans" cxnId="{A176F8B1-BB9C-4BEC-B0EC-0D738DA36688}">
      <dgm:prSet/>
      <dgm:spPr/>
      <dgm:t>
        <a:bodyPr/>
        <a:lstStyle/>
        <a:p>
          <a:endParaRPr kumimoji="1" lang="ja-JP" altLang="en-US"/>
        </a:p>
      </dgm:t>
    </dgm:pt>
    <dgm:pt modelId="{6884145A-37D8-46B2-8AE4-594A6C3173A6}">
      <dgm:prSet/>
      <dgm:spPr/>
      <dgm:t>
        <a:bodyPr/>
        <a:lstStyle/>
        <a:p>
          <a:r>
            <a:rPr lang="ja-JP" b="1" i="0"/>
            <a:t>変な間</a:t>
          </a:r>
          <a:br>
            <a:rPr lang="ja-JP"/>
          </a:br>
          <a:endParaRPr lang="ja-JP"/>
        </a:p>
      </dgm:t>
    </dgm:pt>
    <dgm:pt modelId="{E685712F-5883-45CA-9722-1A4DEC9125BD}" type="parTrans" cxnId="{EA0894C9-367D-4231-B2DE-2E460DFE14BF}">
      <dgm:prSet/>
      <dgm:spPr/>
      <dgm:t>
        <a:bodyPr/>
        <a:lstStyle/>
        <a:p>
          <a:endParaRPr kumimoji="1" lang="ja-JP" altLang="en-US"/>
        </a:p>
      </dgm:t>
    </dgm:pt>
    <dgm:pt modelId="{C9830D67-C8DE-4C6D-B9D9-ADEE0F8682F5}" type="sibTrans" cxnId="{EA0894C9-367D-4231-B2DE-2E460DFE14BF}">
      <dgm:prSet/>
      <dgm:spPr/>
      <dgm:t>
        <a:bodyPr/>
        <a:lstStyle/>
        <a:p>
          <a:endParaRPr kumimoji="1" lang="ja-JP" altLang="en-US"/>
        </a:p>
      </dgm:t>
    </dgm:pt>
    <dgm:pt modelId="{4391112A-32C1-48C7-98DB-7B9203FDB836}" type="pres">
      <dgm:prSet presAssocID="{665EAF49-778D-4A00-83BA-EC179C5F63EE}" presName="linear" presStyleCnt="0">
        <dgm:presLayoutVars>
          <dgm:animLvl val="lvl"/>
          <dgm:resizeHandles val="exact"/>
        </dgm:presLayoutVars>
      </dgm:prSet>
      <dgm:spPr/>
    </dgm:pt>
    <dgm:pt modelId="{2EDE01AD-1474-492B-803B-267CD80A9222}" type="pres">
      <dgm:prSet presAssocID="{BEC47B72-E7C3-4D3A-887B-1956D6C0764C}" presName="parentText" presStyleLbl="node1" presStyleIdx="0" presStyleCnt="2">
        <dgm:presLayoutVars>
          <dgm:chMax val="0"/>
          <dgm:bulletEnabled val="1"/>
        </dgm:presLayoutVars>
      </dgm:prSet>
      <dgm:spPr/>
    </dgm:pt>
    <dgm:pt modelId="{D5684E9F-E66B-4622-9E77-89F73CDF4BA1}" type="pres">
      <dgm:prSet presAssocID="{6FEF47B2-0AC8-44EC-8D6E-AF98CCDEFCD1}" presName="spacer" presStyleCnt="0"/>
      <dgm:spPr/>
    </dgm:pt>
    <dgm:pt modelId="{C40BCC2A-1788-44D5-98AD-8EF385A93CB7}" type="pres">
      <dgm:prSet presAssocID="{6884145A-37D8-46B2-8AE4-594A6C3173A6}" presName="parentText" presStyleLbl="node1" presStyleIdx="1" presStyleCnt="2">
        <dgm:presLayoutVars>
          <dgm:chMax val="0"/>
          <dgm:bulletEnabled val="1"/>
        </dgm:presLayoutVars>
      </dgm:prSet>
      <dgm:spPr/>
    </dgm:pt>
  </dgm:ptLst>
  <dgm:cxnLst>
    <dgm:cxn modelId="{B2E8B609-CC03-46F1-8008-89B2E9CBB975}" type="presOf" srcId="{6884145A-37D8-46B2-8AE4-594A6C3173A6}" destId="{C40BCC2A-1788-44D5-98AD-8EF385A93CB7}" srcOrd="0" destOrd="0" presId="urn:microsoft.com/office/officeart/2005/8/layout/vList2"/>
    <dgm:cxn modelId="{A176F8B1-BB9C-4BEC-B0EC-0D738DA36688}" srcId="{665EAF49-778D-4A00-83BA-EC179C5F63EE}" destId="{BEC47B72-E7C3-4D3A-887B-1956D6C0764C}" srcOrd="0" destOrd="0" parTransId="{47D95E3F-2EEC-48AF-83C5-4524AAD8C34A}" sibTransId="{6FEF47B2-0AC8-44EC-8D6E-AF98CCDEFCD1}"/>
    <dgm:cxn modelId="{A79C6EB5-61F9-4925-88B9-A416F1D98CA2}" type="presOf" srcId="{665EAF49-778D-4A00-83BA-EC179C5F63EE}" destId="{4391112A-32C1-48C7-98DB-7B9203FDB836}" srcOrd="0" destOrd="0" presId="urn:microsoft.com/office/officeart/2005/8/layout/vList2"/>
    <dgm:cxn modelId="{EA0894C9-367D-4231-B2DE-2E460DFE14BF}" srcId="{665EAF49-778D-4A00-83BA-EC179C5F63EE}" destId="{6884145A-37D8-46B2-8AE4-594A6C3173A6}" srcOrd="1" destOrd="0" parTransId="{E685712F-5883-45CA-9722-1A4DEC9125BD}" sibTransId="{C9830D67-C8DE-4C6D-B9D9-ADEE0F8682F5}"/>
    <dgm:cxn modelId="{8EBDF7DB-142D-42D3-B681-6A8F034BCA96}" type="presOf" srcId="{BEC47B72-E7C3-4D3A-887B-1956D6C0764C}" destId="{2EDE01AD-1474-492B-803B-267CD80A9222}" srcOrd="0" destOrd="0" presId="urn:microsoft.com/office/officeart/2005/8/layout/vList2"/>
    <dgm:cxn modelId="{BD4C4F7C-1FB4-46D4-9663-EF73DBB73AF1}" type="presParOf" srcId="{4391112A-32C1-48C7-98DB-7B9203FDB836}" destId="{2EDE01AD-1474-492B-803B-267CD80A9222}" srcOrd="0" destOrd="0" presId="urn:microsoft.com/office/officeart/2005/8/layout/vList2"/>
    <dgm:cxn modelId="{44931838-2A18-4384-B398-B1CCFD95C685}" type="presParOf" srcId="{4391112A-32C1-48C7-98DB-7B9203FDB836}" destId="{D5684E9F-E66B-4622-9E77-89F73CDF4BA1}" srcOrd="1" destOrd="0" presId="urn:microsoft.com/office/officeart/2005/8/layout/vList2"/>
    <dgm:cxn modelId="{0E37C0CF-85EC-4DC6-BEE0-E076539ADC8A}" type="presParOf" srcId="{4391112A-32C1-48C7-98DB-7B9203FDB836}" destId="{C40BCC2A-1788-44D5-98AD-8EF385A93CB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4EF05D3-3CF9-45B1-A536-B853B8C6040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79082DB5-1807-47DB-9998-B509C45D6EC3}">
      <dgm:prSet phldrT="[テキスト]"/>
      <dgm:spPr/>
      <dgm:t>
        <a:bodyPr/>
        <a:lstStyle/>
        <a:p>
          <a:r>
            <a:rPr lang="ja-JP" altLang="en-US" b="1" i="0" u="none" dirty="0"/>
            <a:t>質問を繰り返し、さらにプログラミングの知識を深める</a:t>
          </a:r>
          <a:endParaRPr kumimoji="1" lang="ja-JP" altLang="en-US" dirty="0"/>
        </a:p>
      </dgm:t>
    </dgm:pt>
    <dgm:pt modelId="{D0098086-13A3-481B-B67F-7AD4AF79A6EC}" type="parTrans" cxnId="{866EDFD0-F4AE-4C09-8875-9C90B060DC2B}">
      <dgm:prSet/>
      <dgm:spPr/>
      <dgm:t>
        <a:bodyPr/>
        <a:lstStyle/>
        <a:p>
          <a:endParaRPr kumimoji="1" lang="ja-JP" altLang="en-US"/>
        </a:p>
      </dgm:t>
    </dgm:pt>
    <dgm:pt modelId="{CA3F99DF-4DF7-46BA-A951-75BA3EBC2947}" type="sibTrans" cxnId="{866EDFD0-F4AE-4C09-8875-9C90B060DC2B}">
      <dgm:prSet/>
      <dgm:spPr/>
      <dgm:t>
        <a:bodyPr/>
        <a:lstStyle/>
        <a:p>
          <a:endParaRPr kumimoji="1" lang="ja-JP" altLang="en-US"/>
        </a:p>
      </dgm:t>
    </dgm:pt>
    <dgm:pt modelId="{6BA22888-D26F-4A2A-986C-A87C16BF71A2}">
      <dgm:prSet phldrT="[テキスト]"/>
      <dgm:spPr/>
      <dgm:t>
        <a:bodyPr/>
        <a:lstStyle/>
        <a:p>
          <a:r>
            <a:rPr lang="ja-JP" altLang="en-US" b="1" i="0" u="none" dirty="0"/>
            <a:t>作業を細分化し、時間を決めることで、作業の遅延になる前に先輩に言えるような状態</a:t>
          </a:r>
          <a:endParaRPr kumimoji="1" lang="ja-JP" altLang="en-US" dirty="0"/>
        </a:p>
      </dgm:t>
    </dgm:pt>
    <dgm:pt modelId="{8F7E06D1-7DE5-4DA7-BD05-0B6FDC11D038}" type="parTrans" cxnId="{9D154F45-9A81-4D2F-95CA-9808AE84A341}">
      <dgm:prSet/>
      <dgm:spPr/>
      <dgm:t>
        <a:bodyPr/>
        <a:lstStyle/>
        <a:p>
          <a:endParaRPr kumimoji="1" lang="ja-JP" altLang="en-US"/>
        </a:p>
      </dgm:t>
    </dgm:pt>
    <dgm:pt modelId="{82F45655-8F0D-40DF-B532-273D155FAB7E}" type="sibTrans" cxnId="{9D154F45-9A81-4D2F-95CA-9808AE84A341}">
      <dgm:prSet/>
      <dgm:spPr/>
      <dgm:t>
        <a:bodyPr/>
        <a:lstStyle/>
        <a:p>
          <a:endParaRPr kumimoji="1" lang="ja-JP" altLang="en-US"/>
        </a:p>
      </dgm:t>
    </dgm:pt>
    <dgm:pt modelId="{9E38113E-7F23-4495-9E59-E0A470729C01}" type="pres">
      <dgm:prSet presAssocID="{D4EF05D3-3CF9-45B1-A536-B853B8C60406}" presName="diagram" presStyleCnt="0">
        <dgm:presLayoutVars>
          <dgm:dir/>
          <dgm:resizeHandles val="exact"/>
        </dgm:presLayoutVars>
      </dgm:prSet>
      <dgm:spPr/>
    </dgm:pt>
    <dgm:pt modelId="{7B7F9094-C7EB-4F60-AB0B-A0ED4800ABF1}" type="pres">
      <dgm:prSet presAssocID="{79082DB5-1807-47DB-9998-B509C45D6EC3}" presName="node" presStyleLbl="node1" presStyleIdx="0" presStyleCnt="2">
        <dgm:presLayoutVars>
          <dgm:bulletEnabled val="1"/>
        </dgm:presLayoutVars>
      </dgm:prSet>
      <dgm:spPr/>
    </dgm:pt>
    <dgm:pt modelId="{3A34753A-2561-43BE-8E68-CC628A3C8DF9}" type="pres">
      <dgm:prSet presAssocID="{CA3F99DF-4DF7-46BA-A951-75BA3EBC2947}" presName="sibTrans" presStyleCnt="0"/>
      <dgm:spPr/>
    </dgm:pt>
    <dgm:pt modelId="{36F8155A-2173-493F-9FF1-9C1B128BA7A1}" type="pres">
      <dgm:prSet presAssocID="{6BA22888-D26F-4A2A-986C-A87C16BF71A2}" presName="node" presStyleLbl="node1" presStyleIdx="1" presStyleCnt="2">
        <dgm:presLayoutVars>
          <dgm:bulletEnabled val="1"/>
        </dgm:presLayoutVars>
      </dgm:prSet>
      <dgm:spPr/>
    </dgm:pt>
  </dgm:ptLst>
  <dgm:cxnLst>
    <dgm:cxn modelId="{50E7111B-8814-4991-A477-08043CE2072C}" type="presOf" srcId="{79082DB5-1807-47DB-9998-B509C45D6EC3}" destId="{7B7F9094-C7EB-4F60-AB0B-A0ED4800ABF1}" srcOrd="0" destOrd="0" presId="urn:microsoft.com/office/officeart/2005/8/layout/default"/>
    <dgm:cxn modelId="{6D988A38-D681-47A0-87CA-706686CFA2ED}" type="presOf" srcId="{6BA22888-D26F-4A2A-986C-A87C16BF71A2}" destId="{36F8155A-2173-493F-9FF1-9C1B128BA7A1}" srcOrd="0" destOrd="0" presId="urn:microsoft.com/office/officeart/2005/8/layout/default"/>
    <dgm:cxn modelId="{9D154F45-9A81-4D2F-95CA-9808AE84A341}" srcId="{D4EF05D3-3CF9-45B1-A536-B853B8C60406}" destId="{6BA22888-D26F-4A2A-986C-A87C16BF71A2}" srcOrd="1" destOrd="0" parTransId="{8F7E06D1-7DE5-4DA7-BD05-0B6FDC11D038}" sibTransId="{82F45655-8F0D-40DF-B532-273D155FAB7E}"/>
    <dgm:cxn modelId="{084C7F54-4E64-47FE-AC51-5C93F704A92E}" type="presOf" srcId="{D4EF05D3-3CF9-45B1-A536-B853B8C60406}" destId="{9E38113E-7F23-4495-9E59-E0A470729C01}" srcOrd="0" destOrd="0" presId="urn:microsoft.com/office/officeart/2005/8/layout/default"/>
    <dgm:cxn modelId="{866EDFD0-F4AE-4C09-8875-9C90B060DC2B}" srcId="{D4EF05D3-3CF9-45B1-A536-B853B8C60406}" destId="{79082DB5-1807-47DB-9998-B509C45D6EC3}" srcOrd="0" destOrd="0" parTransId="{D0098086-13A3-481B-B67F-7AD4AF79A6EC}" sibTransId="{CA3F99DF-4DF7-46BA-A951-75BA3EBC2947}"/>
    <dgm:cxn modelId="{A341CC78-68A9-471F-B8D5-905056803625}" type="presParOf" srcId="{9E38113E-7F23-4495-9E59-E0A470729C01}" destId="{7B7F9094-C7EB-4F60-AB0B-A0ED4800ABF1}" srcOrd="0" destOrd="0" presId="urn:microsoft.com/office/officeart/2005/8/layout/default"/>
    <dgm:cxn modelId="{14F45CB7-D152-4FE8-82AA-BBCDFBFA7B9B}" type="presParOf" srcId="{9E38113E-7F23-4495-9E59-E0A470729C01}" destId="{3A34753A-2561-43BE-8E68-CC628A3C8DF9}" srcOrd="1" destOrd="0" presId="urn:microsoft.com/office/officeart/2005/8/layout/default"/>
    <dgm:cxn modelId="{EAB5FC2D-E90D-4775-ACFD-707E12836D1D}" type="presParOf" srcId="{9E38113E-7F23-4495-9E59-E0A470729C01}" destId="{36F8155A-2173-493F-9FF1-9C1B128BA7A1}"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681E5B-170E-4D5E-81D4-C099358E0214}"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kumimoji="1" lang="ja-JP" altLang="en-US"/>
        </a:p>
      </dgm:t>
    </dgm:pt>
    <dgm:pt modelId="{BDD7BFCB-6FE6-447F-A17C-B0AFAB5E4B75}">
      <dgm:prSet phldrT="[テキスト]" custT="1"/>
      <dgm:spPr/>
      <dgm:t>
        <a:bodyPr/>
        <a:lstStyle/>
        <a:p>
          <a:r>
            <a:rPr kumimoji="1" lang="ja-JP" altLang="en-US" sz="3200" dirty="0"/>
            <a:t>目標を細分化して登録</a:t>
          </a:r>
        </a:p>
      </dgm:t>
    </dgm:pt>
    <dgm:pt modelId="{C8FD90CE-4EB9-4D4D-8E23-FFFE7FF08A88}" type="parTrans" cxnId="{3928FF17-56EB-4899-AE26-A022CBEA8080}">
      <dgm:prSet/>
      <dgm:spPr/>
      <dgm:t>
        <a:bodyPr/>
        <a:lstStyle/>
        <a:p>
          <a:endParaRPr kumimoji="1" lang="ja-JP" altLang="en-US" sz="2800"/>
        </a:p>
      </dgm:t>
    </dgm:pt>
    <dgm:pt modelId="{94CE10BD-98A6-45AF-B353-92A89108D07D}" type="sibTrans" cxnId="{3928FF17-56EB-4899-AE26-A022CBEA8080}">
      <dgm:prSet/>
      <dgm:spPr/>
      <dgm:t>
        <a:bodyPr/>
        <a:lstStyle/>
        <a:p>
          <a:endParaRPr kumimoji="1" lang="ja-JP" altLang="en-US" sz="2800"/>
        </a:p>
      </dgm:t>
    </dgm:pt>
    <dgm:pt modelId="{53034327-026D-47F6-ADC1-10EDB11CE824}">
      <dgm:prSet phldrT="[テキスト]" custT="1"/>
      <dgm:spPr/>
      <dgm:t>
        <a:bodyPr/>
        <a:lstStyle/>
        <a:p>
          <a:r>
            <a:rPr kumimoji="1" lang="ja-JP" altLang="en-US" sz="3200" dirty="0"/>
            <a:t>ハードル下がり達成容易に</a:t>
          </a:r>
        </a:p>
      </dgm:t>
    </dgm:pt>
    <dgm:pt modelId="{D8C390ED-679A-454D-93C3-9196E61E4B00}" type="parTrans" cxnId="{69D62794-D11B-4E05-8231-2C64AB821D14}">
      <dgm:prSet/>
      <dgm:spPr/>
      <dgm:t>
        <a:bodyPr/>
        <a:lstStyle/>
        <a:p>
          <a:endParaRPr kumimoji="1" lang="ja-JP" altLang="en-US" sz="2800"/>
        </a:p>
      </dgm:t>
    </dgm:pt>
    <dgm:pt modelId="{02A6A94E-19AC-4BE3-8B57-AF325BACACD6}" type="sibTrans" cxnId="{69D62794-D11B-4E05-8231-2C64AB821D14}">
      <dgm:prSet/>
      <dgm:spPr/>
      <dgm:t>
        <a:bodyPr/>
        <a:lstStyle/>
        <a:p>
          <a:endParaRPr kumimoji="1" lang="ja-JP" altLang="en-US" sz="2800"/>
        </a:p>
      </dgm:t>
    </dgm:pt>
    <dgm:pt modelId="{9307256A-6819-4197-8D0A-C2DDFE0A9F7B}">
      <dgm:prSet phldrT="[テキスト]" custT="1"/>
      <dgm:spPr/>
      <dgm:t>
        <a:bodyPr/>
        <a:lstStyle/>
        <a:p>
          <a:r>
            <a:rPr kumimoji="1" lang="ja-JP" altLang="en-US" sz="3200" dirty="0"/>
            <a:t>褒められモチベーション</a:t>
          </a:r>
          <a:r>
            <a:rPr kumimoji="1" lang="en-US" altLang="ja-JP" sz="3200" dirty="0"/>
            <a:t>UP</a:t>
          </a:r>
          <a:endParaRPr kumimoji="1" lang="ja-JP" altLang="en-US" sz="3200" dirty="0"/>
        </a:p>
      </dgm:t>
    </dgm:pt>
    <dgm:pt modelId="{4C8E63FC-017C-465E-9963-E8687F392D34}" type="parTrans" cxnId="{216615AB-55D9-4D5A-BE2F-E654D0A780CD}">
      <dgm:prSet/>
      <dgm:spPr/>
      <dgm:t>
        <a:bodyPr/>
        <a:lstStyle/>
        <a:p>
          <a:endParaRPr kumimoji="1" lang="ja-JP" altLang="en-US" sz="2800"/>
        </a:p>
      </dgm:t>
    </dgm:pt>
    <dgm:pt modelId="{E9E90FE7-3159-4EB5-AE37-C7A8AA1B3CB0}" type="sibTrans" cxnId="{216615AB-55D9-4D5A-BE2F-E654D0A780CD}">
      <dgm:prSet/>
      <dgm:spPr/>
      <dgm:t>
        <a:bodyPr/>
        <a:lstStyle/>
        <a:p>
          <a:endParaRPr kumimoji="1" lang="ja-JP" altLang="en-US" sz="2800"/>
        </a:p>
      </dgm:t>
    </dgm:pt>
    <dgm:pt modelId="{304412FA-4C86-4A5F-88F0-3DF99A5D1233}">
      <dgm:prSet phldrT="[テキスト]" custT="1"/>
      <dgm:spPr/>
      <dgm:t>
        <a:bodyPr/>
        <a:lstStyle/>
        <a:p>
          <a:r>
            <a:rPr kumimoji="1" lang="ja-JP" altLang="en-US" sz="3200" dirty="0"/>
            <a:t>ジョイスを　　　モチベーションに他の目標へ</a:t>
          </a:r>
        </a:p>
      </dgm:t>
    </dgm:pt>
    <dgm:pt modelId="{7CFD3B46-D527-4643-96A6-844857DD9760}" type="parTrans" cxnId="{F595D8D8-98E9-4960-95F5-45A7C65B0B29}">
      <dgm:prSet/>
      <dgm:spPr/>
      <dgm:t>
        <a:bodyPr/>
        <a:lstStyle/>
        <a:p>
          <a:endParaRPr kumimoji="1" lang="ja-JP" altLang="en-US" sz="2800"/>
        </a:p>
      </dgm:t>
    </dgm:pt>
    <dgm:pt modelId="{96D3D5D5-9B15-4FF8-A0EB-785E02514BC4}" type="sibTrans" cxnId="{F595D8D8-98E9-4960-95F5-45A7C65B0B29}">
      <dgm:prSet/>
      <dgm:spPr/>
      <dgm:t>
        <a:bodyPr/>
        <a:lstStyle/>
        <a:p>
          <a:endParaRPr kumimoji="1" lang="ja-JP" altLang="en-US" sz="2800"/>
        </a:p>
      </dgm:t>
    </dgm:pt>
    <dgm:pt modelId="{62425C65-7822-4C4F-AF57-8A32014CF314}">
      <dgm:prSet phldrT="[テキスト]" custT="1"/>
      <dgm:spPr/>
      <dgm:t>
        <a:bodyPr/>
        <a:lstStyle/>
        <a:p>
          <a:r>
            <a:rPr kumimoji="1" lang="ja-JP" altLang="en-US" sz="3200" dirty="0"/>
            <a:t>ジョイスでリフレッシュして次の目標へ</a:t>
          </a:r>
        </a:p>
      </dgm:t>
    </dgm:pt>
    <dgm:pt modelId="{CC75F8E3-2174-4D1D-A932-11F3BBC0FBEB}" type="parTrans" cxnId="{751C8347-654B-426D-8DC7-819976CEB103}">
      <dgm:prSet/>
      <dgm:spPr/>
      <dgm:t>
        <a:bodyPr/>
        <a:lstStyle/>
        <a:p>
          <a:endParaRPr kumimoji="1" lang="ja-JP" altLang="en-US" sz="2800"/>
        </a:p>
      </dgm:t>
    </dgm:pt>
    <dgm:pt modelId="{00D03E46-1F70-471F-A502-B3656E6BC9C7}" type="sibTrans" cxnId="{751C8347-654B-426D-8DC7-819976CEB103}">
      <dgm:prSet/>
      <dgm:spPr/>
      <dgm:t>
        <a:bodyPr/>
        <a:lstStyle/>
        <a:p>
          <a:endParaRPr kumimoji="1" lang="ja-JP" altLang="en-US" sz="2800"/>
        </a:p>
      </dgm:t>
    </dgm:pt>
    <dgm:pt modelId="{223A5034-E5E1-47AD-89A1-90A74E6B0FD1}" type="pres">
      <dgm:prSet presAssocID="{DF681E5B-170E-4D5E-81D4-C099358E0214}" presName="Name0" presStyleCnt="0">
        <dgm:presLayoutVars>
          <dgm:dir/>
          <dgm:resizeHandles val="exact"/>
        </dgm:presLayoutVars>
      </dgm:prSet>
      <dgm:spPr/>
    </dgm:pt>
    <dgm:pt modelId="{36B50055-055B-4A50-B01A-3D86CF300D94}" type="pres">
      <dgm:prSet presAssocID="{DF681E5B-170E-4D5E-81D4-C099358E0214}" presName="cycle" presStyleCnt="0"/>
      <dgm:spPr/>
    </dgm:pt>
    <dgm:pt modelId="{FA11DEE8-F97D-4AF4-BA42-FDEE4A16C6E5}" type="pres">
      <dgm:prSet presAssocID="{BDD7BFCB-6FE6-447F-A17C-B0AFAB5E4B75}" presName="nodeFirstNode" presStyleLbl="node1" presStyleIdx="0" presStyleCnt="5">
        <dgm:presLayoutVars>
          <dgm:bulletEnabled val="1"/>
        </dgm:presLayoutVars>
      </dgm:prSet>
      <dgm:spPr/>
    </dgm:pt>
    <dgm:pt modelId="{17B924C6-D7C1-485B-AD05-7FC3FFB3AAE6}" type="pres">
      <dgm:prSet presAssocID="{94CE10BD-98A6-45AF-B353-92A89108D07D}" presName="sibTransFirstNode" presStyleLbl="bgShp" presStyleIdx="0" presStyleCnt="1"/>
      <dgm:spPr/>
    </dgm:pt>
    <dgm:pt modelId="{4129123A-432D-4E20-9F36-71E2AEBE8C2E}" type="pres">
      <dgm:prSet presAssocID="{53034327-026D-47F6-ADC1-10EDB11CE824}" presName="nodeFollowingNodes" presStyleLbl="node1" presStyleIdx="1" presStyleCnt="5" custScaleX="116677" custRadScaleRad="130594" custRadScaleInc="7734">
        <dgm:presLayoutVars>
          <dgm:bulletEnabled val="1"/>
        </dgm:presLayoutVars>
      </dgm:prSet>
      <dgm:spPr/>
    </dgm:pt>
    <dgm:pt modelId="{07EE283A-0F9F-4B93-9403-62DDC4BE3BD1}" type="pres">
      <dgm:prSet presAssocID="{9307256A-6819-4197-8D0A-C2DDFE0A9F7B}" presName="nodeFollowingNodes" presStyleLbl="node1" presStyleIdx="2" presStyleCnt="5" custScaleX="112693" custRadScaleRad="131459" custRadScaleInc="-35119">
        <dgm:presLayoutVars>
          <dgm:bulletEnabled val="1"/>
        </dgm:presLayoutVars>
      </dgm:prSet>
      <dgm:spPr/>
    </dgm:pt>
    <dgm:pt modelId="{76C0B365-7836-40C7-A313-595DDDF851C9}" type="pres">
      <dgm:prSet presAssocID="{304412FA-4C86-4A5F-88F0-3DF99A5D1233}" presName="nodeFollowingNodes" presStyleLbl="node1" presStyleIdx="3" presStyleCnt="5" custScaleX="115295" custRadScaleRad="136391" custRadScaleInc="40296">
        <dgm:presLayoutVars>
          <dgm:bulletEnabled val="1"/>
        </dgm:presLayoutVars>
      </dgm:prSet>
      <dgm:spPr/>
    </dgm:pt>
    <dgm:pt modelId="{9FF32A93-39EA-493D-A315-B5E8E935038D}" type="pres">
      <dgm:prSet presAssocID="{62425C65-7822-4C4F-AF57-8A32014CF314}" presName="nodeFollowingNodes" presStyleLbl="node1" presStyleIdx="4" presStyleCnt="5" custScaleX="119172" custRadScaleRad="128647" custRadScaleInc="-6836">
        <dgm:presLayoutVars>
          <dgm:bulletEnabled val="1"/>
        </dgm:presLayoutVars>
      </dgm:prSet>
      <dgm:spPr/>
    </dgm:pt>
  </dgm:ptLst>
  <dgm:cxnLst>
    <dgm:cxn modelId="{86F5DC06-3D23-4D0C-B802-7D76D4F0B42F}" type="presOf" srcId="{BDD7BFCB-6FE6-447F-A17C-B0AFAB5E4B75}" destId="{FA11DEE8-F97D-4AF4-BA42-FDEE4A16C6E5}" srcOrd="0" destOrd="0" presId="urn:microsoft.com/office/officeart/2005/8/layout/cycle3"/>
    <dgm:cxn modelId="{3928FF17-56EB-4899-AE26-A022CBEA8080}" srcId="{DF681E5B-170E-4D5E-81D4-C099358E0214}" destId="{BDD7BFCB-6FE6-447F-A17C-B0AFAB5E4B75}" srcOrd="0" destOrd="0" parTransId="{C8FD90CE-4EB9-4D4D-8E23-FFFE7FF08A88}" sibTransId="{94CE10BD-98A6-45AF-B353-92A89108D07D}"/>
    <dgm:cxn modelId="{751C8347-654B-426D-8DC7-819976CEB103}" srcId="{DF681E5B-170E-4D5E-81D4-C099358E0214}" destId="{62425C65-7822-4C4F-AF57-8A32014CF314}" srcOrd="4" destOrd="0" parTransId="{CC75F8E3-2174-4D1D-A932-11F3BBC0FBEB}" sibTransId="{00D03E46-1F70-471F-A502-B3656E6BC9C7}"/>
    <dgm:cxn modelId="{468A3068-F0BE-4D82-8D46-044A2A41D211}" type="presOf" srcId="{DF681E5B-170E-4D5E-81D4-C099358E0214}" destId="{223A5034-E5E1-47AD-89A1-90A74E6B0FD1}" srcOrd="0" destOrd="0" presId="urn:microsoft.com/office/officeart/2005/8/layout/cycle3"/>
    <dgm:cxn modelId="{9D58DD55-0D5B-4B61-B97D-5210426130D7}" type="presOf" srcId="{62425C65-7822-4C4F-AF57-8A32014CF314}" destId="{9FF32A93-39EA-493D-A315-B5E8E935038D}" srcOrd="0" destOrd="0" presId="urn:microsoft.com/office/officeart/2005/8/layout/cycle3"/>
    <dgm:cxn modelId="{623FC159-0220-42B3-AAC0-79329EB1D717}" type="presOf" srcId="{9307256A-6819-4197-8D0A-C2DDFE0A9F7B}" destId="{07EE283A-0F9F-4B93-9403-62DDC4BE3BD1}" srcOrd="0" destOrd="0" presId="urn:microsoft.com/office/officeart/2005/8/layout/cycle3"/>
    <dgm:cxn modelId="{F3B0D87C-93A8-4EE5-BE53-6027020B4434}" type="presOf" srcId="{94CE10BD-98A6-45AF-B353-92A89108D07D}" destId="{17B924C6-D7C1-485B-AD05-7FC3FFB3AAE6}" srcOrd="0" destOrd="0" presId="urn:microsoft.com/office/officeart/2005/8/layout/cycle3"/>
    <dgm:cxn modelId="{69D62794-D11B-4E05-8231-2C64AB821D14}" srcId="{DF681E5B-170E-4D5E-81D4-C099358E0214}" destId="{53034327-026D-47F6-ADC1-10EDB11CE824}" srcOrd="1" destOrd="0" parTransId="{D8C390ED-679A-454D-93C3-9196E61E4B00}" sibTransId="{02A6A94E-19AC-4BE3-8B57-AF325BACACD6}"/>
    <dgm:cxn modelId="{11569795-8D70-4072-99A2-7CE646226C78}" type="presOf" srcId="{304412FA-4C86-4A5F-88F0-3DF99A5D1233}" destId="{76C0B365-7836-40C7-A313-595DDDF851C9}" srcOrd="0" destOrd="0" presId="urn:microsoft.com/office/officeart/2005/8/layout/cycle3"/>
    <dgm:cxn modelId="{216615AB-55D9-4D5A-BE2F-E654D0A780CD}" srcId="{DF681E5B-170E-4D5E-81D4-C099358E0214}" destId="{9307256A-6819-4197-8D0A-C2DDFE0A9F7B}" srcOrd="2" destOrd="0" parTransId="{4C8E63FC-017C-465E-9963-E8687F392D34}" sibTransId="{E9E90FE7-3159-4EB5-AE37-C7A8AA1B3CB0}"/>
    <dgm:cxn modelId="{F595D8D8-98E9-4960-95F5-45A7C65B0B29}" srcId="{DF681E5B-170E-4D5E-81D4-C099358E0214}" destId="{304412FA-4C86-4A5F-88F0-3DF99A5D1233}" srcOrd="3" destOrd="0" parTransId="{7CFD3B46-D527-4643-96A6-844857DD9760}" sibTransId="{96D3D5D5-9B15-4FF8-A0EB-785E02514BC4}"/>
    <dgm:cxn modelId="{54B935DD-3BB9-466A-8A05-1FE8D7BC7240}" type="presOf" srcId="{53034327-026D-47F6-ADC1-10EDB11CE824}" destId="{4129123A-432D-4E20-9F36-71E2AEBE8C2E}" srcOrd="0" destOrd="0" presId="urn:microsoft.com/office/officeart/2005/8/layout/cycle3"/>
    <dgm:cxn modelId="{77DB798E-5235-49D7-B6F3-E40C282A86BB}" type="presParOf" srcId="{223A5034-E5E1-47AD-89A1-90A74E6B0FD1}" destId="{36B50055-055B-4A50-B01A-3D86CF300D94}" srcOrd="0" destOrd="0" presId="urn:microsoft.com/office/officeart/2005/8/layout/cycle3"/>
    <dgm:cxn modelId="{71D6F212-7BEF-4995-B177-C3F832C5BFCA}" type="presParOf" srcId="{36B50055-055B-4A50-B01A-3D86CF300D94}" destId="{FA11DEE8-F97D-4AF4-BA42-FDEE4A16C6E5}" srcOrd="0" destOrd="0" presId="urn:microsoft.com/office/officeart/2005/8/layout/cycle3"/>
    <dgm:cxn modelId="{1DFEA444-9A1E-420A-9928-6662E4500FF9}" type="presParOf" srcId="{36B50055-055B-4A50-B01A-3D86CF300D94}" destId="{17B924C6-D7C1-485B-AD05-7FC3FFB3AAE6}" srcOrd="1" destOrd="0" presId="urn:microsoft.com/office/officeart/2005/8/layout/cycle3"/>
    <dgm:cxn modelId="{28E7224E-1EF5-4947-8C59-08624A9B4D60}" type="presParOf" srcId="{36B50055-055B-4A50-B01A-3D86CF300D94}" destId="{4129123A-432D-4E20-9F36-71E2AEBE8C2E}" srcOrd="2" destOrd="0" presId="urn:microsoft.com/office/officeart/2005/8/layout/cycle3"/>
    <dgm:cxn modelId="{F344487F-D36E-48D6-9374-0DEB37F5545E}" type="presParOf" srcId="{36B50055-055B-4A50-B01A-3D86CF300D94}" destId="{07EE283A-0F9F-4B93-9403-62DDC4BE3BD1}" srcOrd="3" destOrd="0" presId="urn:microsoft.com/office/officeart/2005/8/layout/cycle3"/>
    <dgm:cxn modelId="{0C026B31-EE46-49F2-8792-EAA62ED4B6E9}" type="presParOf" srcId="{36B50055-055B-4A50-B01A-3D86CF300D94}" destId="{76C0B365-7836-40C7-A313-595DDDF851C9}" srcOrd="4" destOrd="0" presId="urn:microsoft.com/office/officeart/2005/8/layout/cycle3"/>
    <dgm:cxn modelId="{B53F9CE1-473C-4ABC-8B85-AB8105F056E9}" type="presParOf" srcId="{36B50055-055B-4A50-B01A-3D86CF300D94}" destId="{9FF32A93-39EA-493D-A315-B5E8E935038D}" srcOrd="5" destOrd="0" presId="urn:microsoft.com/office/officeart/2005/8/layout/cycle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99D75C-71C5-4A0E-B523-E627F0449E80}" type="doc">
      <dgm:prSet loTypeId="urn:microsoft.com/office/officeart/2005/8/layout/process1" loCatId="process" qsTypeId="urn:microsoft.com/office/officeart/2005/8/quickstyle/simple1" qsCatId="simple" csTypeId="urn:microsoft.com/office/officeart/2005/8/colors/accent0_1" csCatId="mainScheme" phldr="1"/>
      <dgm:spPr/>
    </dgm:pt>
    <dgm:pt modelId="{EECA28C3-58FD-456F-B6E3-224ADAD018D6}">
      <dgm:prSet phldrT="[テキスト]"/>
      <dgm:spPr/>
      <dgm:t>
        <a:bodyPr/>
        <a:lstStyle/>
        <a:p>
          <a:pPr>
            <a:buNone/>
          </a:pPr>
          <a:r>
            <a:rPr lang="ja-JP" altLang="en-US"/>
            <a:t>全員</a:t>
          </a:r>
          <a:r>
            <a:rPr lang="ja-JP" altLang="en-US" b="1"/>
            <a:t>初心者</a:t>
          </a:r>
          <a:endParaRPr kumimoji="1" lang="ja-JP" altLang="en-US" dirty="0"/>
        </a:p>
      </dgm:t>
    </dgm:pt>
    <dgm:pt modelId="{A02DCD68-9E15-4D39-BE27-814CAAA62218}" type="parTrans" cxnId="{FD4153AF-057A-40F9-8EB1-3E695D9395CB}">
      <dgm:prSet/>
      <dgm:spPr/>
      <dgm:t>
        <a:bodyPr/>
        <a:lstStyle/>
        <a:p>
          <a:endParaRPr kumimoji="1" lang="ja-JP" altLang="en-US"/>
        </a:p>
      </dgm:t>
    </dgm:pt>
    <dgm:pt modelId="{A16B2B38-E4CA-4B80-BB4D-B45E76E5E07E}" type="sibTrans" cxnId="{FD4153AF-057A-40F9-8EB1-3E695D9395CB}">
      <dgm:prSet/>
      <dgm:spPr/>
      <dgm:t>
        <a:bodyPr/>
        <a:lstStyle/>
        <a:p>
          <a:endParaRPr kumimoji="1" lang="ja-JP" altLang="en-US"/>
        </a:p>
      </dgm:t>
    </dgm:pt>
    <dgm:pt modelId="{53E80CBC-9E71-4484-BBF8-74978B382DA0}">
      <dgm:prSet phldrT="[テキスト]"/>
      <dgm:spPr/>
      <dgm:t>
        <a:bodyPr/>
        <a:lstStyle/>
        <a:p>
          <a:r>
            <a:rPr kumimoji="1" lang="ja-JP" altLang="en-US" dirty="0"/>
            <a:t>分からないことが多い</a:t>
          </a:r>
        </a:p>
      </dgm:t>
    </dgm:pt>
    <dgm:pt modelId="{FF594E39-8D88-4C65-AC02-D683F2C34759}" type="parTrans" cxnId="{BDDFEFEA-586E-46D3-9D9E-30374B62ABE6}">
      <dgm:prSet/>
      <dgm:spPr/>
      <dgm:t>
        <a:bodyPr/>
        <a:lstStyle/>
        <a:p>
          <a:endParaRPr kumimoji="1" lang="ja-JP" altLang="en-US"/>
        </a:p>
      </dgm:t>
    </dgm:pt>
    <dgm:pt modelId="{6907382C-24CC-41E5-A4D0-EE4AC2525611}" type="sibTrans" cxnId="{BDDFEFEA-586E-46D3-9D9E-30374B62ABE6}">
      <dgm:prSet/>
      <dgm:spPr/>
      <dgm:t>
        <a:bodyPr/>
        <a:lstStyle/>
        <a:p>
          <a:endParaRPr kumimoji="1" lang="ja-JP" altLang="en-US"/>
        </a:p>
      </dgm:t>
    </dgm:pt>
    <dgm:pt modelId="{25559A21-C250-4D22-A73E-3D1921739F27}">
      <dgm:prSet phldrT="[テキスト]"/>
      <dgm:spPr/>
      <dgm:t>
        <a:bodyPr/>
        <a:lstStyle/>
        <a:p>
          <a:r>
            <a:rPr kumimoji="1" lang="ja-JP" altLang="en-US" dirty="0"/>
            <a:t>技術的不安</a:t>
          </a:r>
        </a:p>
      </dgm:t>
    </dgm:pt>
    <dgm:pt modelId="{5B09B0AD-FB3B-40EC-A436-EB2E20D8E04F}" type="parTrans" cxnId="{87645217-BA72-4EEC-ABB9-DD332B8714E0}">
      <dgm:prSet/>
      <dgm:spPr/>
      <dgm:t>
        <a:bodyPr/>
        <a:lstStyle/>
        <a:p>
          <a:endParaRPr kumimoji="1" lang="ja-JP" altLang="en-US"/>
        </a:p>
      </dgm:t>
    </dgm:pt>
    <dgm:pt modelId="{EDE3A129-101C-4622-A3E6-42A9D1A52A91}" type="sibTrans" cxnId="{87645217-BA72-4EEC-ABB9-DD332B8714E0}">
      <dgm:prSet/>
      <dgm:spPr/>
      <dgm:t>
        <a:bodyPr/>
        <a:lstStyle/>
        <a:p>
          <a:endParaRPr kumimoji="1" lang="ja-JP" altLang="en-US"/>
        </a:p>
      </dgm:t>
    </dgm:pt>
    <dgm:pt modelId="{9940B98C-1AE5-49BA-8562-960C2E7A4920}" type="pres">
      <dgm:prSet presAssocID="{1899D75C-71C5-4A0E-B523-E627F0449E80}" presName="Name0" presStyleCnt="0">
        <dgm:presLayoutVars>
          <dgm:dir/>
          <dgm:resizeHandles val="exact"/>
        </dgm:presLayoutVars>
      </dgm:prSet>
      <dgm:spPr/>
    </dgm:pt>
    <dgm:pt modelId="{B44114D5-6C25-43EC-A3D9-662DB84F157F}" type="pres">
      <dgm:prSet presAssocID="{EECA28C3-58FD-456F-B6E3-224ADAD018D6}" presName="node" presStyleLbl="node1" presStyleIdx="0" presStyleCnt="3">
        <dgm:presLayoutVars>
          <dgm:bulletEnabled val="1"/>
        </dgm:presLayoutVars>
      </dgm:prSet>
      <dgm:spPr/>
    </dgm:pt>
    <dgm:pt modelId="{3F12E258-3796-4B32-91E8-483D341F7993}" type="pres">
      <dgm:prSet presAssocID="{A16B2B38-E4CA-4B80-BB4D-B45E76E5E07E}" presName="sibTrans" presStyleLbl="sibTrans2D1" presStyleIdx="0" presStyleCnt="2"/>
      <dgm:spPr/>
    </dgm:pt>
    <dgm:pt modelId="{9FEB85A6-26EB-417F-8645-E9BA0E4389E9}" type="pres">
      <dgm:prSet presAssocID="{A16B2B38-E4CA-4B80-BB4D-B45E76E5E07E}" presName="connectorText" presStyleLbl="sibTrans2D1" presStyleIdx="0" presStyleCnt="2"/>
      <dgm:spPr/>
    </dgm:pt>
    <dgm:pt modelId="{E48C98EC-5A1E-43F0-AAE8-4896B9316EB0}" type="pres">
      <dgm:prSet presAssocID="{53E80CBC-9E71-4484-BBF8-74978B382DA0}" presName="node" presStyleLbl="node1" presStyleIdx="1" presStyleCnt="3">
        <dgm:presLayoutVars>
          <dgm:bulletEnabled val="1"/>
        </dgm:presLayoutVars>
      </dgm:prSet>
      <dgm:spPr/>
    </dgm:pt>
    <dgm:pt modelId="{11E6E941-A51C-46C6-97C5-E3C9BED6B7FB}" type="pres">
      <dgm:prSet presAssocID="{6907382C-24CC-41E5-A4D0-EE4AC2525611}" presName="sibTrans" presStyleLbl="sibTrans2D1" presStyleIdx="1" presStyleCnt="2"/>
      <dgm:spPr/>
    </dgm:pt>
    <dgm:pt modelId="{E9191F5B-9CA1-41E4-ACF4-6967D2BEA830}" type="pres">
      <dgm:prSet presAssocID="{6907382C-24CC-41E5-A4D0-EE4AC2525611}" presName="connectorText" presStyleLbl="sibTrans2D1" presStyleIdx="1" presStyleCnt="2"/>
      <dgm:spPr/>
    </dgm:pt>
    <dgm:pt modelId="{8AC9AF7F-42B7-42C2-9437-8304C04135B0}" type="pres">
      <dgm:prSet presAssocID="{25559A21-C250-4D22-A73E-3D1921739F27}" presName="node" presStyleLbl="node1" presStyleIdx="2" presStyleCnt="3">
        <dgm:presLayoutVars>
          <dgm:bulletEnabled val="1"/>
        </dgm:presLayoutVars>
      </dgm:prSet>
      <dgm:spPr/>
    </dgm:pt>
  </dgm:ptLst>
  <dgm:cxnLst>
    <dgm:cxn modelId="{87645217-BA72-4EEC-ABB9-DD332B8714E0}" srcId="{1899D75C-71C5-4A0E-B523-E627F0449E80}" destId="{25559A21-C250-4D22-A73E-3D1921739F27}" srcOrd="2" destOrd="0" parTransId="{5B09B0AD-FB3B-40EC-A436-EB2E20D8E04F}" sibTransId="{EDE3A129-101C-4622-A3E6-42A9D1A52A91}"/>
    <dgm:cxn modelId="{6085DB1A-ED4A-4D82-BD0C-5D96FED046C3}" type="presOf" srcId="{6907382C-24CC-41E5-A4D0-EE4AC2525611}" destId="{E9191F5B-9CA1-41E4-ACF4-6967D2BEA830}" srcOrd="1" destOrd="0" presId="urn:microsoft.com/office/officeart/2005/8/layout/process1"/>
    <dgm:cxn modelId="{C5B33826-EEDD-4071-863D-0642644E16C3}" type="presOf" srcId="{A16B2B38-E4CA-4B80-BB4D-B45E76E5E07E}" destId="{9FEB85A6-26EB-417F-8645-E9BA0E4389E9}" srcOrd="1" destOrd="0" presId="urn:microsoft.com/office/officeart/2005/8/layout/process1"/>
    <dgm:cxn modelId="{0860B565-BF62-42D8-92B3-4F78CD69A3E9}" type="presOf" srcId="{A16B2B38-E4CA-4B80-BB4D-B45E76E5E07E}" destId="{3F12E258-3796-4B32-91E8-483D341F7993}" srcOrd="0" destOrd="0" presId="urn:microsoft.com/office/officeart/2005/8/layout/process1"/>
    <dgm:cxn modelId="{19EEB681-D5F8-4D0E-A5C8-2FB812BE0560}" type="presOf" srcId="{53E80CBC-9E71-4484-BBF8-74978B382DA0}" destId="{E48C98EC-5A1E-43F0-AAE8-4896B9316EB0}" srcOrd="0" destOrd="0" presId="urn:microsoft.com/office/officeart/2005/8/layout/process1"/>
    <dgm:cxn modelId="{C36BFE8A-100E-4A54-8419-5D3C52AD84C9}" type="presOf" srcId="{6907382C-24CC-41E5-A4D0-EE4AC2525611}" destId="{11E6E941-A51C-46C6-97C5-E3C9BED6B7FB}" srcOrd="0" destOrd="0" presId="urn:microsoft.com/office/officeart/2005/8/layout/process1"/>
    <dgm:cxn modelId="{BAE69F8C-C6D1-45EF-B2B4-11BC3FD8C1A5}" type="presOf" srcId="{EECA28C3-58FD-456F-B6E3-224ADAD018D6}" destId="{B44114D5-6C25-43EC-A3D9-662DB84F157F}" srcOrd="0" destOrd="0" presId="urn:microsoft.com/office/officeart/2005/8/layout/process1"/>
    <dgm:cxn modelId="{7C8133A1-1C87-4B70-AC66-45F3FC7D4D12}" type="presOf" srcId="{25559A21-C250-4D22-A73E-3D1921739F27}" destId="{8AC9AF7F-42B7-42C2-9437-8304C04135B0}" srcOrd="0" destOrd="0" presId="urn:microsoft.com/office/officeart/2005/8/layout/process1"/>
    <dgm:cxn modelId="{FD4153AF-057A-40F9-8EB1-3E695D9395CB}" srcId="{1899D75C-71C5-4A0E-B523-E627F0449E80}" destId="{EECA28C3-58FD-456F-B6E3-224ADAD018D6}" srcOrd="0" destOrd="0" parTransId="{A02DCD68-9E15-4D39-BE27-814CAAA62218}" sibTransId="{A16B2B38-E4CA-4B80-BB4D-B45E76E5E07E}"/>
    <dgm:cxn modelId="{FCFE40D4-66AC-4F66-8087-619C077763DD}" type="presOf" srcId="{1899D75C-71C5-4A0E-B523-E627F0449E80}" destId="{9940B98C-1AE5-49BA-8562-960C2E7A4920}" srcOrd="0" destOrd="0" presId="urn:microsoft.com/office/officeart/2005/8/layout/process1"/>
    <dgm:cxn modelId="{BDDFEFEA-586E-46D3-9D9E-30374B62ABE6}" srcId="{1899D75C-71C5-4A0E-B523-E627F0449E80}" destId="{53E80CBC-9E71-4484-BBF8-74978B382DA0}" srcOrd="1" destOrd="0" parTransId="{FF594E39-8D88-4C65-AC02-D683F2C34759}" sibTransId="{6907382C-24CC-41E5-A4D0-EE4AC2525611}"/>
    <dgm:cxn modelId="{FFBC5783-F427-4038-A75C-916568AADFC0}" type="presParOf" srcId="{9940B98C-1AE5-49BA-8562-960C2E7A4920}" destId="{B44114D5-6C25-43EC-A3D9-662DB84F157F}" srcOrd="0" destOrd="0" presId="urn:microsoft.com/office/officeart/2005/8/layout/process1"/>
    <dgm:cxn modelId="{B43FF9DC-1FEA-498F-A626-973901F14420}" type="presParOf" srcId="{9940B98C-1AE5-49BA-8562-960C2E7A4920}" destId="{3F12E258-3796-4B32-91E8-483D341F7993}" srcOrd="1" destOrd="0" presId="urn:microsoft.com/office/officeart/2005/8/layout/process1"/>
    <dgm:cxn modelId="{C7FDA29D-A9D5-4121-8514-D0D3E52A4672}" type="presParOf" srcId="{3F12E258-3796-4B32-91E8-483D341F7993}" destId="{9FEB85A6-26EB-417F-8645-E9BA0E4389E9}" srcOrd="0" destOrd="0" presId="urn:microsoft.com/office/officeart/2005/8/layout/process1"/>
    <dgm:cxn modelId="{04BF236A-C003-4C36-B1AF-49544513CFEF}" type="presParOf" srcId="{9940B98C-1AE5-49BA-8562-960C2E7A4920}" destId="{E48C98EC-5A1E-43F0-AAE8-4896B9316EB0}" srcOrd="2" destOrd="0" presId="urn:microsoft.com/office/officeart/2005/8/layout/process1"/>
    <dgm:cxn modelId="{F59BDAE6-3038-44B3-8FE7-0163EBD215CD}" type="presParOf" srcId="{9940B98C-1AE5-49BA-8562-960C2E7A4920}" destId="{11E6E941-A51C-46C6-97C5-E3C9BED6B7FB}" srcOrd="3" destOrd="0" presId="urn:microsoft.com/office/officeart/2005/8/layout/process1"/>
    <dgm:cxn modelId="{F73EEB20-ABBB-4C39-B3ED-A06CB2445494}" type="presParOf" srcId="{11E6E941-A51C-46C6-97C5-E3C9BED6B7FB}" destId="{E9191F5B-9CA1-41E4-ACF4-6967D2BEA830}" srcOrd="0" destOrd="0" presId="urn:microsoft.com/office/officeart/2005/8/layout/process1"/>
    <dgm:cxn modelId="{55E52CF3-4924-464E-9D4B-615E8CA4EEEB}" type="presParOf" srcId="{9940B98C-1AE5-49BA-8562-960C2E7A4920}" destId="{8AC9AF7F-42B7-42C2-9437-8304C04135B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4502C9C-3600-4654-9373-357AF4B82FC4}" type="doc">
      <dgm:prSet loTypeId="urn:microsoft.com/office/officeart/2005/8/layout/matrix1" loCatId="matrix" qsTypeId="urn:microsoft.com/office/officeart/2005/8/quickstyle/simple1" qsCatId="simple" csTypeId="urn:microsoft.com/office/officeart/2005/8/colors/colorful5" csCatId="colorful" phldr="1"/>
      <dgm:spPr/>
      <dgm:t>
        <a:bodyPr/>
        <a:lstStyle/>
        <a:p>
          <a:endParaRPr kumimoji="1" lang="ja-JP" altLang="en-US"/>
        </a:p>
      </dgm:t>
    </dgm:pt>
    <dgm:pt modelId="{6261A3F0-20BD-428F-BE59-3F495EF954AE}">
      <dgm:prSet phldrT="[テキスト]" custT="1"/>
      <dgm:spPr/>
      <dgm:t>
        <a:bodyPr/>
        <a:lstStyle/>
        <a:p>
          <a:r>
            <a:rPr kumimoji="1" lang="ja-JP" altLang="en-US" sz="4400" b="1" dirty="0"/>
            <a:t>コミュニケーション</a:t>
          </a:r>
        </a:p>
      </dgm:t>
    </dgm:pt>
    <dgm:pt modelId="{4C90B096-DA08-4415-BD58-A66AABF554B5}" type="parTrans" cxnId="{7982105A-46F1-4C5D-A3F2-B81FE06AF708}">
      <dgm:prSet/>
      <dgm:spPr/>
      <dgm:t>
        <a:bodyPr/>
        <a:lstStyle/>
        <a:p>
          <a:endParaRPr kumimoji="1" lang="ja-JP" altLang="en-US"/>
        </a:p>
      </dgm:t>
    </dgm:pt>
    <dgm:pt modelId="{9E9EF7D1-49D7-439C-88E6-D0741C61BE51}" type="sibTrans" cxnId="{7982105A-46F1-4C5D-A3F2-B81FE06AF708}">
      <dgm:prSet/>
      <dgm:spPr/>
      <dgm:t>
        <a:bodyPr/>
        <a:lstStyle/>
        <a:p>
          <a:endParaRPr kumimoji="1" lang="ja-JP" altLang="en-US"/>
        </a:p>
      </dgm:t>
    </dgm:pt>
    <dgm:pt modelId="{47365DD6-2FF9-4A35-9BA3-F27415E17E84}">
      <dgm:prSet phldrT="[テキスト]"/>
      <dgm:spPr/>
      <dgm:t>
        <a:bodyPr/>
        <a:lstStyle/>
        <a:p>
          <a:r>
            <a:rPr lang="ja" dirty="0"/>
            <a:t>仕事配分</a:t>
          </a:r>
          <a:endParaRPr kumimoji="1" lang="ja-JP" altLang="en-US" dirty="0"/>
        </a:p>
      </dgm:t>
    </dgm:pt>
    <dgm:pt modelId="{96D97534-8C49-4AD0-887E-5F1069D9A9E9}" type="parTrans" cxnId="{36826617-B810-459A-A353-27EFB15E8D7C}">
      <dgm:prSet/>
      <dgm:spPr/>
      <dgm:t>
        <a:bodyPr/>
        <a:lstStyle/>
        <a:p>
          <a:endParaRPr kumimoji="1" lang="ja-JP" altLang="en-US"/>
        </a:p>
      </dgm:t>
    </dgm:pt>
    <dgm:pt modelId="{48419B4F-E4E2-4484-B5A6-650134D2BF56}" type="sibTrans" cxnId="{36826617-B810-459A-A353-27EFB15E8D7C}">
      <dgm:prSet/>
      <dgm:spPr/>
      <dgm:t>
        <a:bodyPr/>
        <a:lstStyle/>
        <a:p>
          <a:endParaRPr kumimoji="1" lang="ja-JP" altLang="en-US"/>
        </a:p>
      </dgm:t>
    </dgm:pt>
    <dgm:pt modelId="{06656BC9-100D-4952-879A-FD828DEF5C54}">
      <dgm:prSet phldrT="[テキスト]"/>
      <dgm:spPr/>
      <dgm:t>
        <a:bodyPr/>
        <a:lstStyle/>
        <a:p>
          <a:r>
            <a:rPr lang="ja" dirty="0"/>
            <a:t>時間配分</a:t>
          </a:r>
          <a:endParaRPr kumimoji="1" lang="ja-JP" altLang="en-US" dirty="0"/>
        </a:p>
      </dgm:t>
    </dgm:pt>
    <dgm:pt modelId="{1E0A9431-DF6A-4BDD-90B7-82457939F7A4}" type="parTrans" cxnId="{B0D3E104-F8C6-40A1-89C2-42D77B1DB2A9}">
      <dgm:prSet/>
      <dgm:spPr/>
      <dgm:t>
        <a:bodyPr/>
        <a:lstStyle/>
        <a:p>
          <a:endParaRPr kumimoji="1" lang="ja-JP" altLang="en-US"/>
        </a:p>
      </dgm:t>
    </dgm:pt>
    <dgm:pt modelId="{A82C331B-DA0A-4D32-8F7A-7E365CFE8F22}" type="sibTrans" cxnId="{B0D3E104-F8C6-40A1-89C2-42D77B1DB2A9}">
      <dgm:prSet/>
      <dgm:spPr/>
      <dgm:t>
        <a:bodyPr/>
        <a:lstStyle/>
        <a:p>
          <a:endParaRPr kumimoji="1" lang="ja-JP" altLang="en-US"/>
        </a:p>
      </dgm:t>
    </dgm:pt>
    <dgm:pt modelId="{D03FB4FE-34B2-41EB-9073-E0DFE7D7AE85}">
      <dgm:prSet phldrT="[テキスト]"/>
      <dgm:spPr/>
      <dgm:t>
        <a:bodyPr/>
        <a:lstStyle/>
        <a:p>
          <a:r>
            <a:rPr lang="ja" dirty="0"/>
            <a:t>役割分担</a:t>
          </a:r>
          <a:endParaRPr kumimoji="1" lang="ja-JP" altLang="en-US" dirty="0"/>
        </a:p>
      </dgm:t>
    </dgm:pt>
    <dgm:pt modelId="{AAD96E03-D30A-49FC-BD50-6336E185EBB5}" type="parTrans" cxnId="{AE0FD8A2-0805-421D-A6DD-C4153A894B62}">
      <dgm:prSet/>
      <dgm:spPr/>
      <dgm:t>
        <a:bodyPr/>
        <a:lstStyle/>
        <a:p>
          <a:endParaRPr kumimoji="1" lang="ja-JP" altLang="en-US"/>
        </a:p>
      </dgm:t>
    </dgm:pt>
    <dgm:pt modelId="{88905EF4-8220-4B7E-884C-C6B46AE1123C}" type="sibTrans" cxnId="{AE0FD8A2-0805-421D-A6DD-C4153A894B62}">
      <dgm:prSet/>
      <dgm:spPr/>
      <dgm:t>
        <a:bodyPr/>
        <a:lstStyle/>
        <a:p>
          <a:endParaRPr kumimoji="1" lang="ja-JP" altLang="en-US"/>
        </a:p>
      </dgm:t>
    </dgm:pt>
    <dgm:pt modelId="{8DDB9F70-DB1E-4295-9EF7-950D59D382E6}">
      <dgm:prSet phldrT="[テキスト]"/>
      <dgm:spPr/>
      <dgm:t>
        <a:bodyPr/>
        <a:lstStyle/>
        <a:p>
          <a:r>
            <a:rPr lang="ja" dirty="0"/>
            <a:t>作業中</a:t>
          </a:r>
          <a:r>
            <a:rPr lang="ja-JP" altLang="en-US" dirty="0"/>
            <a:t>の確認</a:t>
          </a:r>
          <a:endParaRPr kumimoji="1" lang="ja-JP" altLang="en-US" dirty="0"/>
        </a:p>
      </dgm:t>
    </dgm:pt>
    <dgm:pt modelId="{EF4EC334-F3BA-4899-8C5F-AB7577973AD9}" type="parTrans" cxnId="{EE5DC01C-DB37-4B2E-A8D1-DAA0822E91F9}">
      <dgm:prSet/>
      <dgm:spPr/>
      <dgm:t>
        <a:bodyPr/>
        <a:lstStyle/>
        <a:p>
          <a:endParaRPr kumimoji="1" lang="ja-JP" altLang="en-US"/>
        </a:p>
      </dgm:t>
    </dgm:pt>
    <dgm:pt modelId="{2B61A619-6C8A-4F9B-A9EB-B41177B1D5C8}" type="sibTrans" cxnId="{EE5DC01C-DB37-4B2E-A8D1-DAA0822E91F9}">
      <dgm:prSet/>
      <dgm:spPr/>
      <dgm:t>
        <a:bodyPr/>
        <a:lstStyle/>
        <a:p>
          <a:endParaRPr kumimoji="1" lang="ja-JP" altLang="en-US"/>
        </a:p>
      </dgm:t>
    </dgm:pt>
    <dgm:pt modelId="{2518AEE9-41B9-44C0-8575-BD128824BCC4}" type="pres">
      <dgm:prSet presAssocID="{84502C9C-3600-4654-9373-357AF4B82FC4}" presName="diagram" presStyleCnt="0">
        <dgm:presLayoutVars>
          <dgm:chMax val="1"/>
          <dgm:dir/>
          <dgm:animLvl val="ctr"/>
          <dgm:resizeHandles val="exact"/>
        </dgm:presLayoutVars>
      </dgm:prSet>
      <dgm:spPr/>
    </dgm:pt>
    <dgm:pt modelId="{59CFDECA-DE3C-42C7-8113-ECB24710258B}" type="pres">
      <dgm:prSet presAssocID="{84502C9C-3600-4654-9373-357AF4B82FC4}" presName="matrix" presStyleCnt="0"/>
      <dgm:spPr/>
    </dgm:pt>
    <dgm:pt modelId="{C460D436-CE83-4A04-A437-1C77FCF20A72}" type="pres">
      <dgm:prSet presAssocID="{84502C9C-3600-4654-9373-357AF4B82FC4}" presName="tile1" presStyleLbl="node1" presStyleIdx="0" presStyleCnt="4"/>
      <dgm:spPr/>
    </dgm:pt>
    <dgm:pt modelId="{32A9D0D9-9E9F-4D57-BFEF-76DD8D3097D1}" type="pres">
      <dgm:prSet presAssocID="{84502C9C-3600-4654-9373-357AF4B82FC4}" presName="tile1text" presStyleLbl="node1" presStyleIdx="0" presStyleCnt="4">
        <dgm:presLayoutVars>
          <dgm:chMax val="0"/>
          <dgm:chPref val="0"/>
          <dgm:bulletEnabled val="1"/>
        </dgm:presLayoutVars>
      </dgm:prSet>
      <dgm:spPr/>
    </dgm:pt>
    <dgm:pt modelId="{0D39C9F9-D252-44C3-BEFB-42CF83B1A631}" type="pres">
      <dgm:prSet presAssocID="{84502C9C-3600-4654-9373-357AF4B82FC4}" presName="tile2" presStyleLbl="node1" presStyleIdx="1" presStyleCnt="4"/>
      <dgm:spPr/>
    </dgm:pt>
    <dgm:pt modelId="{FF3C4013-592B-4A28-9C39-054514AE291D}" type="pres">
      <dgm:prSet presAssocID="{84502C9C-3600-4654-9373-357AF4B82FC4}" presName="tile2text" presStyleLbl="node1" presStyleIdx="1" presStyleCnt="4">
        <dgm:presLayoutVars>
          <dgm:chMax val="0"/>
          <dgm:chPref val="0"/>
          <dgm:bulletEnabled val="1"/>
        </dgm:presLayoutVars>
      </dgm:prSet>
      <dgm:spPr/>
    </dgm:pt>
    <dgm:pt modelId="{62E5C738-9EFE-41DA-AA9A-DDE55DF9FB73}" type="pres">
      <dgm:prSet presAssocID="{84502C9C-3600-4654-9373-357AF4B82FC4}" presName="tile3" presStyleLbl="node1" presStyleIdx="2" presStyleCnt="4"/>
      <dgm:spPr/>
    </dgm:pt>
    <dgm:pt modelId="{EC4BA4CD-5F2D-48FD-B7F7-EB7F406CAB0F}" type="pres">
      <dgm:prSet presAssocID="{84502C9C-3600-4654-9373-357AF4B82FC4}" presName="tile3text" presStyleLbl="node1" presStyleIdx="2" presStyleCnt="4">
        <dgm:presLayoutVars>
          <dgm:chMax val="0"/>
          <dgm:chPref val="0"/>
          <dgm:bulletEnabled val="1"/>
        </dgm:presLayoutVars>
      </dgm:prSet>
      <dgm:spPr/>
    </dgm:pt>
    <dgm:pt modelId="{B1F360E8-1642-4FDA-8F9E-52743DE5B526}" type="pres">
      <dgm:prSet presAssocID="{84502C9C-3600-4654-9373-357AF4B82FC4}" presName="tile4" presStyleLbl="node1" presStyleIdx="3" presStyleCnt="4"/>
      <dgm:spPr/>
    </dgm:pt>
    <dgm:pt modelId="{ED0E29D9-B883-48FF-BE14-43823A866F3B}" type="pres">
      <dgm:prSet presAssocID="{84502C9C-3600-4654-9373-357AF4B82FC4}" presName="tile4text" presStyleLbl="node1" presStyleIdx="3" presStyleCnt="4">
        <dgm:presLayoutVars>
          <dgm:chMax val="0"/>
          <dgm:chPref val="0"/>
          <dgm:bulletEnabled val="1"/>
        </dgm:presLayoutVars>
      </dgm:prSet>
      <dgm:spPr/>
    </dgm:pt>
    <dgm:pt modelId="{66CD01F9-3230-4461-97DD-4B4D49F595D4}" type="pres">
      <dgm:prSet presAssocID="{84502C9C-3600-4654-9373-357AF4B82FC4}" presName="centerTile" presStyleLbl="fgShp" presStyleIdx="0" presStyleCnt="1" custScaleX="216977" custScaleY="167960">
        <dgm:presLayoutVars>
          <dgm:chMax val="0"/>
          <dgm:chPref val="0"/>
        </dgm:presLayoutVars>
      </dgm:prSet>
      <dgm:spPr/>
    </dgm:pt>
  </dgm:ptLst>
  <dgm:cxnLst>
    <dgm:cxn modelId="{EDB27200-5548-4441-A4D1-1DD761C4F9C0}" type="presOf" srcId="{06656BC9-100D-4952-879A-FD828DEF5C54}" destId="{0D39C9F9-D252-44C3-BEFB-42CF83B1A631}" srcOrd="0" destOrd="0" presId="urn:microsoft.com/office/officeart/2005/8/layout/matrix1"/>
    <dgm:cxn modelId="{B0D3E104-F8C6-40A1-89C2-42D77B1DB2A9}" srcId="{6261A3F0-20BD-428F-BE59-3F495EF954AE}" destId="{06656BC9-100D-4952-879A-FD828DEF5C54}" srcOrd="1" destOrd="0" parTransId="{1E0A9431-DF6A-4BDD-90B7-82457939F7A4}" sibTransId="{A82C331B-DA0A-4D32-8F7A-7E365CFE8F22}"/>
    <dgm:cxn modelId="{36826617-B810-459A-A353-27EFB15E8D7C}" srcId="{6261A3F0-20BD-428F-BE59-3F495EF954AE}" destId="{47365DD6-2FF9-4A35-9BA3-F27415E17E84}" srcOrd="0" destOrd="0" parTransId="{96D97534-8C49-4AD0-887E-5F1069D9A9E9}" sibTransId="{48419B4F-E4E2-4484-B5A6-650134D2BF56}"/>
    <dgm:cxn modelId="{EE5DC01C-DB37-4B2E-A8D1-DAA0822E91F9}" srcId="{6261A3F0-20BD-428F-BE59-3F495EF954AE}" destId="{8DDB9F70-DB1E-4295-9EF7-950D59D382E6}" srcOrd="3" destOrd="0" parTransId="{EF4EC334-F3BA-4899-8C5F-AB7577973AD9}" sibTransId="{2B61A619-6C8A-4F9B-A9EB-B41177B1D5C8}"/>
    <dgm:cxn modelId="{6D58D825-8956-42BE-80EA-7ABA4CCF6744}" type="presOf" srcId="{D03FB4FE-34B2-41EB-9073-E0DFE7D7AE85}" destId="{EC4BA4CD-5F2D-48FD-B7F7-EB7F406CAB0F}" srcOrd="1" destOrd="0" presId="urn:microsoft.com/office/officeart/2005/8/layout/matrix1"/>
    <dgm:cxn modelId="{017EEC40-19C9-4EF4-9EE2-BEDEA1D39F00}" type="presOf" srcId="{8DDB9F70-DB1E-4295-9EF7-950D59D382E6}" destId="{ED0E29D9-B883-48FF-BE14-43823A866F3B}" srcOrd="1" destOrd="0" presId="urn:microsoft.com/office/officeart/2005/8/layout/matrix1"/>
    <dgm:cxn modelId="{3748D862-0ED3-479C-BE22-E9FD0B9CA1AB}" type="presOf" srcId="{D03FB4FE-34B2-41EB-9073-E0DFE7D7AE85}" destId="{62E5C738-9EFE-41DA-AA9A-DDE55DF9FB73}" srcOrd="0" destOrd="0" presId="urn:microsoft.com/office/officeart/2005/8/layout/matrix1"/>
    <dgm:cxn modelId="{7982105A-46F1-4C5D-A3F2-B81FE06AF708}" srcId="{84502C9C-3600-4654-9373-357AF4B82FC4}" destId="{6261A3F0-20BD-428F-BE59-3F495EF954AE}" srcOrd="0" destOrd="0" parTransId="{4C90B096-DA08-4415-BD58-A66AABF554B5}" sibTransId="{9E9EF7D1-49D7-439C-88E6-D0741C61BE51}"/>
    <dgm:cxn modelId="{FA593D81-79F3-4F65-865A-6D2C72A96471}" type="presOf" srcId="{06656BC9-100D-4952-879A-FD828DEF5C54}" destId="{FF3C4013-592B-4A28-9C39-054514AE291D}" srcOrd="1" destOrd="0" presId="urn:microsoft.com/office/officeart/2005/8/layout/matrix1"/>
    <dgm:cxn modelId="{AE0FD8A2-0805-421D-A6DD-C4153A894B62}" srcId="{6261A3F0-20BD-428F-BE59-3F495EF954AE}" destId="{D03FB4FE-34B2-41EB-9073-E0DFE7D7AE85}" srcOrd="2" destOrd="0" parTransId="{AAD96E03-D30A-49FC-BD50-6336E185EBB5}" sibTransId="{88905EF4-8220-4B7E-884C-C6B46AE1123C}"/>
    <dgm:cxn modelId="{28019AC2-BD1D-46A3-A23E-C2936EBC54A2}" type="presOf" srcId="{47365DD6-2FF9-4A35-9BA3-F27415E17E84}" destId="{32A9D0D9-9E9F-4D57-BFEF-76DD8D3097D1}" srcOrd="1" destOrd="0" presId="urn:microsoft.com/office/officeart/2005/8/layout/matrix1"/>
    <dgm:cxn modelId="{5601C5C6-34B1-420B-80BF-9260224D752F}" type="presOf" srcId="{8DDB9F70-DB1E-4295-9EF7-950D59D382E6}" destId="{B1F360E8-1642-4FDA-8F9E-52743DE5B526}" srcOrd="0" destOrd="0" presId="urn:microsoft.com/office/officeart/2005/8/layout/matrix1"/>
    <dgm:cxn modelId="{4537DBD7-B8AF-4FD8-91C7-DE46EB9E3497}" type="presOf" srcId="{47365DD6-2FF9-4A35-9BA3-F27415E17E84}" destId="{C460D436-CE83-4A04-A437-1C77FCF20A72}" srcOrd="0" destOrd="0" presId="urn:microsoft.com/office/officeart/2005/8/layout/matrix1"/>
    <dgm:cxn modelId="{0BE9CEE6-6F37-4FD4-BF62-8863A3214573}" type="presOf" srcId="{84502C9C-3600-4654-9373-357AF4B82FC4}" destId="{2518AEE9-41B9-44C0-8575-BD128824BCC4}" srcOrd="0" destOrd="0" presId="urn:microsoft.com/office/officeart/2005/8/layout/matrix1"/>
    <dgm:cxn modelId="{987E27FA-5A6B-4DC2-9341-6D3FE4DEF4B3}" type="presOf" srcId="{6261A3F0-20BD-428F-BE59-3F495EF954AE}" destId="{66CD01F9-3230-4461-97DD-4B4D49F595D4}" srcOrd="0" destOrd="0" presId="urn:microsoft.com/office/officeart/2005/8/layout/matrix1"/>
    <dgm:cxn modelId="{1B553B64-EF8C-4E51-8E83-19CA02E66430}" type="presParOf" srcId="{2518AEE9-41B9-44C0-8575-BD128824BCC4}" destId="{59CFDECA-DE3C-42C7-8113-ECB24710258B}" srcOrd="0" destOrd="0" presId="urn:microsoft.com/office/officeart/2005/8/layout/matrix1"/>
    <dgm:cxn modelId="{2C10D538-DD28-46A8-A0B9-12F7863ACDD5}" type="presParOf" srcId="{59CFDECA-DE3C-42C7-8113-ECB24710258B}" destId="{C460D436-CE83-4A04-A437-1C77FCF20A72}" srcOrd="0" destOrd="0" presId="urn:microsoft.com/office/officeart/2005/8/layout/matrix1"/>
    <dgm:cxn modelId="{7FB3DECE-22C4-4A03-94CD-8E6D75A6EDB4}" type="presParOf" srcId="{59CFDECA-DE3C-42C7-8113-ECB24710258B}" destId="{32A9D0D9-9E9F-4D57-BFEF-76DD8D3097D1}" srcOrd="1" destOrd="0" presId="urn:microsoft.com/office/officeart/2005/8/layout/matrix1"/>
    <dgm:cxn modelId="{0FC52B41-F0DE-481D-B192-D5CA8691998D}" type="presParOf" srcId="{59CFDECA-DE3C-42C7-8113-ECB24710258B}" destId="{0D39C9F9-D252-44C3-BEFB-42CF83B1A631}" srcOrd="2" destOrd="0" presId="urn:microsoft.com/office/officeart/2005/8/layout/matrix1"/>
    <dgm:cxn modelId="{9EBE147E-EC50-4BCD-B463-8A9333309DA6}" type="presParOf" srcId="{59CFDECA-DE3C-42C7-8113-ECB24710258B}" destId="{FF3C4013-592B-4A28-9C39-054514AE291D}" srcOrd="3" destOrd="0" presId="urn:microsoft.com/office/officeart/2005/8/layout/matrix1"/>
    <dgm:cxn modelId="{C5F2ECBB-C702-4265-848D-E915CF5E3C52}" type="presParOf" srcId="{59CFDECA-DE3C-42C7-8113-ECB24710258B}" destId="{62E5C738-9EFE-41DA-AA9A-DDE55DF9FB73}" srcOrd="4" destOrd="0" presId="urn:microsoft.com/office/officeart/2005/8/layout/matrix1"/>
    <dgm:cxn modelId="{0015BE1A-2185-4469-BF74-7593A7C11477}" type="presParOf" srcId="{59CFDECA-DE3C-42C7-8113-ECB24710258B}" destId="{EC4BA4CD-5F2D-48FD-B7F7-EB7F406CAB0F}" srcOrd="5" destOrd="0" presId="urn:microsoft.com/office/officeart/2005/8/layout/matrix1"/>
    <dgm:cxn modelId="{94BB64FB-9BDF-423E-B1D3-D76F23781181}" type="presParOf" srcId="{59CFDECA-DE3C-42C7-8113-ECB24710258B}" destId="{B1F360E8-1642-4FDA-8F9E-52743DE5B526}" srcOrd="6" destOrd="0" presId="urn:microsoft.com/office/officeart/2005/8/layout/matrix1"/>
    <dgm:cxn modelId="{3CA264EB-6985-40C6-BB66-8C3F40660747}" type="presParOf" srcId="{59CFDECA-DE3C-42C7-8113-ECB24710258B}" destId="{ED0E29D9-B883-48FF-BE14-43823A866F3B}" srcOrd="7" destOrd="0" presId="urn:microsoft.com/office/officeart/2005/8/layout/matrix1"/>
    <dgm:cxn modelId="{CA42BD40-7A71-4255-AE3F-F1FC4E36B8A8}" type="presParOf" srcId="{2518AEE9-41B9-44C0-8575-BD128824BCC4}" destId="{66CD01F9-3230-4461-97DD-4B4D49F595D4}"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BEFEAEC-3C28-42DC-A340-E422365710CB}" type="doc">
      <dgm:prSet loTypeId="urn:microsoft.com/office/officeart/2005/8/layout/vList2" loCatId="list" qsTypeId="urn:microsoft.com/office/officeart/2005/8/quickstyle/simple2" qsCatId="simple" csTypeId="urn:microsoft.com/office/officeart/2005/8/colors/colorful4" csCatId="colorful" phldr="1"/>
      <dgm:spPr/>
      <dgm:t>
        <a:bodyPr/>
        <a:lstStyle/>
        <a:p>
          <a:endParaRPr kumimoji="1" lang="ja-JP" altLang="en-US"/>
        </a:p>
      </dgm:t>
    </dgm:pt>
    <dgm:pt modelId="{62CF204F-9843-429E-AF5A-AC38517D2A3D}">
      <dgm:prSet phldrT="[テキスト]"/>
      <dgm:spPr/>
      <dgm:t>
        <a:bodyPr/>
        <a:lstStyle/>
        <a:p>
          <a:pPr>
            <a:buNone/>
          </a:pPr>
          <a:r>
            <a:rPr lang="ja-JP" altLang="en-US" dirty="0"/>
            <a:t>プログラムの知識</a:t>
          </a:r>
          <a:endParaRPr kumimoji="1" lang="ja-JP" altLang="en-US" dirty="0"/>
        </a:p>
      </dgm:t>
    </dgm:pt>
    <dgm:pt modelId="{9198D102-E930-4864-AF98-28FD4A8BE03E}" type="parTrans" cxnId="{B3C81C8A-354B-4A55-BE97-1E1ADD0C05CB}">
      <dgm:prSet/>
      <dgm:spPr/>
      <dgm:t>
        <a:bodyPr/>
        <a:lstStyle/>
        <a:p>
          <a:endParaRPr kumimoji="1" lang="ja-JP" altLang="en-US"/>
        </a:p>
      </dgm:t>
    </dgm:pt>
    <dgm:pt modelId="{6786B21E-436B-43DB-9676-C147D69DED72}" type="sibTrans" cxnId="{B3C81C8A-354B-4A55-BE97-1E1ADD0C05CB}">
      <dgm:prSet/>
      <dgm:spPr/>
      <dgm:t>
        <a:bodyPr/>
        <a:lstStyle/>
        <a:p>
          <a:endParaRPr kumimoji="1" lang="ja-JP" altLang="en-US"/>
        </a:p>
      </dgm:t>
    </dgm:pt>
    <dgm:pt modelId="{0A858F04-B9DF-49B9-8491-F33C551F3C4B}">
      <dgm:prSet phldrT="[テキスト]"/>
      <dgm:spPr/>
      <dgm:t>
        <a:bodyPr/>
        <a:lstStyle/>
        <a:p>
          <a:pPr>
            <a:buNone/>
          </a:pPr>
          <a:r>
            <a:rPr lang="ja-JP" altLang="en-US" dirty="0"/>
            <a:t>コミュニケーション</a:t>
          </a:r>
          <a:r>
            <a:rPr lang="ja-JP" altLang="en-US"/>
            <a:t>の取り方</a:t>
          </a:r>
          <a:endParaRPr kumimoji="1" lang="ja-JP" altLang="en-US" dirty="0"/>
        </a:p>
      </dgm:t>
    </dgm:pt>
    <dgm:pt modelId="{DF006B8B-F4A7-431C-982D-CA7E6D0770C0}" type="parTrans" cxnId="{EB270DF9-269E-4AE9-BF31-400F7A8E96DE}">
      <dgm:prSet/>
      <dgm:spPr/>
      <dgm:t>
        <a:bodyPr/>
        <a:lstStyle/>
        <a:p>
          <a:endParaRPr kumimoji="1" lang="ja-JP" altLang="en-US"/>
        </a:p>
      </dgm:t>
    </dgm:pt>
    <dgm:pt modelId="{E5791D77-4C53-4943-A5C9-2BE4AB4C14EF}" type="sibTrans" cxnId="{EB270DF9-269E-4AE9-BF31-400F7A8E96DE}">
      <dgm:prSet/>
      <dgm:spPr/>
      <dgm:t>
        <a:bodyPr/>
        <a:lstStyle/>
        <a:p>
          <a:endParaRPr kumimoji="1" lang="ja-JP" altLang="en-US"/>
        </a:p>
      </dgm:t>
    </dgm:pt>
    <dgm:pt modelId="{B8EEA6E1-10DB-4CEA-B35F-D7376ADCB41D}">
      <dgm:prSet phldrT="[テキスト]" phldr="1"/>
      <dgm:spPr/>
      <dgm:t>
        <a:bodyPr/>
        <a:lstStyle/>
        <a:p>
          <a:endParaRPr kumimoji="1" lang="ja-JP" altLang="en-US" dirty="0"/>
        </a:p>
      </dgm:t>
    </dgm:pt>
    <dgm:pt modelId="{1F7DD988-EAD4-4182-A5F5-9D9DD46162C7}" type="sibTrans" cxnId="{BB44C889-30EA-47A2-8027-1730C83F2F1E}">
      <dgm:prSet/>
      <dgm:spPr/>
      <dgm:t>
        <a:bodyPr/>
        <a:lstStyle/>
        <a:p>
          <a:endParaRPr kumimoji="1" lang="ja-JP" altLang="en-US"/>
        </a:p>
      </dgm:t>
    </dgm:pt>
    <dgm:pt modelId="{7B8D8FF7-4A52-4284-B619-80293725133E}" type="parTrans" cxnId="{BB44C889-30EA-47A2-8027-1730C83F2F1E}">
      <dgm:prSet/>
      <dgm:spPr/>
      <dgm:t>
        <a:bodyPr/>
        <a:lstStyle/>
        <a:p>
          <a:endParaRPr kumimoji="1" lang="ja-JP" altLang="en-US"/>
        </a:p>
      </dgm:t>
    </dgm:pt>
    <dgm:pt modelId="{2885B3A2-864D-4E3C-B0EC-A1AE97421689}" type="pres">
      <dgm:prSet presAssocID="{9BEFEAEC-3C28-42DC-A340-E422365710CB}" presName="linear" presStyleCnt="0">
        <dgm:presLayoutVars>
          <dgm:animLvl val="lvl"/>
          <dgm:resizeHandles val="exact"/>
        </dgm:presLayoutVars>
      </dgm:prSet>
      <dgm:spPr/>
    </dgm:pt>
    <dgm:pt modelId="{D62F911D-547A-453E-82D6-77B96A2B07B7}" type="pres">
      <dgm:prSet presAssocID="{62CF204F-9843-429E-AF5A-AC38517D2A3D}" presName="parentText" presStyleLbl="node1" presStyleIdx="0" presStyleCnt="2">
        <dgm:presLayoutVars>
          <dgm:chMax val="0"/>
          <dgm:bulletEnabled val="1"/>
        </dgm:presLayoutVars>
      </dgm:prSet>
      <dgm:spPr/>
    </dgm:pt>
    <dgm:pt modelId="{D7E7FE49-62B5-4032-9B39-801764BA84A5}" type="pres">
      <dgm:prSet presAssocID="{6786B21E-436B-43DB-9676-C147D69DED72}" presName="spacer" presStyleCnt="0"/>
      <dgm:spPr/>
    </dgm:pt>
    <dgm:pt modelId="{5A2A4C94-36AE-407D-BC0A-0125F8429CFD}" type="pres">
      <dgm:prSet presAssocID="{0A858F04-B9DF-49B9-8491-F33C551F3C4B}" presName="parentText" presStyleLbl="node1" presStyleIdx="1" presStyleCnt="2">
        <dgm:presLayoutVars>
          <dgm:chMax val="0"/>
          <dgm:bulletEnabled val="1"/>
        </dgm:presLayoutVars>
      </dgm:prSet>
      <dgm:spPr/>
    </dgm:pt>
    <dgm:pt modelId="{E08316AC-BF5D-43CA-A1EE-6010DB241022}" type="pres">
      <dgm:prSet presAssocID="{0A858F04-B9DF-49B9-8491-F33C551F3C4B}" presName="childText" presStyleLbl="revTx" presStyleIdx="0" presStyleCnt="1">
        <dgm:presLayoutVars>
          <dgm:bulletEnabled val="1"/>
        </dgm:presLayoutVars>
      </dgm:prSet>
      <dgm:spPr/>
    </dgm:pt>
  </dgm:ptLst>
  <dgm:cxnLst>
    <dgm:cxn modelId="{13C98F0D-1FB3-4635-AFA4-472D16BDD3FB}" type="presOf" srcId="{0A858F04-B9DF-49B9-8491-F33C551F3C4B}" destId="{5A2A4C94-36AE-407D-BC0A-0125F8429CFD}" srcOrd="0" destOrd="0" presId="urn:microsoft.com/office/officeart/2005/8/layout/vList2"/>
    <dgm:cxn modelId="{ABF6BC1D-7488-478A-916A-1F30F4A5586D}" type="presOf" srcId="{B8EEA6E1-10DB-4CEA-B35F-D7376ADCB41D}" destId="{E08316AC-BF5D-43CA-A1EE-6010DB241022}" srcOrd="0" destOrd="0" presId="urn:microsoft.com/office/officeart/2005/8/layout/vList2"/>
    <dgm:cxn modelId="{847E0326-8FB5-40F3-B9BC-6773B0B292DA}" type="presOf" srcId="{62CF204F-9843-429E-AF5A-AC38517D2A3D}" destId="{D62F911D-547A-453E-82D6-77B96A2B07B7}" srcOrd="0" destOrd="0" presId="urn:microsoft.com/office/officeart/2005/8/layout/vList2"/>
    <dgm:cxn modelId="{BB44C889-30EA-47A2-8027-1730C83F2F1E}" srcId="{0A858F04-B9DF-49B9-8491-F33C551F3C4B}" destId="{B8EEA6E1-10DB-4CEA-B35F-D7376ADCB41D}" srcOrd="0" destOrd="0" parTransId="{7B8D8FF7-4A52-4284-B619-80293725133E}" sibTransId="{1F7DD988-EAD4-4182-A5F5-9D9DD46162C7}"/>
    <dgm:cxn modelId="{B3C81C8A-354B-4A55-BE97-1E1ADD0C05CB}" srcId="{9BEFEAEC-3C28-42DC-A340-E422365710CB}" destId="{62CF204F-9843-429E-AF5A-AC38517D2A3D}" srcOrd="0" destOrd="0" parTransId="{9198D102-E930-4864-AF98-28FD4A8BE03E}" sibTransId="{6786B21E-436B-43DB-9676-C147D69DED72}"/>
    <dgm:cxn modelId="{CEFD3AC2-EDAF-4EDB-9EC4-85E73EC03BCB}" type="presOf" srcId="{9BEFEAEC-3C28-42DC-A340-E422365710CB}" destId="{2885B3A2-864D-4E3C-B0EC-A1AE97421689}" srcOrd="0" destOrd="0" presId="urn:microsoft.com/office/officeart/2005/8/layout/vList2"/>
    <dgm:cxn modelId="{EB270DF9-269E-4AE9-BF31-400F7A8E96DE}" srcId="{9BEFEAEC-3C28-42DC-A340-E422365710CB}" destId="{0A858F04-B9DF-49B9-8491-F33C551F3C4B}" srcOrd="1" destOrd="0" parTransId="{DF006B8B-F4A7-431C-982D-CA7E6D0770C0}" sibTransId="{E5791D77-4C53-4943-A5C9-2BE4AB4C14EF}"/>
    <dgm:cxn modelId="{99A1A956-F747-41D4-A83B-BB8EDD9DFF37}" type="presParOf" srcId="{2885B3A2-864D-4E3C-B0EC-A1AE97421689}" destId="{D62F911D-547A-453E-82D6-77B96A2B07B7}" srcOrd="0" destOrd="0" presId="urn:microsoft.com/office/officeart/2005/8/layout/vList2"/>
    <dgm:cxn modelId="{205ED9F0-9981-413F-8256-0582ACD3D7C4}" type="presParOf" srcId="{2885B3A2-864D-4E3C-B0EC-A1AE97421689}" destId="{D7E7FE49-62B5-4032-9B39-801764BA84A5}" srcOrd="1" destOrd="0" presId="urn:microsoft.com/office/officeart/2005/8/layout/vList2"/>
    <dgm:cxn modelId="{AE73AD34-D5B4-4353-917A-499085AA5341}" type="presParOf" srcId="{2885B3A2-864D-4E3C-B0EC-A1AE97421689}" destId="{5A2A4C94-36AE-407D-BC0A-0125F8429CFD}" srcOrd="2" destOrd="0" presId="urn:microsoft.com/office/officeart/2005/8/layout/vList2"/>
    <dgm:cxn modelId="{551EA223-8E71-4D2B-8E15-6293585F42C5}" type="presParOf" srcId="{2885B3A2-864D-4E3C-B0EC-A1AE97421689}" destId="{E08316AC-BF5D-43CA-A1EE-6010DB241022}"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D114C32-0279-4FCF-A320-8951532B60D7}" type="doc">
      <dgm:prSet loTypeId="urn:microsoft.com/office/officeart/2005/8/layout/hList3" loCatId="list" qsTypeId="urn:microsoft.com/office/officeart/2005/8/quickstyle/simple1" qsCatId="simple" csTypeId="urn:microsoft.com/office/officeart/2005/8/colors/accent0_1" csCatId="mainScheme" phldr="1"/>
      <dgm:spPr/>
      <dgm:t>
        <a:bodyPr/>
        <a:lstStyle/>
        <a:p>
          <a:endParaRPr kumimoji="1" lang="ja-JP" altLang="en-US"/>
        </a:p>
      </dgm:t>
    </dgm:pt>
    <dgm:pt modelId="{4EC45232-1093-48CD-B8C9-2A4A805004F0}">
      <dgm:prSet phldrT="[テキスト]"/>
      <dgm:spPr/>
      <dgm:t>
        <a:bodyPr/>
        <a:lstStyle/>
        <a:p>
          <a:r>
            <a:rPr lang="ja-JP" altLang="en-US" b="1" i="0" u="none" dirty="0"/>
            <a:t>やりたいことが実装できない</a:t>
          </a:r>
          <a:endParaRPr kumimoji="1" lang="ja-JP" altLang="en-US" dirty="0"/>
        </a:p>
      </dgm:t>
    </dgm:pt>
    <dgm:pt modelId="{4613D515-7866-44C6-B773-BE6BD79C5111}" type="parTrans" cxnId="{9EF8CC11-DB93-4116-AE23-3B33DCE2DF73}">
      <dgm:prSet/>
      <dgm:spPr/>
      <dgm:t>
        <a:bodyPr/>
        <a:lstStyle/>
        <a:p>
          <a:endParaRPr kumimoji="1" lang="ja-JP" altLang="en-US"/>
        </a:p>
      </dgm:t>
    </dgm:pt>
    <dgm:pt modelId="{1421D6B3-6B66-4FDA-A887-FCD47550592F}" type="sibTrans" cxnId="{9EF8CC11-DB93-4116-AE23-3B33DCE2DF73}">
      <dgm:prSet/>
      <dgm:spPr/>
      <dgm:t>
        <a:bodyPr/>
        <a:lstStyle/>
        <a:p>
          <a:endParaRPr kumimoji="1" lang="ja-JP" altLang="en-US"/>
        </a:p>
      </dgm:t>
    </dgm:pt>
    <dgm:pt modelId="{0E6714E7-3043-4861-B326-0DF7C36F5EF8}">
      <dgm:prSet phldrT="[テキスト]" custT="1"/>
      <dgm:spPr/>
      <dgm:t>
        <a:bodyPr/>
        <a:lstStyle/>
        <a:p>
          <a:r>
            <a:rPr lang="ja-JP" altLang="en-US" sz="2400" b="1" i="0" u="none" strike="noStrike">
              <a:effectLst/>
              <a:latin typeface="Arial" panose="020B0604020202020204" pitchFamily="34" charset="0"/>
            </a:rPr>
            <a:t>構文の意味</a:t>
          </a:r>
          <a:endParaRPr kumimoji="1" lang="ja-JP" altLang="en-US" sz="2400" dirty="0"/>
        </a:p>
      </dgm:t>
    </dgm:pt>
    <dgm:pt modelId="{BC7CBAB2-9C6D-4EC2-BA9C-CA2D3BE6D65E}" type="parTrans" cxnId="{3B92E45D-A1EE-403D-BD37-2BFE06128255}">
      <dgm:prSet/>
      <dgm:spPr/>
      <dgm:t>
        <a:bodyPr/>
        <a:lstStyle/>
        <a:p>
          <a:endParaRPr kumimoji="1" lang="ja-JP" altLang="en-US"/>
        </a:p>
      </dgm:t>
    </dgm:pt>
    <dgm:pt modelId="{78B00861-F2CF-4CF3-B179-7DD2800F19B9}" type="sibTrans" cxnId="{3B92E45D-A1EE-403D-BD37-2BFE06128255}">
      <dgm:prSet/>
      <dgm:spPr/>
      <dgm:t>
        <a:bodyPr/>
        <a:lstStyle/>
        <a:p>
          <a:endParaRPr kumimoji="1" lang="ja-JP" altLang="en-US"/>
        </a:p>
      </dgm:t>
    </dgm:pt>
    <dgm:pt modelId="{458ABF6E-0A67-4554-BFC4-F17D5FCD203F}">
      <dgm:prSet phldrT="[テキスト]" custT="1"/>
      <dgm:spPr/>
      <dgm:t>
        <a:bodyPr/>
        <a:lstStyle/>
        <a:p>
          <a:r>
            <a:rPr lang="ja-JP" altLang="en-US" sz="2400" b="1" i="0" u="none" strike="noStrike">
              <a:effectLst/>
              <a:latin typeface="Arial" panose="020B0604020202020204" pitchFamily="34" charset="0"/>
            </a:rPr>
            <a:t>エラーの発生原因</a:t>
          </a:r>
          <a:endParaRPr kumimoji="1" lang="ja-JP" altLang="en-US" sz="2400" dirty="0"/>
        </a:p>
      </dgm:t>
    </dgm:pt>
    <dgm:pt modelId="{E5342B10-7EE2-4725-96F7-E1DFBF865579}" type="parTrans" cxnId="{C2207D54-1B21-4585-9F96-DC99677EFC4F}">
      <dgm:prSet/>
      <dgm:spPr/>
      <dgm:t>
        <a:bodyPr/>
        <a:lstStyle/>
        <a:p>
          <a:endParaRPr kumimoji="1" lang="ja-JP" altLang="en-US"/>
        </a:p>
      </dgm:t>
    </dgm:pt>
    <dgm:pt modelId="{0852E4CD-4E73-4599-B3CE-7A59F2C99BEF}" type="sibTrans" cxnId="{C2207D54-1B21-4585-9F96-DC99677EFC4F}">
      <dgm:prSet/>
      <dgm:spPr/>
      <dgm:t>
        <a:bodyPr/>
        <a:lstStyle/>
        <a:p>
          <a:endParaRPr kumimoji="1" lang="ja-JP" altLang="en-US"/>
        </a:p>
      </dgm:t>
    </dgm:pt>
    <dgm:pt modelId="{260829F5-B7E0-4C8B-A173-B1C15F4D9D29}">
      <dgm:prSet phldrT="[テキスト]" custT="1"/>
      <dgm:spPr/>
      <dgm:t>
        <a:bodyPr/>
        <a:lstStyle/>
        <a:p>
          <a:r>
            <a:rPr lang="ja-JP" altLang="en-US" sz="2400" b="1" dirty="0">
              <a:latin typeface="Arial" panose="020B0604020202020204" pitchFamily="34" charset="0"/>
            </a:rPr>
            <a:t>デバッグ</a:t>
          </a:r>
          <a:endParaRPr kumimoji="1" lang="ja-JP" altLang="en-US" sz="2400" dirty="0"/>
        </a:p>
      </dgm:t>
    </dgm:pt>
    <dgm:pt modelId="{B3701857-A9E4-4CB5-ACF2-30602A69AA05}" type="parTrans" cxnId="{D13C9CC9-51BB-45AF-96F2-CDD309F2CCA6}">
      <dgm:prSet/>
      <dgm:spPr/>
      <dgm:t>
        <a:bodyPr/>
        <a:lstStyle/>
        <a:p>
          <a:endParaRPr kumimoji="1" lang="ja-JP" altLang="en-US"/>
        </a:p>
      </dgm:t>
    </dgm:pt>
    <dgm:pt modelId="{923554A4-DF0E-4E29-877E-320AB4627A4E}" type="sibTrans" cxnId="{D13C9CC9-51BB-45AF-96F2-CDD309F2CCA6}">
      <dgm:prSet/>
      <dgm:spPr/>
      <dgm:t>
        <a:bodyPr/>
        <a:lstStyle/>
        <a:p>
          <a:endParaRPr kumimoji="1" lang="ja-JP" altLang="en-US"/>
        </a:p>
      </dgm:t>
    </dgm:pt>
    <dgm:pt modelId="{B867D5D5-32A0-46C5-96DF-2BE9C908479D}" type="pres">
      <dgm:prSet presAssocID="{AD114C32-0279-4FCF-A320-8951532B60D7}" presName="composite" presStyleCnt="0">
        <dgm:presLayoutVars>
          <dgm:chMax val="1"/>
          <dgm:dir/>
          <dgm:resizeHandles val="exact"/>
        </dgm:presLayoutVars>
      </dgm:prSet>
      <dgm:spPr/>
    </dgm:pt>
    <dgm:pt modelId="{AD99828D-1C6C-4391-B111-63D901A664E2}" type="pres">
      <dgm:prSet presAssocID="{4EC45232-1093-48CD-B8C9-2A4A805004F0}" presName="roof" presStyleLbl="dkBgShp" presStyleIdx="0" presStyleCnt="2"/>
      <dgm:spPr/>
    </dgm:pt>
    <dgm:pt modelId="{85351361-CD31-4294-BBEB-2315CFA9C7AD}" type="pres">
      <dgm:prSet presAssocID="{4EC45232-1093-48CD-B8C9-2A4A805004F0}" presName="pillars" presStyleCnt="0"/>
      <dgm:spPr/>
    </dgm:pt>
    <dgm:pt modelId="{4D001720-61D0-4585-B4D8-73F3B7DA51A5}" type="pres">
      <dgm:prSet presAssocID="{4EC45232-1093-48CD-B8C9-2A4A805004F0}" presName="pillar1" presStyleLbl="node1" presStyleIdx="0" presStyleCnt="3">
        <dgm:presLayoutVars>
          <dgm:bulletEnabled val="1"/>
        </dgm:presLayoutVars>
      </dgm:prSet>
      <dgm:spPr/>
    </dgm:pt>
    <dgm:pt modelId="{9908FCD0-47F6-4FDD-B3FF-CAB5BE55AD42}" type="pres">
      <dgm:prSet presAssocID="{458ABF6E-0A67-4554-BFC4-F17D5FCD203F}" presName="pillarX" presStyleLbl="node1" presStyleIdx="1" presStyleCnt="3">
        <dgm:presLayoutVars>
          <dgm:bulletEnabled val="1"/>
        </dgm:presLayoutVars>
      </dgm:prSet>
      <dgm:spPr/>
    </dgm:pt>
    <dgm:pt modelId="{8770581F-67FF-4A27-83A1-95019F566717}" type="pres">
      <dgm:prSet presAssocID="{260829F5-B7E0-4C8B-A173-B1C15F4D9D29}" presName="pillarX" presStyleLbl="node1" presStyleIdx="2" presStyleCnt="3">
        <dgm:presLayoutVars>
          <dgm:bulletEnabled val="1"/>
        </dgm:presLayoutVars>
      </dgm:prSet>
      <dgm:spPr/>
    </dgm:pt>
    <dgm:pt modelId="{78FDF927-8AC5-4079-AD00-834CF14EC55E}" type="pres">
      <dgm:prSet presAssocID="{4EC45232-1093-48CD-B8C9-2A4A805004F0}" presName="base" presStyleLbl="dkBgShp" presStyleIdx="1" presStyleCnt="2"/>
      <dgm:spPr/>
    </dgm:pt>
  </dgm:ptLst>
  <dgm:cxnLst>
    <dgm:cxn modelId="{0C67610D-26E7-4B39-9E6F-0B97255F3DE4}" type="presOf" srcId="{458ABF6E-0A67-4554-BFC4-F17D5FCD203F}" destId="{9908FCD0-47F6-4FDD-B3FF-CAB5BE55AD42}" srcOrd="0" destOrd="0" presId="urn:microsoft.com/office/officeart/2005/8/layout/hList3"/>
    <dgm:cxn modelId="{9EF8CC11-DB93-4116-AE23-3B33DCE2DF73}" srcId="{AD114C32-0279-4FCF-A320-8951532B60D7}" destId="{4EC45232-1093-48CD-B8C9-2A4A805004F0}" srcOrd="0" destOrd="0" parTransId="{4613D515-7866-44C6-B773-BE6BD79C5111}" sibTransId="{1421D6B3-6B66-4FDA-A887-FCD47550592F}"/>
    <dgm:cxn modelId="{AE3D7812-B49C-460F-8157-991EAFFE7F70}" type="presOf" srcId="{4EC45232-1093-48CD-B8C9-2A4A805004F0}" destId="{AD99828D-1C6C-4391-B111-63D901A664E2}" srcOrd="0" destOrd="0" presId="urn:microsoft.com/office/officeart/2005/8/layout/hList3"/>
    <dgm:cxn modelId="{C37A8D1C-6716-4188-9F64-A64535777954}" type="presOf" srcId="{0E6714E7-3043-4861-B326-0DF7C36F5EF8}" destId="{4D001720-61D0-4585-B4D8-73F3B7DA51A5}" srcOrd="0" destOrd="0" presId="urn:microsoft.com/office/officeart/2005/8/layout/hList3"/>
    <dgm:cxn modelId="{3B92E45D-A1EE-403D-BD37-2BFE06128255}" srcId="{4EC45232-1093-48CD-B8C9-2A4A805004F0}" destId="{0E6714E7-3043-4861-B326-0DF7C36F5EF8}" srcOrd="0" destOrd="0" parTransId="{BC7CBAB2-9C6D-4EC2-BA9C-CA2D3BE6D65E}" sibTransId="{78B00861-F2CF-4CF3-B179-7DD2800F19B9}"/>
    <dgm:cxn modelId="{C2207D54-1B21-4585-9F96-DC99677EFC4F}" srcId="{4EC45232-1093-48CD-B8C9-2A4A805004F0}" destId="{458ABF6E-0A67-4554-BFC4-F17D5FCD203F}" srcOrd="1" destOrd="0" parTransId="{E5342B10-7EE2-4725-96F7-E1DFBF865579}" sibTransId="{0852E4CD-4E73-4599-B3CE-7A59F2C99BEF}"/>
    <dgm:cxn modelId="{D540E0B1-DE5D-44B6-81D7-35A76883A683}" type="presOf" srcId="{260829F5-B7E0-4C8B-A173-B1C15F4D9D29}" destId="{8770581F-67FF-4A27-83A1-95019F566717}" srcOrd="0" destOrd="0" presId="urn:microsoft.com/office/officeart/2005/8/layout/hList3"/>
    <dgm:cxn modelId="{D13C9CC9-51BB-45AF-96F2-CDD309F2CCA6}" srcId="{4EC45232-1093-48CD-B8C9-2A4A805004F0}" destId="{260829F5-B7E0-4C8B-A173-B1C15F4D9D29}" srcOrd="2" destOrd="0" parTransId="{B3701857-A9E4-4CB5-ACF2-30602A69AA05}" sibTransId="{923554A4-DF0E-4E29-877E-320AB4627A4E}"/>
    <dgm:cxn modelId="{E2626AD7-AF4B-41FB-B3B8-353450E04C1C}" type="presOf" srcId="{AD114C32-0279-4FCF-A320-8951532B60D7}" destId="{B867D5D5-32A0-46C5-96DF-2BE9C908479D}" srcOrd="0" destOrd="0" presId="urn:microsoft.com/office/officeart/2005/8/layout/hList3"/>
    <dgm:cxn modelId="{BFE26B9D-BD27-4B0A-9BE7-BE78786EE981}" type="presParOf" srcId="{B867D5D5-32A0-46C5-96DF-2BE9C908479D}" destId="{AD99828D-1C6C-4391-B111-63D901A664E2}" srcOrd="0" destOrd="0" presId="urn:microsoft.com/office/officeart/2005/8/layout/hList3"/>
    <dgm:cxn modelId="{03E1F6A1-9F2E-4C11-A9C4-B94B441FF5E5}" type="presParOf" srcId="{B867D5D5-32A0-46C5-96DF-2BE9C908479D}" destId="{85351361-CD31-4294-BBEB-2315CFA9C7AD}" srcOrd="1" destOrd="0" presId="urn:microsoft.com/office/officeart/2005/8/layout/hList3"/>
    <dgm:cxn modelId="{DF3FCDC5-9A9F-4154-A835-E36AE70C9BC7}" type="presParOf" srcId="{85351361-CD31-4294-BBEB-2315CFA9C7AD}" destId="{4D001720-61D0-4585-B4D8-73F3B7DA51A5}" srcOrd="0" destOrd="0" presId="urn:microsoft.com/office/officeart/2005/8/layout/hList3"/>
    <dgm:cxn modelId="{73773960-EE9F-4966-98C0-9D1C02CD3CDD}" type="presParOf" srcId="{85351361-CD31-4294-BBEB-2315CFA9C7AD}" destId="{9908FCD0-47F6-4FDD-B3FF-CAB5BE55AD42}" srcOrd="1" destOrd="0" presId="urn:microsoft.com/office/officeart/2005/8/layout/hList3"/>
    <dgm:cxn modelId="{30335FE8-C1CE-40F0-BA7F-141EC01B433A}" type="presParOf" srcId="{85351361-CD31-4294-BBEB-2315CFA9C7AD}" destId="{8770581F-67FF-4A27-83A1-95019F566717}" srcOrd="2" destOrd="0" presId="urn:microsoft.com/office/officeart/2005/8/layout/hList3"/>
    <dgm:cxn modelId="{B79EC292-B309-40F0-8136-D6ADF30399E4}" type="presParOf" srcId="{B867D5D5-32A0-46C5-96DF-2BE9C908479D}" destId="{78FDF927-8AC5-4079-AD00-834CF14EC55E}"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95FBBC5-06D0-4AF6-A40E-6385107BE460}" type="doc">
      <dgm:prSet loTypeId="urn:microsoft.com/office/officeart/2008/layout/PictureAccentList" loCatId="picture" qsTypeId="urn:microsoft.com/office/officeart/2005/8/quickstyle/simple1" qsCatId="simple" csTypeId="urn:microsoft.com/office/officeart/2005/8/colors/accent6_2" csCatId="accent6" phldr="1"/>
      <dgm:spPr/>
      <dgm:t>
        <a:bodyPr/>
        <a:lstStyle/>
        <a:p>
          <a:endParaRPr kumimoji="1" lang="ja-JP" altLang="en-US"/>
        </a:p>
      </dgm:t>
    </dgm:pt>
    <dgm:pt modelId="{A0486AD6-9E25-44C5-8F91-B46B9578EE39}">
      <dgm:prSet/>
      <dgm:spPr/>
      <dgm:t>
        <a:bodyPr/>
        <a:lstStyle/>
        <a:p>
          <a:r>
            <a:rPr lang="ja-JP" altLang="en-US" dirty="0"/>
            <a:t>コードの理解</a:t>
          </a:r>
          <a:endParaRPr lang="ja-JP" dirty="0"/>
        </a:p>
      </dgm:t>
    </dgm:pt>
    <dgm:pt modelId="{A4F34C62-28D7-4C6D-AEA0-6EDCC239572A}" type="parTrans" cxnId="{0C5B1DC3-2C45-435D-8ABD-C0FADD7934E7}">
      <dgm:prSet/>
      <dgm:spPr/>
      <dgm:t>
        <a:bodyPr/>
        <a:lstStyle/>
        <a:p>
          <a:endParaRPr kumimoji="1" lang="ja-JP" altLang="en-US"/>
        </a:p>
      </dgm:t>
    </dgm:pt>
    <dgm:pt modelId="{23076BC2-EF13-4663-8576-B296B79C6E19}" type="sibTrans" cxnId="{0C5B1DC3-2C45-435D-8ABD-C0FADD7934E7}">
      <dgm:prSet/>
      <dgm:spPr/>
      <dgm:t>
        <a:bodyPr/>
        <a:lstStyle/>
        <a:p>
          <a:endParaRPr kumimoji="1" lang="ja-JP" altLang="en-US"/>
        </a:p>
      </dgm:t>
    </dgm:pt>
    <dgm:pt modelId="{2F0F1C31-1F48-4BDE-9E4B-8DDEBCDFCBCD}">
      <dgm:prSet/>
      <dgm:spPr/>
      <dgm:t>
        <a:bodyPr/>
        <a:lstStyle/>
        <a:p>
          <a:r>
            <a:rPr lang="ja-JP" altLang="en-US" b="1" i="0" u="none" strike="noStrike" dirty="0">
              <a:effectLst/>
              <a:latin typeface="Arial" panose="020B0604020202020204" pitchFamily="34" charset="0"/>
            </a:rPr>
            <a:t>構文の意味：コピペで動かない</a:t>
          </a:r>
          <a:endParaRPr lang="ja-JP" dirty="0"/>
        </a:p>
      </dgm:t>
    </dgm:pt>
    <dgm:pt modelId="{9A5BEE69-89B1-47BE-90E0-067CB1D93C79}" type="parTrans" cxnId="{62B3D5E3-CB16-4398-BDB2-3CC82EF63BA4}">
      <dgm:prSet/>
      <dgm:spPr/>
      <dgm:t>
        <a:bodyPr/>
        <a:lstStyle/>
        <a:p>
          <a:endParaRPr kumimoji="1" lang="ja-JP" altLang="en-US"/>
        </a:p>
      </dgm:t>
    </dgm:pt>
    <dgm:pt modelId="{82A8FF4F-5D15-4D3A-A0EA-7718144A9DED}" type="sibTrans" cxnId="{62B3D5E3-CB16-4398-BDB2-3CC82EF63BA4}">
      <dgm:prSet/>
      <dgm:spPr/>
      <dgm:t>
        <a:bodyPr/>
        <a:lstStyle/>
        <a:p>
          <a:endParaRPr kumimoji="1" lang="ja-JP" altLang="en-US"/>
        </a:p>
      </dgm:t>
    </dgm:pt>
    <dgm:pt modelId="{7298DF51-E83A-4B4F-932E-D03C0F37F9B1}">
      <dgm:prSet/>
      <dgm:spPr/>
      <dgm:t>
        <a:bodyPr/>
        <a:lstStyle/>
        <a:p>
          <a:r>
            <a:rPr lang="ja-JP" altLang="en-US" b="1" i="0" u="none" strike="noStrike" dirty="0">
              <a:effectLst/>
              <a:latin typeface="Arial" panose="020B0604020202020204" pitchFamily="34" charset="0"/>
            </a:rPr>
            <a:t>エラーの発生原因：処理の流れ</a:t>
          </a:r>
          <a:endParaRPr lang="ja-JP" dirty="0"/>
        </a:p>
      </dgm:t>
    </dgm:pt>
    <dgm:pt modelId="{C1E8635B-4C74-4ABE-840B-6D56F90673B8}" type="parTrans" cxnId="{2B204042-4A3F-43EF-B3DB-C75D10DC5F06}">
      <dgm:prSet/>
      <dgm:spPr/>
      <dgm:t>
        <a:bodyPr/>
        <a:lstStyle/>
        <a:p>
          <a:endParaRPr kumimoji="1" lang="ja-JP" altLang="en-US"/>
        </a:p>
      </dgm:t>
    </dgm:pt>
    <dgm:pt modelId="{72E2677E-56E6-494F-916F-CAAD7D4026DE}" type="sibTrans" cxnId="{2B204042-4A3F-43EF-B3DB-C75D10DC5F06}">
      <dgm:prSet/>
      <dgm:spPr/>
      <dgm:t>
        <a:bodyPr/>
        <a:lstStyle/>
        <a:p>
          <a:endParaRPr kumimoji="1" lang="ja-JP" altLang="en-US"/>
        </a:p>
      </dgm:t>
    </dgm:pt>
    <dgm:pt modelId="{53E67292-6723-4A5F-9550-12639E28EA40}" type="pres">
      <dgm:prSet presAssocID="{A95FBBC5-06D0-4AF6-A40E-6385107BE460}" presName="layout" presStyleCnt="0">
        <dgm:presLayoutVars>
          <dgm:chMax/>
          <dgm:chPref/>
          <dgm:dir/>
          <dgm:animOne val="branch"/>
          <dgm:animLvl val="lvl"/>
          <dgm:resizeHandles/>
        </dgm:presLayoutVars>
      </dgm:prSet>
      <dgm:spPr/>
    </dgm:pt>
    <dgm:pt modelId="{D552118E-3AE3-4DD1-831E-774101B621FC}" type="pres">
      <dgm:prSet presAssocID="{A0486AD6-9E25-44C5-8F91-B46B9578EE39}" presName="root" presStyleCnt="0">
        <dgm:presLayoutVars>
          <dgm:chMax/>
          <dgm:chPref val="4"/>
        </dgm:presLayoutVars>
      </dgm:prSet>
      <dgm:spPr/>
    </dgm:pt>
    <dgm:pt modelId="{D0CA194E-8D3F-4F83-80A4-5579E8890ED3}" type="pres">
      <dgm:prSet presAssocID="{A0486AD6-9E25-44C5-8F91-B46B9578EE39}" presName="rootComposite" presStyleCnt="0">
        <dgm:presLayoutVars/>
      </dgm:prSet>
      <dgm:spPr/>
    </dgm:pt>
    <dgm:pt modelId="{87553BE0-0EEA-4C02-A7F3-F7503F67E03B}" type="pres">
      <dgm:prSet presAssocID="{A0486AD6-9E25-44C5-8F91-B46B9578EE39}" presName="rootText" presStyleLbl="node0" presStyleIdx="0" presStyleCnt="1">
        <dgm:presLayoutVars>
          <dgm:chMax/>
          <dgm:chPref val="4"/>
        </dgm:presLayoutVars>
      </dgm:prSet>
      <dgm:spPr/>
    </dgm:pt>
    <dgm:pt modelId="{4C55EB8B-BB47-448C-BB9D-B214CAB2A707}" type="pres">
      <dgm:prSet presAssocID="{A0486AD6-9E25-44C5-8F91-B46B9578EE39}" presName="childShape" presStyleCnt="0">
        <dgm:presLayoutVars>
          <dgm:chMax val="0"/>
          <dgm:chPref val="0"/>
        </dgm:presLayoutVars>
      </dgm:prSet>
      <dgm:spPr/>
    </dgm:pt>
    <dgm:pt modelId="{155B71F6-EC5F-4EB5-80E4-260310C56432}" type="pres">
      <dgm:prSet presAssocID="{2F0F1C31-1F48-4BDE-9E4B-8DDEBCDFCBCD}" presName="childComposite" presStyleCnt="0">
        <dgm:presLayoutVars>
          <dgm:chMax val="0"/>
          <dgm:chPref val="0"/>
        </dgm:presLayoutVars>
      </dgm:prSet>
      <dgm:spPr/>
    </dgm:pt>
    <dgm:pt modelId="{8292647B-5C62-416A-9998-3F1ABEAA6579}" type="pres">
      <dgm:prSet presAssocID="{2F0F1C31-1F48-4BDE-9E4B-8DDEBCDFCBCD}" presName="Image"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バッジ 1 単色塗りつぶし"/>
        </a:ext>
      </dgm:extLst>
    </dgm:pt>
    <dgm:pt modelId="{FB3FBE9F-9A54-42E2-BD0C-ADCA1C218C3F}" type="pres">
      <dgm:prSet presAssocID="{2F0F1C31-1F48-4BDE-9E4B-8DDEBCDFCBCD}" presName="childText" presStyleLbl="lnNode1" presStyleIdx="0" presStyleCnt="2">
        <dgm:presLayoutVars>
          <dgm:chMax val="0"/>
          <dgm:chPref val="0"/>
          <dgm:bulletEnabled val="1"/>
        </dgm:presLayoutVars>
      </dgm:prSet>
      <dgm:spPr/>
    </dgm:pt>
    <dgm:pt modelId="{4830412B-6723-474D-8A90-691979CCBB38}" type="pres">
      <dgm:prSet presAssocID="{7298DF51-E83A-4B4F-932E-D03C0F37F9B1}" presName="childComposite" presStyleCnt="0">
        <dgm:presLayoutVars>
          <dgm:chMax val="0"/>
          <dgm:chPref val="0"/>
        </dgm:presLayoutVars>
      </dgm:prSet>
      <dgm:spPr/>
    </dgm:pt>
    <dgm:pt modelId="{E511F2D4-B6C8-463E-9FFE-FA0236343732}" type="pres">
      <dgm:prSet presAssocID="{7298DF51-E83A-4B4F-932E-D03C0F37F9B1}" presName="Image"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バッジ 単色塗りつぶし"/>
        </a:ext>
      </dgm:extLst>
    </dgm:pt>
    <dgm:pt modelId="{477891C6-B5D9-4526-8B1F-8B558B487114}" type="pres">
      <dgm:prSet presAssocID="{7298DF51-E83A-4B4F-932E-D03C0F37F9B1}" presName="childText" presStyleLbl="lnNode1" presStyleIdx="1" presStyleCnt="2">
        <dgm:presLayoutVars>
          <dgm:chMax val="0"/>
          <dgm:chPref val="0"/>
          <dgm:bulletEnabled val="1"/>
        </dgm:presLayoutVars>
      </dgm:prSet>
      <dgm:spPr/>
    </dgm:pt>
  </dgm:ptLst>
  <dgm:cxnLst>
    <dgm:cxn modelId="{8AC8CC01-2464-4186-A67C-A5F3BBA58736}" type="presOf" srcId="{A0486AD6-9E25-44C5-8F91-B46B9578EE39}" destId="{87553BE0-0EEA-4C02-A7F3-F7503F67E03B}" srcOrd="0" destOrd="0" presId="urn:microsoft.com/office/officeart/2008/layout/PictureAccentList"/>
    <dgm:cxn modelId="{ED01D80D-385F-4976-8FC4-82A13790BDBB}" type="presOf" srcId="{2F0F1C31-1F48-4BDE-9E4B-8DDEBCDFCBCD}" destId="{FB3FBE9F-9A54-42E2-BD0C-ADCA1C218C3F}" srcOrd="0" destOrd="0" presId="urn:microsoft.com/office/officeart/2008/layout/PictureAccentList"/>
    <dgm:cxn modelId="{2B204042-4A3F-43EF-B3DB-C75D10DC5F06}" srcId="{A0486AD6-9E25-44C5-8F91-B46B9578EE39}" destId="{7298DF51-E83A-4B4F-932E-D03C0F37F9B1}" srcOrd="1" destOrd="0" parTransId="{C1E8635B-4C74-4ABE-840B-6D56F90673B8}" sibTransId="{72E2677E-56E6-494F-916F-CAAD7D4026DE}"/>
    <dgm:cxn modelId="{0C5B1DC3-2C45-435D-8ABD-C0FADD7934E7}" srcId="{A95FBBC5-06D0-4AF6-A40E-6385107BE460}" destId="{A0486AD6-9E25-44C5-8F91-B46B9578EE39}" srcOrd="0" destOrd="0" parTransId="{A4F34C62-28D7-4C6D-AEA0-6EDCC239572A}" sibTransId="{23076BC2-EF13-4663-8576-B296B79C6E19}"/>
    <dgm:cxn modelId="{62B3D5E3-CB16-4398-BDB2-3CC82EF63BA4}" srcId="{A0486AD6-9E25-44C5-8F91-B46B9578EE39}" destId="{2F0F1C31-1F48-4BDE-9E4B-8DDEBCDFCBCD}" srcOrd="0" destOrd="0" parTransId="{9A5BEE69-89B1-47BE-90E0-067CB1D93C79}" sibTransId="{82A8FF4F-5D15-4D3A-A0EA-7718144A9DED}"/>
    <dgm:cxn modelId="{56507FEC-7E25-4856-BE09-9E96ED14B924}" type="presOf" srcId="{7298DF51-E83A-4B4F-932E-D03C0F37F9B1}" destId="{477891C6-B5D9-4526-8B1F-8B558B487114}" srcOrd="0" destOrd="0" presId="urn:microsoft.com/office/officeart/2008/layout/PictureAccentList"/>
    <dgm:cxn modelId="{36F101FE-9637-486C-B99E-959FF4DFFE12}" type="presOf" srcId="{A95FBBC5-06D0-4AF6-A40E-6385107BE460}" destId="{53E67292-6723-4A5F-9550-12639E28EA40}" srcOrd="0" destOrd="0" presId="urn:microsoft.com/office/officeart/2008/layout/PictureAccentList"/>
    <dgm:cxn modelId="{D6DD4E06-E5DA-4638-952E-94E2814D438F}" type="presParOf" srcId="{53E67292-6723-4A5F-9550-12639E28EA40}" destId="{D552118E-3AE3-4DD1-831E-774101B621FC}" srcOrd="0" destOrd="0" presId="urn:microsoft.com/office/officeart/2008/layout/PictureAccentList"/>
    <dgm:cxn modelId="{F6B27633-0AD0-41CD-9272-9C05D5A20A4D}" type="presParOf" srcId="{D552118E-3AE3-4DD1-831E-774101B621FC}" destId="{D0CA194E-8D3F-4F83-80A4-5579E8890ED3}" srcOrd="0" destOrd="0" presId="urn:microsoft.com/office/officeart/2008/layout/PictureAccentList"/>
    <dgm:cxn modelId="{51FC12F6-4353-4FA6-8942-78FDA48527C7}" type="presParOf" srcId="{D0CA194E-8D3F-4F83-80A4-5579E8890ED3}" destId="{87553BE0-0EEA-4C02-A7F3-F7503F67E03B}" srcOrd="0" destOrd="0" presId="urn:microsoft.com/office/officeart/2008/layout/PictureAccentList"/>
    <dgm:cxn modelId="{F32DADEA-5FEA-43CB-B526-6B35D2CAB281}" type="presParOf" srcId="{D552118E-3AE3-4DD1-831E-774101B621FC}" destId="{4C55EB8B-BB47-448C-BB9D-B214CAB2A707}" srcOrd="1" destOrd="0" presId="urn:microsoft.com/office/officeart/2008/layout/PictureAccentList"/>
    <dgm:cxn modelId="{8725B78C-3782-425C-9049-EF9086A55B1F}" type="presParOf" srcId="{4C55EB8B-BB47-448C-BB9D-B214CAB2A707}" destId="{155B71F6-EC5F-4EB5-80E4-260310C56432}" srcOrd="0" destOrd="0" presId="urn:microsoft.com/office/officeart/2008/layout/PictureAccentList"/>
    <dgm:cxn modelId="{A04FDCCF-5571-486C-9BC0-002053B8A194}" type="presParOf" srcId="{155B71F6-EC5F-4EB5-80E4-260310C56432}" destId="{8292647B-5C62-416A-9998-3F1ABEAA6579}" srcOrd="0" destOrd="0" presId="urn:microsoft.com/office/officeart/2008/layout/PictureAccentList"/>
    <dgm:cxn modelId="{F0B666B8-F3DB-4C62-B8FC-A56C33F0876F}" type="presParOf" srcId="{155B71F6-EC5F-4EB5-80E4-260310C56432}" destId="{FB3FBE9F-9A54-42E2-BD0C-ADCA1C218C3F}" srcOrd="1" destOrd="0" presId="urn:microsoft.com/office/officeart/2008/layout/PictureAccentList"/>
    <dgm:cxn modelId="{8934F68F-1BC2-48FB-B9DA-D5A0D7CE409C}" type="presParOf" srcId="{4C55EB8B-BB47-448C-BB9D-B214CAB2A707}" destId="{4830412B-6723-474D-8A90-691979CCBB38}" srcOrd="1" destOrd="0" presId="urn:microsoft.com/office/officeart/2008/layout/PictureAccentList"/>
    <dgm:cxn modelId="{3C216ECE-BE7A-4401-BF28-1FA923072653}" type="presParOf" srcId="{4830412B-6723-474D-8A90-691979CCBB38}" destId="{E511F2D4-B6C8-463E-9FFE-FA0236343732}" srcOrd="0" destOrd="0" presId="urn:microsoft.com/office/officeart/2008/layout/PictureAccentList"/>
    <dgm:cxn modelId="{CBDD6DD7-C283-4D82-AD7F-8F00126EFD4E}" type="presParOf" srcId="{4830412B-6723-474D-8A90-691979CCBB38}" destId="{477891C6-B5D9-4526-8B1F-8B558B487114}"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2949E408-FFD0-4C95-AE32-6A7E4C4CAD5F}" type="doc">
      <dgm:prSet loTypeId="urn:microsoft.com/office/officeart/2005/8/layout/hProcess9" loCatId="process" qsTypeId="urn:microsoft.com/office/officeart/2005/8/quickstyle/simple1" qsCatId="simple" csTypeId="urn:microsoft.com/office/officeart/2005/8/colors/accent2_2" csCatId="accent2" phldr="1"/>
      <dgm:spPr/>
    </dgm:pt>
    <dgm:pt modelId="{F35E2F03-93F3-447A-ADEA-7430097CB9C7}">
      <dgm:prSet phldrT="[テキスト]"/>
      <dgm:spPr/>
      <dgm:t>
        <a:bodyPr/>
        <a:lstStyle/>
        <a:p>
          <a:r>
            <a:rPr lang="ja-JP" altLang="en-US" b="1" i="0" u="none" dirty="0"/>
            <a:t>自力解決</a:t>
          </a:r>
          <a:endParaRPr kumimoji="1" lang="ja-JP" altLang="en-US" dirty="0"/>
        </a:p>
      </dgm:t>
    </dgm:pt>
    <dgm:pt modelId="{18DD2047-A075-4D87-87EB-75A5007DD85A}" type="parTrans" cxnId="{B8C529CC-7E6A-4CFC-A463-77F98401471D}">
      <dgm:prSet/>
      <dgm:spPr/>
      <dgm:t>
        <a:bodyPr/>
        <a:lstStyle/>
        <a:p>
          <a:endParaRPr kumimoji="1" lang="ja-JP" altLang="en-US"/>
        </a:p>
      </dgm:t>
    </dgm:pt>
    <dgm:pt modelId="{DFF068AA-0BA9-4A49-9933-AB5D5C9026CA}" type="sibTrans" cxnId="{B8C529CC-7E6A-4CFC-A463-77F98401471D}">
      <dgm:prSet/>
      <dgm:spPr/>
      <dgm:t>
        <a:bodyPr/>
        <a:lstStyle/>
        <a:p>
          <a:endParaRPr kumimoji="1" lang="ja-JP" altLang="en-US"/>
        </a:p>
      </dgm:t>
    </dgm:pt>
    <dgm:pt modelId="{9078B131-986C-45B4-9797-657FAA875390}">
      <dgm:prSet phldrT="[テキスト]"/>
      <dgm:spPr/>
      <dgm:t>
        <a:bodyPr/>
        <a:lstStyle/>
        <a:p>
          <a:r>
            <a:rPr lang="ja-JP" altLang="en-US" b="1" i="0" u="none" dirty="0"/>
            <a:t>チームメンバー</a:t>
          </a:r>
          <a:endParaRPr kumimoji="1" lang="ja-JP" altLang="en-US" dirty="0"/>
        </a:p>
      </dgm:t>
    </dgm:pt>
    <dgm:pt modelId="{44F4B707-33FE-465D-B1D9-7742139D4E0B}" type="parTrans" cxnId="{BD857166-408E-486A-8932-48067D0A299D}">
      <dgm:prSet/>
      <dgm:spPr/>
      <dgm:t>
        <a:bodyPr/>
        <a:lstStyle/>
        <a:p>
          <a:endParaRPr kumimoji="1" lang="ja-JP" altLang="en-US"/>
        </a:p>
      </dgm:t>
    </dgm:pt>
    <dgm:pt modelId="{54166F57-B537-4E9F-9BCC-29CEC095191A}" type="sibTrans" cxnId="{BD857166-408E-486A-8932-48067D0A299D}">
      <dgm:prSet/>
      <dgm:spPr/>
      <dgm:t>
        <a:bodyPr/>
        <a:lstStyle/>
        <a:p>
          <a:endParaRPr kumimoji="1" lang="ja-JP" altLang="en-US"/>
        </a:p>
      </dgm:t>
    </dgm:pt>
    <dgm:pt modelId="{31261E57-4C8F-4143-B08F-A0123EFB9282}">
      <dgm:prSet phldrT="[テキスト]"/>
      <dgm:spPr/>
      <dgm:t>
        <a:bodyPr/>
        <a:lstStyle/>
        <a:p>
          <a:r>
            <a:rPr lang="ja-JP" altLang="en-US" b="1" i="0" u="none" dirty="0"/>
            <a:t>東講師</a:t>
          </a:r>
          <a:endParaRPr kumimoji="1" lang="ja-JP" altLang="en-US" dirty="0"/>
        </a:p>
      </dgm:t>
    </dgm:pt>
    <dgm:pt modelId="{7D738261-45C9-4DDE-A271-D0F30EBF3325}" type="parTrans" cxnId="{FA50A7D6-957B-43A0-98CA-3DFBA36518F4}">
      <dgm:prSet/>
      <dgm:spPr/>
      <dgm:t>
        <a:bodyPr/>
        <a:lstStyle/>
        <a:p>
          <a:endParaRPr kumimoji="1" lang="ja-JP" altLang="en-US"/>
        </a:p>
      </dgm:t>
    </dgm:pt>
    <dgm:pt modelId="{451AAB3F-F35E-4563-9AFE-D77A2F4A596D}" type="sibTrans" cxnId="{FA50A7D6-957B-43A0-98CA-3DFBA36518F4}">
      <dgm:prSet/>
      <dgm:spPr/>
      <dgm:t>
        <a:bodyPr/>
        <a:lstStyle/>
        <a:p>
          <a:endParaRPr kumimoji="1" lang="ja-JP" altLang="en-US"/>
        </a:p>
      </dgm:t>
    </dgm:pt>
    <dgm:pt modelId="{D07D4747-3726-4D92-805A-CBF0344805A6}" type="pres">
      <dgm:prSet presAssocID="{2949E408-FFD0-4C95-AE32-6A7E4C4CAD5F}" presName="CompostProcess" presStyleCnt="0">
        <dgm:presLayoutVars>
          <dgm:dir/>
          <dgm:resizeHandles val="exact"/>
        </dgm:presLayoutVars>
      </dgm:prSet>
      <dgm:spPr/>
    </dgm:pt>
    <dgm:pt modelId="{1A904CA8-B1F9-4723-B4FE-E08D5D73B06D}" type="pres">
      <dgm:prSet presAssocID="{2949E408-FFD0-4C95-AE32-6A7E4C4CAD5F}" presName="arrow" presStyleLbl="bgShp" presStyleIdx="0" presStyleCnt="1"/>
      <dgm:spPr/>
    </dgm:pt>
    <dgm:pt modelId="{A1F1B5C0-E292-45A9-A5A5-993CA8940EEA}" type="pres">
      <dgm:prSet presAssocID="{2949E408-FFD0-4C95-AE32-6A7E4C4CAD5F}" presName="linearProcess" presStyleCnt="0"/>
      <dgm:spPr/>
    </dgm:pt>
    <dgm:pt modelId="{AE4F4F66-7E1E-475B-9129-7AA802A9DAAB}" type="pres">
      <dgm:prSet presAssocID="{F35E2F03-93F3-447A-ADEA-7430097CB9C7}" presName="textNode" presStyleLbl="node1" presStyleIdx="0" presStyleCnt="3">
        <dgm:presLayoutVars>
          <dgm:bulletEnabled val="1"/>
        </dgm:presLayoutVars>
      </dgm:prSet>
      <dgm:spPr/>
    </dgm:pt>
    <dgm:pt modelId="{3B3A6CC0-E81A-4065-A6BA-0A6B9EBDDED4}" type="pres">
      <dgm:prSet presAssocID="{DFF068AA-0BA9-4A49-9933-AB5D5C9026CA}" presName="sibTrans" presStyleCnt="0"/>
      <dgm:spPr/>
    </dgm:pt>
    <dgm:pt modelId="{89D05253-DBB1-49CD-BC49-7C0C2FFE348F}" type="pres">
      <dgm:prSet presAssocID="{9078B131-986C-45B4-9797-657FAA875390}" presName="textNode" presStyleLbl="node1" presStyleIdx="1" presStyleCnt="3">
        <dgm:presLayoutVars>
          <dgm:bulletEnabled val="1"/>
        </dgm:presLayoutVars>
      </dgm:prSet>
      <dgm:spPr/>
    </dgm:pt>
    <dgm:pt modelId="{FB9C56C6-BACF-485B-BB55-E98A21E86CF3}" type="pres">
      <dgm:prSet presAssocID="{54166F57-B537-4E9F-9BCC-29CEC095191A}" presName="sibTrans" presStyleCnt="0"/>
      <dgm:spPr/>
    </dgm:pt>
    <dgm:pt modelId="{67D6D8A1-AC98-42BE-9231-4CEF7C6AFB6E}" type="pres">
      <dgm:prSet presAssocID="{31261E57-4C8F-4143-B08F-A0123EFB9282}" presName="textNode" presStyleLbl="node1" presStyleIdx="2" presStyleCnt="3">
        <dgm:presLayoutVars>
          <dgm:bulletEnabled val="1"/>
        </dgm:presLayoutVars>
      </dgm:prSet>
      <dgm:spPr/>
    </dgm:pt>
  </dgm:ptLst>
  <dgm:cxnLst>
    <dgm:cxn modelId="{D79BA00A-8F7E-4523-83B7-4E6BF8172DCF}" type="presOf" srcId="{31261E57-4C8F-4143-B08F-A0123EFB9282}" destId="{67D6D8A1-AC98-42BE-9231-4CEF7C6AFB6E}" srcOrd="0" destOrd="0" presId="urn:microsoft.com/office/officeart/2005/8/layout/hProcess9"/>
    <dgm:cxn modelId="{6C93C60B-06C6-4FEF-AF9D-33B67F7E80F2}" type="presOf" srcId="{2949E408-FFD0-4C95-AE32-6A7E4C4CAD5F}" destId="{D07D4747-3726-4D92-805A-CBF0344805A6}" srcOrd="0" destOrd="0" presId="urn:microsoft.com/office/officeart/2005/8/layout/hProcess9"/>
    <dgm:cxn modelId="{BD857166-408E-486A-8932-48067D0A299D}" srcId="{2949E408-FFD0-4C95-AE32-6A7E4C4CAD5F}" destId="{9078B131-986C-45B4-9797-657FAA875390}" srcOrd="1" destOrd="0" parTransId="{44F4B707-33FE-465D-B1D9-7742139D4E0B}" sibTransId="{54166F57-B537-4E9F-9BCC-29CEC095191A}"/>
    <dgm:cxn modelId="{1274DE57-05BF-43AE-9647-A0C5E2709E29}" type="presOf" srcId="{9078B131-986C-45B4-9797-657FAA875390}" destId="{89D05253-DBB1-49CD-BC49-7C0C2FFE348F}" srcOrd="0" destOrd="0" presId="urn:microsoft.com/office/officeart/2005/8/layout/hProcess9"/>
    <dgm:cxn modelId="{CBC58258-F1EA-479E-B9B0-F1A446ABCC34}" type="presOf" srcId="{F35E2F03-93F3-447A-ADEA-7430097CB9C7}" destId="{AE4F4F66-7E1E-475B-9129-7AA802A9DAAB}" srcOrd="0" destOrd="0" presId="urn:microsoft.com/office/officeart/2005/8/layout/hProcess9"/>
    <dgm:cxn modelId="{B8C529CC-7E6A-4CFC-A463-77F98401471D}" srcId="{2949E408-FFD0-4C95-AE32-6A7E4C4CAD5F}" destId="{F35E2F03-93F3-447A-ADEA-7430097CB9C7}" srcOrd="0" destOrd="0" parTransId="{18DD2047-A075-4D87-87EB-75A5007DD85A}" sibTransId="{DFF068AA-0BA9-4A49-9933-AB5D5C9026CA}"/>
    <dgm:cxn modelId="{FA50A7D6-957B-43A0-98CA-3DFBA36518F4}" srcId="{2949E408-FFD0-4C95-AE32-6A7E4C4CAD5F}" destId="{31261E57-4C8F-4143-B08F-A0123EFB9282}" srcOrd="2" destOrd="0" parTransId="{7D738261-45C9-4DDE-A271-D0F30EBF3325}" sibTransId="{451AAB3F-F35E-4563-9AFE-D77A2F4A596D}"/>
    <dgm:cxn modelId="{A8530EE7-D75A-4417-A639-86E2B3C5CECC}" type="presParOf" srcId="{D07D4747-3726-4D92-805A-CBF0344805A6}" destId="{1A904CA8-B1F9-4723-B4FE-E08D5D73B06D}" srcOrd="0" destOrd="0" presId="urn:microsoft.com/office/officeart/2005/8/layout/hProcess9"/>
    <dgm:cxn modelId="{1C042D9B-84D1-4DBC-A5CE-D1BE0F04B634}" type="presParOf" srcId="{D07D4747-3726-4D92-805A-CBF0344805A6}" destId="{A1F1B5C0-E292-45A9-A5A5-993CA8940EEA}" srcOrd="1" destOrd="0" presId="urn:microsoft.com/office/officeart/2005/8/layout/hProcess9"/>
    <dgm:cxn modelId="{B29762BF-02D0-4727-ADF6-560DF728B4DA}" type="presParOf" srcId="{A1F1B5C0-E292-45A9-A5A5-993CA8940EEA}" destId="{AE4F4F66-7E1E-475B-9129-7AA802A9DAAB}" srcOrd="0" destOrd="0" presId="urn:microsoft.com/office/officeart/2005/8/layout/hProcess9"/>
    <dgm:cxn modelId="{073A412C-091B-4849-A660-BDAF7E07424C}" type="presParOf" srcId="{A1F1B5C0-E292-45A9-A5A5-993CA8940EEA}" destId="{3B3A6CC0-E81A-4065-A6BA-0A6B9EBDDED4}" srcOrd="1" destOrd="0" presId="urn:microsoft.com/office/officeart/2005/8/layout/hProcess9"/>
    <dgm:cxn modelId="{4CAE5B42-C677-40B4-9986-649866E81DA0}" type="presParOf" srcId="{A1F1B5C0-E292-45A9-A5A5-993CA8940EEA}" destId="{89D05253-DBB1-49CD-BC49-7C0C2FFE348F}" srcOrd="2" destOrd="0" presId="urn:microsoft.com/office/officeart/2005/8/layout/hProcess9"/>
    <dgm:cxn modelId="{CB38C32C-5CCF-4790-BF8E-D4049005546A}" type="presParOf" srcId="{A1F1B5C0-E292-45A9-A5A5-993CA8940EEA}" destId="{FB9C56C6-BACF-485B-BB55-E98A21E86CF3}" srcOrd="3" destOrd="0" presId="urn:microsoft.com/office/officeart/2005/8/layout/hProcess9"/>
    <dgm:cxn modelId="{9CD0954A-C422-4D8A-AE1F-AEBAFC23EBFF}" type="presParOf" srcId="{A1F1B5C0-E292-45A9-A5A5-993CA8940EEA}" destId="{67D6D8A1-AC98-42BE-9231-4CEF7C6AFB6E}"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D114C32-0279-4FCF-A320-8951532B60D7}" type="doc">
      <dgm:prSet loTypeId="urn:microsoft.com/office/officeart/2005/8/layout/hList3" loCatId="list" qsTypeId="urn:microsoft.com/office/officeart/2005/8/quickstyle/simple2" qsCatId="simple" csTypeId="urn:microsoft.com/office/officeart/2005/8/colors/accent0_1" csCatId="mainScheme" phldr="1"/>
      <dgm:spPr/>
      <dgm:t>
        <a:bodyPr/>
        <a:lstStyle/>
        <a:p>
          <a:endParaRPr kumimoji="1" lang="ja-JP" altLang="en-US"/>
        </a:p>
      </dgm:t>
    </dgm:pt>
    <dgm:pt modelId="{4EC45232-1093-48CD-B8C9-2A4A805004F0}">
      <dgm:prSet phldrT="[テキスト]"/>
      <dgm:spPr/>
      <dgm:t>
        <a:bodyPr/>
        <a:lstStyle/>
        <a:p>
          <a:r>
            <a:rPr kumimoji="1" lang="ja-JP" altLang="en-US" dirty="0"/>
            <a:t>情報共有</a:t>
          </a:r>
        </a:p>
      </dgm:t>
    </dgm:pt>
    <dgm:pt modelId="{1421D6B3-6B66-4FDA-A887-FCD47550592F}" type="sibTrans" cxnId="{9EF8CC11-DB93-4116-AE23-3B33DCE2DF73}">
      <dgm:prSet/>
      <dgm:spPr/>
      <dgm:t>
        <a:bodyPr/>
        <a:lstStyle/>
        <a:p>
          <a:endParaRPr kumimoji="1" lang="ja-JP" altLang="en-US"/>
        </a:p>
      </dgm:t>
    </dgm:pt>
    <dgm:pt modelId="{4613D515-7866-44C6-B773-BE6BD79C5111}" type="parTrans" cxnId="{9EF8CC11-DB93-4116-AE23-3B33DCE2DF73}">
      <dgm:prSet/>
      <dgm:spPr/>
      <dgm:t>
        <a:bodyPr/>
        <a:lstStyle/>
        <a:p>
          <a:endParaRPr kumimoji="1" lang="ja-JP" altLang="en-US"/>
        </a:p>
      </dgm:t>
    </dgm:pt>
    <dgm:pt modelId="{0E6714E7-3043-4861-B326-0DF7C36F5EF8}">
      <dgm:prSet phldrT="[テキスト]" custT="1"/>
      <dgm:spPr/>
      <dgm:t>
        <a:bodyPr/>
        <a:lstStyle/>
        <a:p>
          <a:r>
            <a:rPr lang="ja-JP" altLang="en-US" sz="2400" b="1" i="0" u="none" dirty="0"/>
            <a:t>時間管理</a:t>
          </a:r>
          <a:endParaRPr kumimoji="1" lang="ja-JP" altLang="en-US" sz="2400" u="none" dirty="0"/>
        </a:p>
      </dgm:t>
    </dgm:pt>
    <dgm:pt modelId="{78B00861-F2CF-4CF3-B179-7DD2800F19B9}" type="sibTrans" cxnId="{3B92E45D-A1EE-403D-BD37-2BFE06128255}">
      <dgm:prSet/>
      <dgm:spPr/>
      <dgm:t>
        <a:bodyPr/>
        <a:lstStyle/>
        <a:p>
          <a:endParaRPr kumimoji="1" lang="ja-JP" altLang="en-US"/>
        </a:p>
      </dgm:t>
    </dgm:pt>
    <dgm:pt modelId="{BC7CBAB2-9C6D-4EC2-BA9C-CA2D3BE6D65E}" type="parTrans" cxnId="{3B92E45D-A1EE-403D-BD37-2BFE06128255}">
      <dgm:prSet/>
      <dgm:spPr/>
      <dgm:t>
        <a:bodyPr/>
        <a:lstStyle/>
        <a:p>
          <a:endParaRPr kumimoji="1" lang="ja-JP" altLang="en-US"/>
        </a:p>
      </dgm:t>
    </dgm:pt>
    <dgm:pt modelId="{458ABF6E-0A67-4554-BFC4-F17D5FCD203F}">
      <dgm:prSet phldrT="[テキスト]" custT="1"/>
      <dgm:spPr/>
      <dgm:t>
        <a:bodyPr/>
        <a:lstStyle/>
        <a:p>
          <a:r>
            <a:rPr lang="ja-JP" altLang="en-US" sz="2400" b="1" i="0" u="none" dirty="0"/>
            <a:t>用語解釈</a:t>
          </a:r>
          <a:endParaRPr kumimoji="1" lang="ja-JP" altLang="en-US" sz="2400" u="none" dirty="0"/>
        </a:p>
      </dgm:t>
    </dgm:pt>
    <dgm:pt modelId="{0852E4CD-4E73-4599-B3CE-7A59F2C99BEF}" type="sibTrans" cxnId="{C2207D54-1B21-4585-9F96-DC99677EFC4F}">
      <dgm:prSet/>
      <dgm:spPr/>
      <dgm:t>
        <a:bodyPr/>
        <a:lstStyle/>
        <a:p>
          <a:endParaRPr kumimoji="1" lang="ja-JP" altLang="en-US"/>
        </a:p>
      </dgm:t>
    </dgm:pt>
    <dgm:pt modelId="{E5342B10-7EE2-4725-96F7-E1DFBF865579}" type="parTrans" cxnId="{C2207D54-1B21-4585-9F96-DC99677EFC4F}">
      <dgm:prSet/>
      <dgm:spPr/>
      <dgm:t>
        <a:bodyPr/>
        <a:lstStyle/>
        <a:p>
          <a:endParaRPr kumimoji="1" lang="ja-JP" altLang="en-US"/>
        </a:p>
      </dgm:t>
    </dgm:pt>
    <dgm:pt modelId="{260829F5-B7E0-4C8B-A173-B1C15F4D9D29}">
      <dgm:prSet phldrT="[テキスト]" custT="1"/>
      <dgm:spPr/>
      <dgm:t>
        <a:bodyPr/>
        <a:lstStyle/>
        <a:p>
          <a:r>
            <a:rPr lang="ja-JP" altLang="en-US" sz="2400" b="1" i="0" u="none" dirty="0"/>
            <a:t>オンライン上での　コミュニケーション</a:t>
          </a:r>
          <a:endParaRPr kumimoji="1" lang="ja-JP" altLang="en-US" sz="2400" u="none" dirty="0"/>
        </a:p>
      </dgm:t>
    </dgm:pt>
    <dgm:pt modelId="{923554A4-DF0E-4E29-877E-320AB4627A4E}" type="sibTrans" cxnId="{D13C9CC9-51BB-45AF-96F2-CDD309F2CCA6}">
      <dgm:prSet/>
      <dgm:spPr/>
      <dgm:t>
        <a:bodyPr/>
        <a:lstStyle/>
        <a:p>
          <a:endParaRPr kumimoji="1" lang="ja-JP" altLang="en-US"/>
        </a:p>
      </dgm:t>
    </dgm:pt>
    <dgm:pt modelId="{B3701857-A9E4-4CB5-ACF2-30602A69AA05}" type="parTrans" cxnId="{D13C9CC9-51BB-45AF-96F2-CDD309F2CCA6}">
      <dgm:prSet/>
      <dgm:spPr/>
      <dgm:t>
        <a:bodyPr/>
        <a:lstStyle/>
        <a:p>
          <a:endParaRPr kumimoji="1" lang="ja-JP" altLang="en-US"/>
        </a:p>
      </dgm:t>
    </dgm:pt>
    <dgm:pt modelId="{B867D5D5-32A0-46C5-96DF-2BE9C908479D}" type="pres">
      <dgm:prSet presAssocID="{AD114C32-0279-4FCF-A320-8951532B60D7}" presName="composite" presStyleCnt="0">
        <dgm:presLayoutVars>
          <dgm:chMax val="1"/>
          <dgm:dir/>
          <dgm:resizeHandles val="exact"/>
        </dgm:presLayoutVars>
      </dgm:prSet>
      <dgm:spPr/>
    </dgm:pt>
    <dgm:pt modelId="{AD99828D-1C6C-4391-B111-63D901A664E2}" type="pres">
      <dgm:prSet presAssocID="{4EC45232-1093-48CD-B8C9-2A4A805004F0}" presName="roof" presStyleLbl="dkBgShp" presStyleIdx="0" presStyleCnt="2"/>
      <dgm:spPr/>
    </dgm:pt>
    <dgm:pt modelId="{85351361-CD31-4294-BBEB-2315CFA9C7AD}" type="pres">
      <dgm:prSet presAssocID="{4EC45232-1093-48CD-B8C9-2A4A805004F0}" presName="pillars" presStyleCnt="0"/>
      <dgm:spPr/>
    </dgm:pt>
    <dgm:pt modelId="{4D001720-61D0-4585-B4D8-73F3B7DA51A5}" type="pres">
      <dgm:prSet presAssocID="{4EC45232-1093-48CD-B8C9-2A4A805004F0}" presName="pillar1" presStyleLbl="node1" presStyleIdx="0" presStyleCnt="3">
        <dgm:presLayoutVars>
          <dgm:bulletEnabled val="1"/>
        </dgm:presLayoutVars>
      </dgm:prSet>
      <dgm:spPr/>
    </dgm:pt>
    <dgm:pt modelId="{9908FCD0-47F6-4FDD-B3FF-CAB5BE55AD42}" type="pres">
      <dgm:prSet presAssocID="{458ABF6E-0A67-4554-BFC4-F17D5FCD203F}" presName="pillarX" presStyleLbl="node1" presStyleIdx="1" presStyleCnt="3">
        <dgm:presLayoutVars>
          <dgm:bulletEnabled val="1"/>
        </dgm:presLayoutVars>
      </dgm:prSet>
      <dgm:spPr/>
    </dgm:pt>
    <dgm:pt modelId="{8770581F-67FF-4A27-83A1-95019F566717}" type="pres">
      <dgm:prSet presAssocID="{260829F5-B7E0-4C8B-A173-B1C15F4D9D29}" presName="pillarX" presStyleLbl="node1" presStyleIdx="2" presStyleCnt="3">
        <dgm:presLayoutVars>
          <dgm:bulletEnabled val="1"/>
        </dgm:presLayoutVars>
      </dgm:prSet>
      <dgm:spPr/>
    </dgm:pt>
    <dgm:pt modelId="{78FDF927-8AC5-4079-AD00-834CF14EC55E}" type="pres">
      <dgm:prSet presAssocID="{4EC45232-1093-48CD-B8C9-2A4A805004F0}" presName="base" presStyleLbl="dkBgShp" presStyleIdx="1" presStyleCnt="2"/>
      <dgm:spPr/>
    </dgm:pt>
  </dgm:ptLst>
  <dgm:cxnLst>
    <dgm:cxn modelId="{0C67610D-26E7-4B39-9E6F-0B97255F3DE4}" type="presOf" srcId="{458ABF6E-0A67-4554-BFC4-F17D5FCD203F}" destId="{9908FCD0-47F6-4FDD-B3FF-CAB5BE55AD42}" srcOrd="0" destOrd="0" presId="urn:microsoft.com/office/officeart/2005/8/layout/hList3"/>
    <dgm:cxn modelId="{9EF8CC11-DB93-4116-AE23-3B33DCE2DF73}" srcId="{AD114C32-0279-4FCF-A320-8951532B60D7}" destId="{4EC45232-1093-48CD-B8C9-2A4A805004F0}" srcOrd="0" destOrd="0" parTransId="{4613D515-7866-44C6-B773-BE6BD79C5111}" sibTransId="{1421D6B3-6B66-4FDA-A887-FCD47550592F}"/>
    <dgm:cxn modelId="{AE3D7812-B49C-460F-8157-991EAFFE7F70}" type="presOf" srcId="{4EC45232-1093-48CD-B8C9-2A4A805004F0}" destId="{AD99828D-1C6C-4391-B111-63D901A664E2}" srcOrd="0" destOrd="0" presId="urn:microsoft.com/office/officeart/2005/8/layout/hList3"/>
    <dgm:cxn modelId="{C37A8D1C-6716-4188-9F64-A64535777954}" type="presOf" srcId="{0E6714E7-3043-4861-B326-0DF7C36F5EF8}" destId="{4D001720-61D0-4585-B4D8-73F3B7DA51A5}" srcOrd="0" destOrd="0" presId="urn:microsoft.com/office/officeart/2005/8/layout/hList3"/>
    <dgm:cxn modelId="{3B92E45D-A1EE-403D-BD37-2BFE06128255}" srcId="{4EC45232-1093-48CD-B8C9-2A4A805004F0}" destId="{0E6714E7-3043-4861-B326-0DF7C36F5EF8}" srcOrd="0" destOrd="0" parTransId="{BC7CBAB2-9C6D-4EC2-BA9C-CA2D3BE6D65E}" sibTransId="{78B00861-F2CF-4CF3-B179-7DD2800F19B9}"/>
    <dgm:cxn modelId="{C2207D54-1B21-4585-9F96-DC99677EFC4F}" srcId="{4EC45232-1093-48CD-B8C9-2A4A805004F0}" destId="{458ABF6E-0A67-4554-BFC4-F17D5FCD203F}" srcOrd="1" destOrd="0" parTransId="{E5342B10-7EE2-4725-96F7-E1DFBF865579}" sibTransId="{0852E4CD-4E73-4599-B3CE-7A59F2C99BEF}"/>
    <dgm:cxn modelId="{D540E0B1-DE5D-44B6-81D7-35A76883A683}" type="presOf" srcId="{260829F5-B7E0-4C8B-A173-B1C15F4D9D29}" destId="{8770581F-67FF-4A27-83A1-95019F566717}" srcOrd="0" destOrd="0" presId="urn:microsoft.com/office/officeart/2005/8/layout/hList3"/>
    <dgm:cxn modelId="{D13C9CC9-51BB-45AF-96F2-CDD309F2CCA6}" srcId="{4EC45232-1093-48CD-B8C9-2A4A805004F0}" destId="{260829F5-B7E0-4C8B-A173-B1C15F4D9D29}" srcOrd="2" destOrd="0" parTransId="{B3701857-A9E4-4CB5-ACF2-30602A69AA05}" sibTransId="{923554A4-DF0E-4E29-877E-320AB4627A4E}"/>
    <dgm:cxn modelId="{E2626AD7-AF4B-41FB-B3B8-353450E04C1C}" type="presOf" srcId="{AD114C32-0279-4FCF-A320-8951532B60D7}" destId="{B867D5D5-32A0-46C5-96DF-2BE9C908479D}" srcOrd="0" destOrd="0" presId="urn:microsoft.com/office/officeart/2005/8/layout/hList3"/>
    <dgm:cxn modelId="{BFE26B9D-BD27-4B0A-9BE7-BE78786EE981}" type="presParOf" srcId="{B867D5D5-32A0-46C5-96DF-2BE9C908479D}" destId="{AD99828D-1C6C-4391-B111-63D901A664E2}" srcOrd="0" destOrd="0" presId="urn:microsoft.com/office/officeart/2005/8/layout/hList3"/>
    <dgm:cxn modelId="{03E1F6A1-9F2E-4C11-A9C4-B94B441FF5E5}" type="presParOf" srcId="{B867D5D5-32A0-46C5-96DF-2BE9C908479D}" destId="{85351361-CD31-4294-BBEB-2315CFA9C7AD}" srcOrd="1" destOrd="0" presId="urn:microsoft.com/office/officeart/2005/8/layout/hList3"/>
    <dgm:cxn modelId="{DF3FCDC5-9A9F-4154-A835-E36AE70C9BC7}" type="presParOf" srcId="{85351361-CD31-4294-BBEB-2315CFA9C7AD}" destId="{4D001720-61D0-4585-B4D8-73F3B7DA51A5}" srcOrd="0" destOrd="0" presId="urn:microsoft.com/office/officeart/2005/8/layout/hList3"/>
    <dgm:cxn modelId="{73773960-EE9F-4966-98C0-9D1C02CD3CDD}" type="presParOf" srcId="{85351361-CD31-4294-BBEB-2315CFA9C7AD}" destId="{9908FCD0-47F6-4FDD-B3FF-CAB5BE55AD42}" srcOrd="1" destOrd="0" presId="urn:microsoft.com/office/officeart/2005/8/layout/hList3"/>
    <dgm:cxn modelId="{30335FE8-C1CE-40F0-BA7F-141EC01B433A}" type="presParOf" srcId="{85351361-CD31-4294-BBEB-2315CFA9C7AD}" destId="{8770581F-67FF-4A27-83A1-95019F566717}" srcOrd="2" destOrd="0" presId="urn:microsoft.com/office/officeart/2005/8/layout/hList3"/>
    <dgm:cxn modelId="{B79EC292-B309-40F0-8136-D6ADF30399E4}" type="presParOf" srcId="{B867D5D5-32A0-46C5-96DF-2BE9C908479D}" destId="{78FDF927-8AC5-4079-AD00-834CF14EC55E}"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A576E1-C8E8-4E29-8D89-E542854B1FFD}">
      <dsp:nvSpPr>
        <dsp:cNvPr id="0" name=""/>
        <dsp:cNvSpPr/>
      </dsp:nvSpPr>
      <dsp:spPr>
        <a:xfrm>
          <a:off x="137427" y="2014"/>
          <a:ext cx="4751985" cy="431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b" anchorCtr="0">
          <a:noAutofit/>
        </a:bodyPr>
        <a:lstStyle/>
        <a:p>
          <a:pPr marL="0" lvl="0" indent="0" algn="l" defTabSz="666750">
            <a:lnSpc>
              <a:spcPct val="90000"/>
            </a:lnSpc>
            <a:spcBef>
              <a:spcPct val="0"/>
            </a:spcBef>
            <a:spcAft>
              <a:spcPct val="35000"/>
            </a:spcAft>
            <a:buNone/>
          </a:pPr>
          <a:r>
            <a:rPr lang="ja" sz="1500" kern="1200" dirty="0"/>
            <a:t>一日のうちに一度達成したい</a:t>
          </a:r>
          <a:endParaRPr kumimoji="1" lang="ja-JP" altLang="en-US" sz="1500" kern="1200" dirty="0"/>
        </a:p>
      </dsp:txBody>
      <dsp:txXfrm>
        <a:off x="137427" y="2014"/>
        <a:ext cx="4751985" cy="431998"/>
      </dsp:txXfrm>
    </dsp:sp>
    <dsp:sp modelId="{BE096715-94E2-49BD-A58A-74DB60489CFF}">
      <dsp:nvSpPr>
        <dsp:cNvPr id="0" name=""/>
        <dsp:cNvSpPr/>
      </dsp:nvSpPr>
      <dsp:spPr>
        <a:xfrm>
          <a:off x="137427" y="434012"/>
          <a:ext cx="1111964" cy="879997"/>
        </a:xfrm>
        <a:prstGeom prst="chevron">
          <a:avLst>
            <a:gd name="adj" fmla="val 7061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CABDAAA-4F50-48BE-AA75-7E37725559A6}">
      <dsp:nvSpPr>
        <dsp:cNvPr id="0" name=""/>
        <dsp:cNvSpPr/>
      </dsp:nvSpPr>
      <dsp:spPr>
        <a:xfrm>
          <a:off x="805345" y="434012"/>
          <a:ext cx="1111964" cy="879997"/>
        </a:xfrm>
        <a:prstGeom prst="chevron">
          <a:avLst>
            <a:gd name="adj" fmla="val 7061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8F3F7246-A5AF-44CD-B9B7-4962C3FC1D53}">
      <dsp:nvSpPr>
        <dsp:cNvPr id="0" name=""/>
        <dsp:cNvSpPr/>
      </dsp:nvSpPr>
      <dsp:spPr>
        <a:xfrm>
          <a:off x="1473791" y="434012"/>
          <a:ext cx="1111964" cy="879997"/>
        </a:xfrm>
        <a:prstGeom prst="chevron">
          <a:avLst>
            <a:gd name="adj" fmla="val 7061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C9A3C6E1-9DD7-48FA-A0B8-4CB7B2FEFAEF}">
      <dsp:nvSpPr>
        <dsp:cNvPr id="0" name=""/>
        <dsp:cNvSpPr/>
      </dsp:nvSpPr>
      <dsp:spPr>
        <a:xfrm>
          <a:off x="2141709" y="434012"/>
          <a:ext cx="1111964" cy="879997"/>
        </a:xfrm>
        <a:prstGeom prst="chevron">
          <a:avLst>
            <a:gd name="adj" fmla="val 7061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F259BB49-B80E-40BB-B822-DC7071059A64}">
      <dsp:nvSpPr>
        <dsp:cNvPr id="0" name=""/>
        <dsp:cNvSpPr/>
      </dsp:nvSpPr>
      <dsp:spPr>
        <a:xfrm>
          <a:off x="2810155" y="434012"/>
          <a:ext cx="1111964" cy="879997"/>
        </a:xfrm>
        <a:prstGeom prst="chevron">
          <a:avLst>
            <a:gd name="adj" fmla="val 7061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BAF4942-3AED-47FE-987C-CCEB6D05A221}">
      <dsp:nvSpPr>
        <dsp:cNvPr id="0" name=""/>
        <dsp:cNvSpPr/>
      </dsp:nvSpPr>
      <dsp:spPr>
        <a:xfrm>
          <a:off x="3478073" y="434012"/>
          <a:ext cx="1111964" cy="879997"/>
        </a:xfrm>
        <a:prstGeom prst="chevron">
          <a:avLst>
            <a:gd name="adj" fmla="val 7061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D115243A-B014-428E-A9AE-286FAF935538}">
      <dsp:nvSpPr>
        <dsp:cNvPr id="0" name=""/>
        <dsp:cNvSpPr/>
      </dsp:nvSpPr>
      <dsp:spPr>
        <a:xfrm>
          <a:off x="4146519" y="434012"/>
          <a:ext cx="1111964" cy="879997"/>
        </a:xfrm>
        <a:prstGeom prst="chevron">
          <a:avLst>
            <a:gd name="adj" fmla="val 7061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87B995B7-7314-4654-8719-BB0B0F9583C7}">
      <dsp:nvSpPr>
        <dsp:cNvPr id="0" name=""/>
        <dsp:cNvSpPr/>
      </dsp:nvSpPr>
      <dsp:spPr>
        <a:xfrm>
          <a:off x="137427" y="522012"/>
          <a:ext cx="4813761" cy="70399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1066800">
            <a:lnSpc>
              <a:spcPct val="90000"/>
            </a:lnSpc>
            <a:spcBef>
              <a:spcPct val="0"/>
            </a:spcBef>
            <a:spcAft>
              <a:spcPct val="35000"/>
            </a:spcAft>
            <a:buNone/>
          </a:pPr>
          <a:r>
            <a:rPr kumimoji="1" lang="ja-JP" altLang="en-US" sz="2400" kern="1200" dirty="0"/>
            <a:t>終日</a:t>
          </a:r>
        </a:p>
      </dsp:txBody>
      <dsp:txXfrm>
        <a:off x="137427" y="522012"/>
        <a:ext cx="4813761" cy="703997"/>
      </dsp:txXfrm>
    </dsp:sp>
    <dsp:sp modelId="{0C166B38-CE69-4665-BBE0-0783AEAD8E25}">
      <dsp:nvSpPr>
        <dsp:cNvPr id="0" name=""/>
        <dsp:cNvSpPr/>
      </dsp:nvSpPr>
      <dsp:spPr>
        <a:xfrm>
          <a:off x="137427" y="1394258"/>
          <a:ext cx="4751985" cy="431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b" anchorCtr="0">
          <a:noAutofit/>
        </a:bodyPr>
        <a:lstStyle/>
        <a:p>
          <a:pPr marL="0" lvl="0" indent="0" algn="l" defTabSz="666750">
            <a:lnSpc>
              <a:spcPct val="90000"/>
            </a:lnSpc>
            <a:spcBef>
              <a:spcPct val="0"/>
            </a:spcBef>
            <a:spcAft>
              <a:spcPct val="35000"/>
            </a:spcAft>
            <a:buNone/>
          </a:pPr>
          <a:r>
            <a:rPr lang="ja" sz="1500" kern="1200" dirty="0"/>
            <a:t>設定した期間内、毎日達成したいとき</a:t>
          </a:r>
          <a:endParaRPr kumimoji="1" lang="ja-JP" altLang="en-US" sz="1500" kern="1200" dirty="0"/>
        </a:p>
      </dsp:txBody>
      <dsp:txXfrm>
        <a:off x="137427" y="1394258"/>
        <a:ext cx="4751985" cy="431998"/>
      </dsp:txXfrm>
    </dsp:sp>
    <dsp:sp modelId="{FFC8131F-F4B5-491D-99F3-288A1AD13D09}">
      <dsp:nvSpPr>
        <dsp:cNvPr id="0" name=""/>
        <dsp:cNvSpPr/>
      </dsp:nvSpPr>
      <dsp:spPr>
        <a:xfrm>
          <a:off x="137427" y="1826257"/>
          <a:ext cx="1111964" cy="879997"/>
        </a:xfrm>
        <a:prstGeom prst="chevron">
          <a:avLst>
            <a:gd name="adj" fmla="val 7061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86BF42DA-DB28-4BDC-9F98-43F372CC0C85}">
      <dsp:nvSpPr>
        <dsp:cNvPr id="0" name=""/>
        <dsp:cNvSpPr/>
      </dsp:nvSpPr>
      <dsp:spPr>
        <a:xfrm>
          <a:off x="805345" y="1826257"/>
          <a:ext cx="1111964" cy="879997"/>
        </a:xfrm>
        <a:prstGeom prst="chevron">
          <a:avLst>
            <a:gd name="adj" fmla="val 7061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8F125DD-5EF3-47B7-9D84-D0AC384A721C}">
      <dsp:nvSpPr>
        <dsp:cNvPr id="0" name=""/>
        <dsp:cNvSpPr/>
      </dsp:nvSpPr>
      <dsp:spPr>
        <a:xfrm>
          <a:off x="1473791" y="1826257"/>
          <a:ext cx="1111964" cy="879997"/>
        </a:xfrm>
        <a:prstGeom prst="chevron">
          <a:avLst>
            <a:gd name="adj" fmla="val 7061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59804653-3D4A-4FAB-B0C8-28ED56EA5351}">
      <dsp:nvSpPr>
        <dsp:cNvPr id="0" name=""/>
        <dsp:cNvSpPr/>
      </dsp:nvSpPr>
      <dsp:spPr>
        <a:xfrm>
          <a:off x="2141709" y="1826257"/>
          <a:ext cx="1111964" cy="879997"/>
        </a:xfrm>
        <a:prstGeom prst="chevron">
          <a:avLst>
            <a:gd name="adj" fmla="val 7061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2A52FFD1-5BFA-45A1-B4B1-9D52539C235A}">
      <dsp:nvSpPr>
        <dsp:cNvPr id="0" name=""/>
        <dsp:cNvSpPr/>
      </dsp:nvSpPr>
      <dsp:spPr>
        <a:xfrm>
          <a:off x="2810155" y="1826257"/>
          <a:ext cx="1111964" cy="879997"/>
        </a:xfrm>
        <a:prstGeom prst="chevron">
          <a:avLst>
            <a:gd name="adj" fmla="val 7061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B8A8435-A8C1-44FF-BC3A-D1108331A60E}">
      <dsp:nvSpPr>
        <dsp:cNvPr id="0" name=""/>
        <dsp:cNvSpPr/>
      </dsp:nvSpPr>
      <dsp:spPr>
        <a:xfrm>
          <a:off x="3478073" y="1826257"/>
          <a:ext cx="1111964" cy="879997"/>
        </a:xfrm>
        <a:prstGeom prst="chevron">
          <a:avLst>
            <a:gd name="adj" fmla="val 7061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FE1E2772-6B62-41DF-97FB-B2F2EFBE679C}">
      <dsp:nvSpPr>
        <dsp:cNvPr id="0" name=""/>
        <dsp:cNvSpPr/>
      </dsp:nvSpPr>
      <dsp:spPr>
        <a:xfrm>
          <a:off x="4146519" y="1826257"/>
          <a:ext cx="1111964" cy="879997"/>
        </a:xfrm>
        <a:prstGeom prst="chevron">
          <a:avLst>
            <a:gd name="adj" fmla="val 7061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7457BE81-3861-4AA3-BDEF-20535D926AED}">
      <dsp:nvSpPr>
        <dsp:cNvPr id="0" name=""/>
        <dsp:cNvSpPr/>
      </dsp:nvSpPr>
      <dsp:spPr>
        <a:xfrm>
          <a:off x="137427" y="1914256"/>
          <a:ext cx="4813761" cy="70399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1066800">
            <a:lnSpc>
              <a:spcPct val="90000"/>
            </a:lnSpc>
            <a:spcBef>
              <a:spcPct val="0"/>
            </a:spcBef>
            <a:spcAft>
              <a:spcPct val="35000"/>
            </a:spcAft>
            <a:buNone/>
          </a:pPr>
          <a:r>
            <a:rPr kumimoji="1" lang="ja-JP" altLang="en-US" sz="2400" kern="1200" dirty="0"/>
            <a:t>繰り返し</a:t>
          </a:r>
        </a:p>
      </dsp:txBody>
      <dsp:txXfrm>
        <a:off x="137427" y="1914256"/>
        <a:ext cx="4813761" cy="703997"/>
      </dsp:txXfrm>
    </dsp:sp>
    <dsp:sp modelId="{138341CF-3213-4425-BF70-FF3B11BDB6C1}">
      <dsp:nvSpPr>
        <dsp:cNvPr id="0" name=""/>
        <dsp:cNvSpPr/>
      </dsp:nvSpPr>
      <dsp:spPr>
        <a:xfrm>
          <a:off x="137427" y="2786502"/>
          <a:ext cx="4751985" cy="431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b" anchorCtr="0">
          <a:noAutofit/>
        </a:bodyPr>
        <a:lstStyle/>
        <a:p>
          <a:pPr marL="0" lvl="0" indent="0" algn="l" defTabSz="666750">
            <a:lnSpc>
              <a:spcPct val="90000"/>
            </a:lnSpc>
            <a:spcBef>
              <a:spcPct val="0"/>
            </a:spcBef>
            <a:spcAft>
              <a:spcPct val="35000"/>
            </a:spcAft>
            <a:buNone/>
          </a:pPr>
          <a:r>
            <a:rPr lang="ja" sz="1500" kern="1200" dirty="0"/>
            <a:t>設定した期間内に一度だけ達成したいとき</a:t>
          </a:r>
          <a:endParaRPr kumimoji="1" lang="ja-JP" altLang="en-US" sz="1500" kern="1200" dirty="0"/>
        </a:p>
      </dsp:txBody>
      <dsp:txXfrm>
        <a:off x="137427" y="2786502"/>
        <a:ext cx="4751985" cy="431998"/>
      </dsp:txXfrm>
    </dsp:sp>
    <dsp:sp modelId="{C95E1B64-4483-431D-B680-EB4F7C67DD71}">
      <dsp:nvSpPr>
        <dsp:cNvPr id="0" name=""/>
        <dsp:cNvSpPr/>
      </dsp:nvSpPr>
      <dsp:spPr>
        <a:xfrm>
          <a:off x="137427" y="3218501"/>
          <a:ext cx="1111964" cy="879997"/>
        </a:xfrm>
        <a:prstGeom prst="chevron">
          <a:avLst>
            <a:gd name="adj" fmla="val 7061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45B81557-2C4A-400A-88E2-36A448845C37}">
      <dsp:nvSpPr>
        <dsp:cNvPr id="0" name=""/>
        <dsp:cNvSpPr/>
      </dsp:nvSpPr>
      <dsp:spPr>
        <a:xfrm>
          <a:off x="805345" y="3218501"/>
          <a:ext cx="1111964" cy="879997"/>
        </a:xfrm>
        <a:prstGeom prst="chevron">
          <a:avLst>
            <a:gd name="adj" fmla="val 7061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B2802D3E-F50F-4B6C-8F77-FD9B4FFF391C}">
      <dsp:nvSpPr>
        <dsp:cNvPr id="0" name=""/>
        <dsp:cNvSpPr/>
      </dsp:nvSpPr>
      <dsp:spPr>
        <a:xfrm>
          <a:off x="1473791" y="3218501"/>
          <a:ext cx="1111964" cy="879997"/>
        </a:xfrm>
        <a:prstGeom prst="chevron">
          <a:avLst>
            <a:gd name="adj" fmla="val 7061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295B4C0C-C991-44F4-A6F2-3D7FF9EB3A56}">
      <dsp:nvSpPr>
        <dsp:cNvPr id="0" name=""/>
        <dsp:cNvSpPr/>
      </dsp:nvSpPr>
      <dsp:spPr>
        <a:xfrm>
          <a:off x="2141709" y="3218501"/>
          <a:ext cx="1111964" cy="879997"/>
        </a:xfrm>
        <a:prstGeom prst="chevron">
          <a:avLst>
            <a:gd name="adj" fmla="val 7061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1CE0B513-9F7E-4C49-B70C-DE64C3E326AB}">
      <dsp:nvSpPr>
        <dsp:cNvPr id="0" name=""/>
        <dsp:cNvSpPr/>
      </dsp:nvSpPr>
      <dsp:spPr>
        <a:xfrm>
          <a:off x="2810155" y="3218501"/>
          <a:ext cx="1111964" cy="879997"/>
        </a:xfrm>
        <a:prstGeom prst="chevron">
          <a:avLst>
            <a:gd name="adj" fmla="val 7061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E5199D02-5EFB-4CA1-A8B8-E71EB30D9F25}">
      <dsp:nvSpPr>
        <dsp:cNvPr id="0" name=""/>
        <dsp:cNvSpPr/>
      </dsp:nvSpPr>
      <dsp:spPr>
        <a:xfrm>
          <a:off x="3478073" y="3218501"/>
          <a:ext cx="1111964" cy="879997"/>
        </a:xfrm>
        <a:prstGeom prst="chevron">
          <a:avLst>
            <a:gd name="adj" fmla="val 7061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0259DF9-2408-4B03-B7FB-D849EA585315}">
      <dsp:nvSpPr>
        <dsp:cNvPr id="0" name=""/>
        <dsp:cNvSpPr/>
      </dsp:nvSpPr>
      <dsp:spPr>
        <a:xfrm>
          <a:off x="4146519" y="3218501"/>
          <a:ext cx="1111964" cy="879997"/>
        </a:xfrm>
        <a:prstGeom prst="chevron">
          <a:avLst>
            <a:gd name="adj" fmla="val 7061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D3A3577-3D33-43C7-840E-3A7663FA20B3}">
      <dsp:nvSpPr>
        <dsp:cNvPr id="0" name=""/>
        <dsp:cNvSpPr/>
      </dsp:nvSpPr>
      <dsp:spPr>
        <a:xfrm>
          <a:off x="137427" y="3306501"/>
          <a:ext cx="4813761" cy="70399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1066800">
            <a:lnSpc>
              <a:spcPct val="90000"/>
            </a:lnSpc>
            <a:spcBef>
              <a:spcPct val="0"/>
            </a:spcBef>
            <a:spcAft>
              <a:spcPct val="35000"/>
            </a:spcAft>
            <a:buNone/>
          </a:pPr>
          <a:r>
            <a:rPr kumimoji="1" lang="ja-JP" altLang="en-US" sz="2400" kern="1200" dirty="0"/>
            <a:t>長期</a:t>
          </a:r>
        </a:p>
      </dsp:txBody>
      <dsp:txXfrm>
        <a:off x="137427" y="3306501"/>
        <a:ext cx="4813761" cy="70399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50AAE7-2CD1-4B4B-BCA8-087FD75AB1F3}">
      <dsp:nvSpPr>
        <dsp:cNvPr id="0" name=""/>
        <dsp:cNvSpPr/>
      </dsp:nvSpPr>
      <dsp:spPr>
        <a:xfrm>
          <a:off x="0" y="10669"/>
          <a:ext cx="9463088" cy="11520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ja-JP" altLang="en-US" sz="4000" b="1" i="0" u="none" strike="noStrike" kern="1200">
              <a:effectLst/>
              <a:latin typeface="Arial" panose="020B0604020202020204" pitchFamily="34" charset="0"/>
            </a:rPr>
            <a:t>思い込み</a:t>
          </a:r>
          <a:endParaRPr kumimoji="1" lang="ja-JP" altLang="en-US" sz="4000" kern="1200" dirty="0"/>
        </a:p>
      </dsp:txBody>
      <dsp:txXfrm>
        <a:off x="0" y="10669"/>
        <a:ext cx="9463088" cy="1152000"/>
      </dsp:txXfrm>
    </dsp:sp>
    <dsp:sp modelId="{C14A1FC6-0B9E-4077-9B8B-A2974E811705}">
      <dsp:nvSpPr>
        <dsp:cNvPr id="0" name=""/>
        <dsp:cNvSpPr/>
      </dsp:nvSpPr>
      <dsp:spPr>
        <a:xfrm>
          <a:off x="0" y="1162669"/>
          <a:ext cx="9463088" cy="2250899"/>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213360" rIns="284480" bIns="320040" numCol="1" spcCol="1270" anchor="t" anchorCtr="0">
          <a:noAutofit/>
        </a:bodyPr>
        <a:lstStyle/>
        <a:p>
          <a:pPr marL="285750" lvl="1" indent="-285750" algn="l" defTabSz="1778000">
            <a:lnSpc>
              <a:spcPct val="90000"/>
            </a:lnSpc>
            <a:spcBef>
              <a:spcPct val="0"/>
            </a:spcBef>
            <a:spcAft>
              <a:spcPct val="15000"/>
            </a:spcAft>
            <a:buChar char="•"/>
          </a:pPr>
          <a:r>
            <a:rPr lang="ja-JP" altLang="en-US" sz="4000" b="1" i="0" u="none" strike="noStrike" kern="1200" dirty="0">
              <a:effectLst/>
              <a:latin typeface="Arial" panose="020B0604020202020204" pitchFamily="34" charset="0"/>
            </a:rPr>
            <a:t>自分の考えを理解した状態と勘違い</a:t>
          </a:r>
          <a:endParaRPr kumimoji="1" lang="ja-JP" altLang="en-US" sz="4000" kern="1200" dirty="0"/>
        </a:p>
        <a:p>
          <a:pPr marL="285750" lvl="1" indent="-285750" algn="l" defTabSz="1778000">
            <a:lnSpc>
              <a:spcPct val="90000"/>
            </a:lnSpc>
            <a:spcBef>
              <a:spcPct val="0"/>
            </a:spcBef>
            <a:spcAft>
              <a:spcPct val="15000"/>
            </a:spcAft>
            <a:buChar char="•"/>
          </a:pPr>
          <a:r>
            <a:rPr lang="ja-JP" altLang="en-US" sz="4000" b="1" i="0" u="none" strike="noStrike" kern="1200" dirty="0">
              <a:effectLst/>
              <a:latin typeface="Arial" panose="020B0604020202020204" pitchFamily="34" charset="0"/>
            </a:rPr>
            <a:t>機能名や単語の理解</a:t>
          </a:r>
          <a:endParaRPr kumimoji="1" lang="ja-JP" altLang="en-US" sz="4000" kern="1200" dirty="0"/>
        </a:p>
      </dsp:txBody>
      <dsp:txXfrm>
        <a:off x="0" y="1162669"/>
        <a:ext cx="9463088" cy="225089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C2ACC8-BC56-46CE-9D6D-99B8EECD9E0C}">
      <dsp:nvSpPr>
        <dsp:cNvPr id="0" name=""/>
        <dsp:cNvSpPr/>
      </dsp:nvSpPr>
      <dsp:spPr>
        <a:xfrm>
          <a:off x="0" y="2674613"/>
          <a:ext cx="6804626" cy="877867"/>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ja-JP" sz="1600" b="1" i="0" kern="1200" dirty="0"/>
            <a:t>チームの方針を合わせ、整合性のとれたアプリ開発を分担して行うことができた</a:t>
          </a:r>
          <a:endParaRPr lang="ja-JP" sz="1600" kern="1200" dirty="0"/>
        </a:p>
      </dsp:txBody>
      <dsp:txXfrm>
        <a:off x="0" y="2674613"/>
        <a:ext cx="6804626" cy="877867"/>
      </dsp:txXfrm>
    </dsp:sp>
    <dsp:sp modelId="{252903B0-863B-478D-8918-26E8C26510C3}">
      <dsp:nvSpPr>
        <dsp:cNvPr id="0" name=""/>
        <dsp:cNvSpPr/>
      </dsp:nvSpPr>
      <dsp:spPr>
        <a:xfrm rot="10800000">
          <a:off x="0" y="1337620"/>
          <a:ext cx="6804626" cy="1350160"/>
        </a:xfrm>
        <a:prstGeom prst="upArrowCallou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ja-JP" sz="1600" b="1" i="0" kern="1200" dirty="0"/>
            <a:t>機能と画面遷移</a:t>
          </a:r>
          <a:r>
            <a:rPr lang="ja-JP" altLang="en-US" sz="1600" b="1" i="0" kern="1200" dirty="0"/>
            <a:t>のイメージ図を</a:t>
          </a:r>
          <a:r>
            <a:rPr lang="ja-JP" sz="1600" b="1" i="0" kern="1200" dirty="0"/>
            <a:t>ホワイトボード</a:t>
          </a:r>
          <a:r>
            <a:rPr lang="ja-JP" altLang="en-US" sz="1600" b="1" i="0" kern="1200" dirty="0"/>
            <a:t>で作成</a:t>
          </a:r>
          <a:endParaRPr lang="ja-JP" sz="1600" kern="1200" dirty="0"/>
        </a:p>
      </dsp:txBody>
      <dsp:txXfrm rot="10800000">
        <a:off x="0" y="1337620"/>
        <a:ext cx="6804626" cy="877293"/>
      </dsp:txXfrm>
    </dsp:sp>
    <dsp:sp modelId="{F76760FA-AEB4-44CA-8BC5-3D23969A55FB}">
      <dsp:nvSpPr>
        <dsp:cNvPr id="0" name=""/>
        <dsp:cNvSpPr/>
      </dsp:nvSpPr>
      <dsp:spPr>
        <a:xfrm rot="10800000">
          <a:off x="0" y="0"/>
          <a:ext cx="6804626" cy="1350160"/>
        </a:xfrm>
        <a:prstGeom prst="upArrowCallou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ja-JP" sz="1600" b="1" i="0" kern="1200" dirty="0"/>
            <a:t>用語集をエクセルで作成</a:t>
          </a:r>
          <a:endParaRPr lang="ja-JP" sz="1600" kern="1200" dirty="0"/>
        </a:p>
      </dsp:txBody>
      <dsp:txXfrm rot="10800000">
        <a:off x="0" y="0"/>
        <a:ext cx="6804626" cy="87729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DE01AD-1474-492B-803B-267CD80A9222}">
      <dsp:nvSpPr>
        <dsp:cNvPr id="0" name=""/>
        <dsp:cNvSpPr/>
      </dsp:nvSpPr>
      <dsp:spPr>
        <a:xfrm>
          <a:off x="0" y="3926"/>
          <a:ext cx="5282192" cy="11502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ja-JP" sz="2200" b="1" i="0" kern="1200" dirty="0"/>
            <a:t>譲り合い</a:t>
          </a:r>
          <a:endParaRPr lang="ja-JP" sz="2200" kern="1200" dirty="0"/>
        </a:p>
      </dsp:txBody>
      <dsp:txXfrm>
        <a:off x="56151" y="60077"/>
        <a:ext cx="5169890" cy="1037954"/>
      </dsp:txXfrm>
    </dsp:sp>
    <dsp:sp modelId="{C40BCC2A-1788-44D5-98AD-8EF385A93CB7}">
      <dsp:nvSpPr>
        <dsp:cNvPr id="0" name=""/>
        <dsp:cNvSpPr/>
      </dsp:nvSpPr>
      <dsp:spPr>
        <a:xfrm>
          <a:off x="0" y="1217542"/>
          <a:ext cx="5282192" cy="11502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ja-JP" sz="2200" b="1" i="0" kern="1200"/>
            <a:t>変な間</a:t>
          </a:r>
          <a:br>
            <a:rPr lang="ja-JP" sz="2200" kern="1200"/>
          </a:br>
          <a:endParaRPr lang="ja-JP" sz="2200" kern="1200"/>
        </a:p>
      </dsp:txBody>
      <dsp:txXfrm>
        <a:off x="56151" y="1273693"/>
        <a:ext cx="5169890" cy="103795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7F9094-C7EB-4F60-AB0B-A0ED4800ABF1}">
      <dsp:nvSpPr>
        <dsp:cNvPr id="0" name=""/>
        <dsp:cNvSpPr/>
      </dsp:nvSpPr>
      <dsp:spPr>
        <a:xfrm>
          <a:off x="1305" y="291452"/>
          <a:ext cx="5090096" cy="30540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ja-JP" altLang="en-US" sz="3600" b="1" i="0" u="none" kern="1200" dirty="0"/>
            <a:t>質問を繰り返し、さらにプログラミングの知識を深める</a:t>
          </a:r>
          <a:endParaRPr kumimoji="1" lang="ja-JP" altLang="en-US" sz="3600" kern="1200" dirty="0"/>
        </a:p>
      </dsp:txBody>
      <dsp:txXfrm>
        <a:off x="1305" y="291452"/>
        <a:ext cx="5090096" cy="3054057"/>
      </dsp:txXfrm>
    </dsp:sp>
    <dsp:sp modelId="{36F8155A-2173-493F-9FF1-9C1B128BA7A1}">
      <dsp:nvSpPr>
        <dsp:cNvPr id="0" name=""/>
        <dsp:cNvSpPr/>
      </dsp:nvSpPr>
      <dsp:spPr>
        <a:xfrm>
          <a:off x="5600410" y="291452"/>
          <a:ext cx="5090096" cy="30540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ja-JP" altLang="en-US" sz="3600" b="1" i="0" u="none" kern="1200" dirty="0"/>
            <a:t>作業を細分化し、時間を決めることで、作業の遅延になる前に先輩に言えるような状態</a:t>
          </a:r>
          <a:endParaRPr kumimoji="1" lang="ja-JP" altLang="en-US" sz="3600" kern="1200" dirty="0"/>
        </a:p>
      </dsp:txBody>
      <dsp:txXfrm>
        <a:off x="5600410" y="291452"/>
        <a:ext cx="5090096" cy="30540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B924C6-D7C1-485B-AD05-7FC3FFB3AAE6}">
      <dsp:nvSpPr>
        <dsp:cNvPr id="0" name=""/>
        <dsp:cNvSpPr/>
      </dsp:nvSpPr>
      <dsp:spPr>
        <a:xfrm>
          <a:off x="2338883" y="-37604"/>
          <a:ext cx="5678103" cy="5678103"/>
        </a:xfrm>
        <a:prstGeom prst="circularArrow">
          <a:avLst>
            <a:gd name="adj1" fmla="val 5544"/>
            <a:gd name="adj2" fmla="val 330680"/>
            <a:gd name="adj3" fmla="val 13738622"/>
            <a:gd name="adj4" fmla="val 17408709"/>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11DEE8-F97D-4AF4-BA42-FDEE4A16C6E5}">
      <dsp:nvSpPr>
        <dsp:cNvPr id="0" name=""/>
        <dsp:cNvSpPr/>
      </dsp:nvSpPr>
      <dsp:spPr>
        <a:xfrm>
          <a:off x="3827182" y="769"/>
          <a:ext cx="2701505" cy="135075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目標を細分化して登録</a:t>
          </a:r>
        </a:p>
      </dsp:txBody>
      <dsp:txXfrm>
        <a:off x="3893120" y="66707"/>
        <a:ext cx="2569629" cy="1218876"/>
      </dsp:txXfrm>
    </dsp:sp>
    <dsp:sp modelId="{4129123A-432D-4E20-9F36-71E2AEBE8C2E}">
      <dsp:nvSpPr>
        <dsp:cNvPr id="0" name=""/>
        <dsp:cNvSpPr/>
      </dsp:nvSpPr>
      <dsp:spPr>
        <a:xfrm>
          <a:off x="6678505" y="1691481"/>
          <a:ext cx="3152035" cy="1350752"/>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ハードル下がり達成容易に</a:t>
          </a:r>
        </a:p>
      </dsp:txBody>
      <dsp:txXfrm>
        <a:off x="6744443" y="1757419"/>
        <a:ext cx="3020159" cy="1218876"/>
      </dsp:txXfrm>
    </dsp:sp>
    <dsp:sp modelId="{07EE283A-0F9F-4B93-9403-62DDC4BE3BD1}">
      <dsp:nvSpPr>
        <dsp:cNvPr id="0" name=""/>
        <dsp:cNvSpPr/>
      </dsp:nvSpPr>
      <dsp:spPr>
        <a:xfrm>
          <a:off x="6327465" y="4152450"/>
          <a:ext cx="3044407" cy="1350752"/>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褒められモチベーション</a:t>
          </a:r>
          <a:r>
            <a:rPr kumimoji="1" lang="en-US" altLang="ja-JP" sz="3200" kern="1200" dirty="0"/>
            <a:t>UP</a:t>
          </a:r>
          <a:endParaRPr kumimoji="1" lang="ja-JP" altLang="en-US" sz="3200" kern="1200" dirty="0"/>
        </a:p>
      </dsp:txBody>
      <dsp:txXfrm>
        <a:off x="6393403" y="4218388"/>
        <a:ext cx="2912531" cy="1218876"/>
      </dsp:txXfrm>
    </dsp:sp>
    <dsp:sp modelId="{76C0B365-7836-40C7-A313-595DDDF851C9}">
      <dsp:nvSpPr>
        <dsp:cNvPr id="0" name=""/>
        <dsp:cNvSpPr/>
      </dsp:nvSpPr>
      <dsp:spPr>
        <a:xfrm>
          <a:off x="755409" y="4064525"/>
          <a:ext cx="3114700" cy="1350752"/>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ジョイスを　　　モチベーションに他の目標へ</a:t>
          </a:r>
        </a:p>
      </dsp:txBody>
      <dsp:txXfrm>
        <a:off x="821347" y="4130463"/>
        <a:ext cx="2982824" cy="1218876"/>
      </dsp:txXfrm>
    </dsp:sp>
    <dsp:sp modelId="{9FF32A93-39EA-493D-A315-B5E8E935038D}">
      <dsp:nvSpPr>
        <dsp:cNvPr id="0" name=""/>
        <dsp:cNvSpPr/>
      </dsp:nvSpPr>
      <dsp:spPr>
        <a:xfrm>
          <a:off x="544399" y="1673906"/>
          <a:ext cx="3219438" cy="1350752"/>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ジョイスでリフレッシュして次の目標へ</a:t>
          </a:r>
        </a:p>
      </dsp:txBody>
      <dsp:txXfrm>
        <a:off x="610337" y="1739844"/>
        <a:ext cx="3087562" cy="12188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4114D5-6C25-43EC-A3D9-662DB84F157F}">
      <dsp:nvSpPr>
        <dsp:cNvPr id="0" name=""/>
        <dsp:cNvSpPr/>
      </dsp:nvSpPr>
      <dsp:spPr>
        <a:xfrm>
          <a:off x="9165" y="1677344"/>
          <a:ext cx="2739579" cy="164374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ja-JP" altLang="en-US" sz="3300" kern="1200"/>
            <a:t>全員</a:t>
          </a:r>
          <a:r>
            <a:rPr lang="ja-JP" altLang="en-US" sz="3300" b="1" kern="1200"/>
            <a:t>初心者</a:t>
          </a:r>
          <a:endParaRPr kumimoji="1" lang="ja-JP" altLang="en-US" sz="3300" kern="1200" dirty="0"/>
        </a:p>
      </dsp:txBody>
      <dsp:txXfrm>
        <a:off x="57309" y="1725488"/>
        <a:ext cx="2643291" cy="1547459"/>
      </dsp:txXfrm>
    </dsp:sp>
    <dsp:sp modelId="{3F12E258-3796-4B32-91E8-483D341F7993}">
      <dsp:nvSpPr>
        <dsp:cNvPr id="0" name=""/>
        <dsp:cNvSpPr/>
      </dsp:nvSpPr>
      <dsp:spPr>
        <a:xfrm>
          <a:off x="3022702" y="2159510"/>
          <a:ext cx="580790" cy="679415"/>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a:off x="3022702" y="2295393"/>
        <a:ext cx="406553" cy="407649"/>
      </dsp:txXfrm>
    </dsp:sp>
    <dsp:sp modelId="{E48C98EC-5A1E-43F0-AAE8-4896B9316EB0}">
      <dsp:nvSpPr>
        <dsp:cNvPr id="0" name=""/>
        <dsp:cNvSpPr/>
      </dsp:nvSpPr>
      <dsp:spPr>
        <a:xfrm>
          <a:off x="3844576" y="1677344"/>
          <a:ext cx="2739579" cy="164374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kumimoji="1" lang="ja-JP" altLang="en-US" sz="3300" kern="1200" dirty="0"/>
            <a:t>分からないことが多い</a:t>
          </a:r>
        </a:p>
      </dsp:txBody>
      <dsp:txXfrm>
        <a:off x="3892720" y="1725488"/>
        <a:ext cx="2643291" cy="1547459"/>
      </dsp:txXfrm>
    </dsp:sp>
    <dsp:sp modelId="{11E6E941-A51C-46C6-97C5-E3C9BED6B7FB}">
      <dsp:nvSpPr>
        <dsp:cNvPr id="0" name=""/>
        <dsp:cNvSpPr/>
      </dsp:nvSpPr>
      <dsp:spPr>
        <a:xfrm>
          <a:off x="6858113" y="2159510"/>
          <a:ext cx="580790" cy="679415"/>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a:off x="6858113" y="2295393"/>
        <a:ext cx="406553" cy="407649"/>
      </dsp:txXfrm>
    </dsp:sp>
    <dsp:sp modelId="{8AC9AF7F-42B7-42C2-9437-8304C04135B0}">
      <dsp:nvSpPr>
        <dsp:cNvPr id="0" name=""/>
        <dsp:cNvSpPr/>
      </dsp:nvSpPr>
      <dsp:spPr>
        <a:xfrm>
          <a:off x="7679987" y="1677344"/>
          <a:ext cx="2739579" cy="164374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kumimoji="1" lang="ja-JP" altLang="en-US" sz="3300" kern="1200" dirty="0"/>
            <a:t>技術的不安</a:t>
          </a:r>
        </a:p>
      </dsp:txBody>
      <dsp:txXfrm>
        <a:off x="7728131" y="1725488"/>
        <a:ext cx="2643291" cy="15474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60D436-CE83-4A04-A437-1C77FCF20A72}">
      <dsp:nvSpPr>
        <dsp:cNvPr id="0" name=""/>
        <dsp:cNvSpPr/>
      </dsp:nvSpPr>
      <dsp:spPr>
        <a:xfrm rot="16200000">
          <a:off x="1112604" y="-1112604"/>
          <a:ext cx="2035894" cy="4261104"/>
        </a:xfrm>
        <a:prstGeom prst="round1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320040" rIns="320040" bIns="320040" numCol="1" spcCol="1270" anchor="ctr" anchorCtr="0">
          <a:noAutofit/>
        </a:bodyPr>
        <a:lstStyle/>
        <a:p>
          <a:pPr marL="0" lvl="0" indent="0" algn="ctr" defTabSz="2000250">
            <a:lnSpc>
              <a:spcPct val="90000"/>
            </a:lnSpc>
            <a:spcBef>
              <a:spcPct val="0"/>
            </a:spcBef>
            <a:spcAft>
              <a:spcPct val="35000"/>
            </a:spcAft>
            <a:buNone/>
          </a:pPr>
          <a:r>
            <a:rPr lang="ja" sz="4500" kern="1200" dirty="0"/>
            <a:t>仕事配分</a:t>
          </a:r>
          <a:endParaRPr kumimoji="1" lang="ja-JP" altLang="en-US" sz="4500" kern="1200" dirty="0"/>
        </a:p>
      </dsp:txBody>
      <dsp:txXfrm rot="5400000">
        <a:off x="-1" y="1"/>
        <a:ext cx="4261104" cy="1526920"/>
      </dsp:txXfrm>
    </dsp:sp>
    <dsp:sp modelId="{0D39C9F9-D252-44C3-BEFB-42CF83B1A631}">
      <dsp:nvSpPr>
        <dsp:cNvPr id="0" name=""/>
        <dsp:cNvSpPr/>
      </dsp:nvSpPr>
      <dsp:spPr>
        <a:xfrm>
          <a:off x="4261104" y="0"/>
          <a:ext cx="4261104" cy="2035894"/>
        </a:xfrm>
        <a:prstGeom prst="round1Rect">
          <a:avLst/>
        </a:prstGeom>
        <a:solidFill>
          <a:schemeClr val="accent5">
            <a:hueOff val="527866"/>
            <a:satOff val="2032"/>
            <a:lumOff val="-2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320040" rIns="320040" bIns="320040" numCol="1" spcCol="1270" anchor="ctr" anchorCtr="0">
          <a:noAutofit/>
        </a:bodyPr>
        <a:lstStyle/>
        <a:p>
          <a:pPr marL="0" lvl="0" indent="0" algn="ctr" defTabSz="2000250">
            <a:lnSpc>
              <a:spcPct val="90000"/>
            </a:lnSpc>
            <a:spcBef>
              <a:spcPct val="0"/>
            </a:spcBef>
            <a:spcAft>
              <a:spcPct val="35000"/>
            </a:spcAft>
            <a:buNone/>
          </a:pPr>
          <a:r>
            <a:rPr lang="ja" sz="4500" kern="1200" dirty="0"/>
            <a:t>時間配分</a:t>
          </a:r>
          <a:endParaRPr kumimoji="1" lang="ja-JP" altLang="en-US" sz="4500" kern="1200" dirty="0"/>
        </a:p>
      </dsp:txBody>
      <dsp:txXfrm>
        <a:off x="4261104" y="0"/>
        <a:ext cx="4261104" cy="1526920"/>
      </dsp:txXfrm>
    </dsp:sp>
    <dsp:sp modelId="{62E5C738-9EFE-41DA-AA9A-DDE55DF9FB73}">
      <dsp:nvSpPr>
        <dsp:cNvPr id="0" name=""/>
        <dsp:cNvSpPr/>
      </dsp:nvSpPr>
      <dsp:spPr>
        <a:xfrm rot="10800000">
          <a:off x="0" y="2035894"/>
          <a:ext cx="4261104" cy="2035894"/>
        </a:xfrm>
        <a:prstGeom prst="round1Rect">
          <a:avLst/>
        </a:prstGeom>
        <a:solidFill>
          <a:schemeClr val="accent5">
            <a:hueOff val="1055731"/>
            <a:satOff val="4065"/>
            <a:lumOff val="-5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320040" rIns="320040" bIns="320040" numCol="1" spcCol="1270" anchor="ctr" anchorCtr="0">
          <a:noAutofit/>
        </a:bodyPr>
        <a:lstStyle/>
        <a:p>
          <a:pPr marL="0" lvl="0" indent="0" algn="ctr" defTabSz="2000250">
            <a:lnSpc>
              <a:spcPct val="90000"/>
            </a:lnSpc>
            <a:spcBef>
              <a:spcPct val="0"/>
            </a:spcBef>
            <a:spcAft>
              <a:spcPct val="35000"/>
            </a:spcAft>
            <a:buNone/>
          </a:pPr>
          <a:r>
            <a:rPr lang="ja" sz="4500" kern="1200" dirty="0"/>
            <a:t>役割分担</a:t>
          </a:r>
          <a:endParaRPr kumimoji="1" lang="ja-JP" altLang="en-US" sz="4500" kern="1200" dirty="0"/>
        </a:p>
      </dsp:txBody>
      <dsp:txXfrm rot="10800000">
        <a:off x="0" y="2544868"/>
        <a:ext cx="4261104" cy="1526920"/>
      </dsp:txXfrm>
    </dsp:sp>
    <dsp:sp modelId="{B1F360E8-1642-4FDA-8F9E-52743DE5B526}">
      <dsp:nvSpPr>
        <dsp:cNvPr id="0" name=""/>
        <dsp:cNvSpPr/>
      </dsp:nvSpPr>
      <dsp:spPr>
        <a:xfrm rot="5400000">
          <a:off x="5373708" y="923289"/>
          <a:ext cx="2035894" cy="4261104"/>
        </a:xfrm>
        <a:prstGeom prst="round1Rect">
          <a:avLst/>
        </a:prstGeom>
        <a:solidFill>
          <a:schemeClr val="accent5">
            <a:hueOff val="1583597"/>
            <a:satOff val="6097"/>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320040" rIns="320040" bIns="320040" numCol="1" spcCol="1270" anchor="ctr" anchorCtr="0">
          <a:noAutofit/>
        </a:bodyPr>
        <a:lstStyle/>
        <a:p>
          <a:pPr marL="0" lvl="0" indent="0" algn="ctr" defTabSz="2000250">
            <a:lnSpc>
              <a:spcPct val="90000"/>
            </a:lnSpc>
            <a:spcBef>
              <a:spcPct val="0"/>
            </a:spcBef>
            <a:spcAft>
              <a:spcPct val="35000"/>
            </a:spcAft>
            <a:buNone/>
          </a:pPr>
          <a:r>
            <a:rPr lang="ja" sz="4500" kern="1200" dirty="0"/>
            <a:t>作業中</a:t>
          </a:r>
          <a:r>
            <a:rPr lang="ja-JP" altLang="en-US" sz="4500" kern="1200" dirty="0"/>
            <a:t>の確認</a:t>
          </a:r>
          <a:endParaRPr kumimoji="1" lang="ja-JP" altLang="en-US" sz="4500" kern="1200" dirty="0"/>
        </a:p>
      </dsp:txBody>
      <dsp:txXfrm rot="-5400000">
        <a:off x="4261103" y="2544868"/>
        <a:ext cx="4261104" cy="1526920"/>
      </dsp:txXfrm>
    </dsp:sp>
    <dsp:sp modelId="{66CD01F9-3230-4461-97DD-4B4D49F595D4}">
      <dsp:nvSpPr>
        <dsp:cNvPr id="0" name=""/>
        <dsp:cNvSpPr/>
      </dsp:nvSpPr>
      <dsp:spPr>
        <a:xfrm>
          <a:off x="1487419" y="1181022"/>
          <a:ext cx="5547369" cy="1709744"/>
        </a:xfrm>
        <a:prstGeom prst="roundRect">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kumimoji="1" lang="ja-JP" altLang="en-US" sz="4400" b="1" kern="1200" dirty="0"/>
            <a:t>コミュニケーション</a:t>
          </a:r>
        </a:p>
      </dsp:txBody>
      <dsp:txXfrm>
        <a:off x="1570882" y="1264485"/>
        <a:ext cx="5380443" cy="15428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2F911D-547A-453E-82D6-77B96A2B07B7}">
      <dsp:nvSpPr>
        <dsp:cNvPr id="0" name=""/>
        <dsp:cNvSpPr/>
      </dsp:nvSpPr>
      <dsp:spPr>
        <a:xfrm>
          <a:off x="0" y="860958"/>
          <a:ext cx="8128000" cy="1333215"/>
        </a:xfrm>
        <a:prstGeom prst="round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ja-JP" altLang="en-US" sz="5300" kern="1200" dirty="0"/>
            <a:t>プログラムの知識</a:t>
          </a:r>
          <a:endParaRPr kumimoji="1" lang="ja-JP" altLang="en-US" sz="5300" kern="1200" dirty="0"/>
        </a:p>
      </dsp:txBody>
      <dsp:txXfrm>
        <a:off x="65082" y="926040"/>
        <a:ext cx="7997836" cy="1203051"/>
      </dsp:txXfrm>
    </dsp:sp>
    <dsp:sp modelId="{5A2A4C94-36AE-407D-BC0A-0125F8429CFD}">
      <dsp:nvSpPr>
        <dsp:cNvPr id="0" name=""/>
        <dsp:cNvSpPr/>
      </dsp:nvSpPr>
      <dsp:spPr>
        <a:xfrm>
          <a:off x="0" y="2346813"/>
          <a:ext cx="8128000" cy="1333215"/>
        </a:xfrm>
        <a:prstGeom prst="roundRect">
          <a:avLst/>
        </a:prstGeom>
        <a:solidFill>
          <a:schemeClr val="accent4">
            <a:hueOff val="-8030491"/>
            <a:satOff val="57377"/>
            <a:lumOff val="-2941"/>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ja-JP" altLang="en-US" sz="5300" kern="1200" dirty="0"/>
            <a:t>コミュニケーション</a:t>
          </a:r>
          <a:r>
            <a:rPr lang="ja-JP" altLang="en-US" sz="5300" kern="1200"/>
            <a:t>の取り方</a:t>
          </a:r>
          <a:endParaRPr kumimoji="1" lang="ja-JP" altLang="en-US" sz="5300" kern="1200" dirty="0"/>
        </a:p>
      </dsp:txBody>
      <dsp:txXfrm>
        <a:off x="65082" y="2411895"/>
        <a:ext cx="7997836" cy="1203051"/>
      </dsp:txXfrm>
    </dsp:sp>
    <dsp:sp modelId="{E08316AC-BF5D-43CA-A1EE-6010DB241022}">
      <dsp:nvSpPr>
        <dsp:cNvPr id="0" name=""/>
        <dsp:cNvSpPr/>
      </dsp:nvSpPr>
      <dsp:spPr>
        <a:xfrm>
          <a:off x="0" y="3680028"/>
          <a:ext cx="8128000"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67310" rIns="376936" bIns="67310" numCol="1" spcCol="1270" anchor="t" anchorCtr="0">
          <a:noAutofit/>
        </a:bodyPr>
        <a:lstStyle/>
        <a:p>
          <a:pPr marL="285750" lvl="1" indent="-285750" algn="l" defTabSz="1822450">
            <a:lnSpc>
              <a:spcPct val="90000"/>
            </a:lnSpc>
            <a:spcBef>
              <a:spcPct val="0"/>
            </a:spcBef>
            <a:spcAft>
              <a:spcPct val="20000"/>
            </a:spcAft>
            <a:buChar char="•"/>
          </a:pPr>
          <a:endParaRPr kumimoji="1" lang="ja-JP" altLang="en-US" sz="4100" kern="1200" dirty="0"/>
        </a:p>
      </dsp:txBody>
      <dsp:txXfrm>
        <a:off x="0" y="3680028"/>
        <a:ext cx="8128000" cy="8776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9828D-1C6C-4391-B111-63D901A664E2}">
      <dsp:nvSpPr>
        <dsp:cNvPr id="0" name=""/>
        <dsp:cNvSpPr/>
      </dsp:nvSpPr>
      <dsp:spPr>
        <a:xfrm>
          <a:off x="0" y="0"/>
          <a:ext cx="9309100" cy="1142119"/>
        </a:xfrm>
        <a:prstGeom prst="rect">
          <a:avLst/>
        </a:prstGeom>
        <a:solidFill>
          <a:schemeClr val="dk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ja-JP" altLang="en-US" sz="4100" b="1" i="0" u="none" kern="1200" dirty="0"/>
            <a:t>やりたいことが実装できない</a:t>
          </a:r>
          <a:endParaRPr kumimoji="1" lang="ja-JP" altLang="en-US" sz="4100" kern="1200" dirty="0"/>
        </a:p>
      </dsp:txBody>
      <dsp:txXfrm>
        <a:off x="0" y="0"/>
        <a:ext cx="9309100" cy="1142119"/>
      </dsp:txXfrm>
    </dsp:sp>
    <dsp:sp modelId="{4D001720-61D0-4585-B4D8-73F3B7DA51A5}">
      <dsp:nvSpPr>
        <dsp:cNvPr id="0" name=""/>
        <dsp:cNvSpPr/>
      </dsp:nvSpPr>
      <dsp:spPr>
        <a:xfrm>
          <a:off x="4545" y="1142119"/>
          <a:ext cx="3100003" cy="239845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ja-JP" altLang="en-US" sz="2400" b="1" i="0" u="none" strike="noStrike" kern="1200">
              <a:effectLst/>
              <a:latin typeface="Arial" panose="020B0604020202020204" pitchFamily="34" charset="0"/>
            </a:rPr>
            <a:t>構文の意味</a:t>
          </a:r>
          <a:endParaRPr kumimoji="1" lang="ja-JP" altLang="en-US" sz="2400" kern="1200" dirty="0"/>
        </a:p>
      </dsp:txBody>
      <dsp:txXfrm>
        <a:off x="4545" y="1142119"/>
        <a:ext cx="3100003" cy="2398451"/>
      </dsp:txXfrm>
    </dsp:sp>
    <dsp:sp modelId="{9908FCD0-47F6-4FDD-B3FF-CAB5BE55AD42}">
      <dsp:nvSpPr>
        <dsp:cNvPr id="0" name=""/>
        <dsp:cNvSpPr/>
      </dsp:nvSpPr>
      <dsp:spPr>
        <a:xfrm>
          <a:off x="3104548" y="1142119"/>
          <a:ext cx="3100003" cy="239845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ja-JP" altLang="en-US" sz="2400" b="1" i="0" u="none" strike="noStrike" kern="1200">
              <a:effectLst/>
              <a:latin typeface="Arial" panose="020B0604020202020204" pitchFamily="34" charset="0"/>
            </a:rPr>
            <a:t>エラーの発生原因</a:t>
          </a:r>
          <a:endParaRPr kumimoji="1" lang="ja-JP" altLang="en-US" sz="2400" kern="1200" dirty="0"/>
        </a:p>
      </dsp:txBody>
      <dsp:txXfrm>
        <a:off x="3104548" y="1142119"/>
        <a:ext cx="3100003" cy="2398451"/>
      </dsp:txXfrm>
    </dsp:sp>
    <dsp:sp modelId="{8770581F-67FF-4A27-83A1-95019F566717}">
      <dsp:nvSpPr>
        <dsp:cNvPr id="0" name=""/>
        <dsp:cNvSpPr/>
      </dsp:nvSpPr>
      <dsp:spPr>
        <a:xfrm>
          <a:off x="6204551" y="1142119"/>
          <a:ext cx="3100003" cy="239845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ja-JP" altLang="en-US" sz="2400" b="1" kern="1200" dirty="0">
              <a:latin typeface="Arial" panose="020B0604020202020204" pitchFamily="34" charset="0"/>
            </a:rPr>
            <a:t>デバッグ</a:t>
          </a:r>
          <a:endParaRPr kumimoji="1" lang="ja-JP" altLang="en-US" sz="2400" kern="1200" dirty="0"/>
        </a:p>
      </dsp:txBody>
      <dsp:txXfrm>
        <a:off x="6204551" y="1142119"/>
        <a:ext cx="3100003" cy="2398451"/>
      </dsp:txXfrm>
    </dsp:sp>
    <dsp:sp modelId="{78FDF927-8AC5-4079-AD00-834CF14EC55E}">
      <dsp:nvSpPr>
        <dsp:cNvPr id="0" name=""/>
        <dsp:cNvSpPr/>
      </dsp:nvSpPr>
      <dsp:spPr>
        <a:xfrm>
          <a:off x="0" y="3540571"/>
          <a:ext cx="9309100" cy="266494"/>
        </a:xfrm>
        <a:prstGeom prst="rect">
          <a:avLst/>
        </a:prstGeom>
        <a:solidFill>
          <a:schemeClr val="dk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553BE0-0EEA-4C02-A7F3-F7503F67E03B}">
      <dsp:nvSpPr>
        <dsp:cNvPr id="0" name=""/>
        <dsp:cNvSpPr/>
      </dsp:nvSpPr>
      <dsp:spPr>
        <a:xfrm>
          <a:off x="0" y="370839"/>
          <a:ext cx="10610508" cy="10595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ja-JP" altLang="en-US" sz="4400" kern="1200" dirty="0"/>
            <a:t>コードの理解</a:t>
          </a:r>
          <a:endParaRPr lang="ja-JP" sz="4400" kern="1200" dirty="0"/>
        </a:p>
      </dsp:txBody>
      <dsp:txXfrm>
        <a:off x="31033" y="401872"/>
        <a:ext cx="10548442" cy="997475"/>
      </dsp:txXfrm>
    </dsp:sp>
    <dsp:sp modelId="{8292647B-5C62-416A-9998-3F1ABEAA6579}">
      <dsp:nvSpPr>
        <dsp:cNvPr id="0" name=""/>
        <dsp:cNvSpPr/>
      </dsp:nvSpPr>
      <dsp:spPr>
        <a:xfrm>
          <a:off x="0" y="1621098"/>
          <a:ext cx="1059541" cy="1059541"/>
        </a:xfrm>
        <a:prstGeom prst="roundRect">
          <a:avLst>
            <a:gd name="adj" fmla="val 1667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3FBE9F-9A54-42E2-BD0C-ADCA1C218C3F}">
      <dsp:nvSpPr>
        <dsp:cNvPr id="0" name=""/>
        <dsp:cNvSpPr/>
      </dsp:nvSpPr>
      <dsp:spPr>
        <a:xfrm>
          <a:off x="1123113" y="1621098"/>
          <a:ext cx="9487394" cy="1059541"/>
        </a:xfrm>
        <a:prstGeom prst="roundRect">
          <a:avLst>
            <a:gd name="adj" fmla="val 166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ja-JP" altLang="en-US" sz="2800" b="1" i="0" u="none" strike="noStrike" kern="1200" dirty="0">
              <a:effectLst/>
              <a:latin typeface="Arial" panose="020B0604020202020204" pitchFamily="34" charset="0"/>
            </a:rPr>
            <a:t>構文の意味：コピペで動かない</a:t>
          </a:r>
          <a:endParaRPr lang="ja-JP" sz="2800" kern="1200" dirty="0"/>
        </a:p>
      </dsp:txBody>
      <dsp:txXfrm>
        <a:off x="1174845" y="1672830"/>
        <a:ext cx="9383930" cy="956077"/>
      </dsp:txXfrm>
    </dsp:sp>
    <dsp:sp modelId="{E511F2D4-B6C8-463E-9FFE-FA0236343732}">
      <dsp:nvSpPr>
        <dsp:cNvPr id="0" name=""/>
        <dsp:cNvSpPr/>
      </dsp:nvSpPr>
      <dsp:spPr>
        <a:xfrm>
          <a:off x="0" y="2807784"/>
          <a:ext cx="1059541" cy="1059541"/>
        </a:xfrm>
        <a:prstGeom prst="roundRect">
          <a:avLst>
            <a:gd name="adj" fmla="val 16670"/>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7891C6-B5D9-4526-8B1F-8B558B487114}">
      <dsp:nvSpPr>
        <dsp:cNvPr id="0" name=""/>
        <dsp:cNvSpPr/>
      </dsp:nvSpPr>
      <dsp:spPr>
        <a:xfrm>
          <a:off x="1123113" y="2807784"/>
          <a:ext cx="9487394" cy="1059541"/>
        </a:xfrm>
        <a:prstGeom prst="roundRect">
          <a:avLst>
            <a:gd name="adj" fmla="val 166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ja-JP" altLang="en-US" sz="2800" b="1" i="0" u="none" strike="noStrike" kern="1200" dirty="0">
              <a:effectLst/>
              <a:latin typeface="Arial" panose="020B0604020202020204" pitchFamily="34" charset="0"/>
            </a:rPr>
            <a:t>エラーの発生原因：処理の流れ</a:t>
          </a:r>
          <a:endParaRPr lang="ja-JP" sz="2800" kern="1200" dirty="0"/>
        </a:p>
      </dsp:txBody>
      <dsp:txXfrm>
        <a:off x="1174845" y="2859516"/>
        <a:ext cx="9383930" cy="95607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904CA8-B1F9-4723-B4FE-E08D5D73B06D}">
      <dsp:nvSpPr>
        <dsp:cNvPr id="0" name=""/>
        <dsp:cNvSpPr/>
      </dsp:nvSpPr>
      <dsp:spPr>
        <a:xfrm>
          <a:off x="797242" y="0"/>
          <a:ext cx="9035415" cy="3857626"/>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4F4F66-7E1E-475B-9129-7AA802A9DAAB}">
      <dsp:nvSpPr>
        <dsp:cNvPr id="0" name=""/>
        <dsp:cNvSpPr/>
      </dsp:nvSpPr>
      <dsp:spPr>
        <a:xfrm>
          <a:off x="542" y="1157287"/>
          <a:ext cx="3314907" cy="15430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ja-JP" altLang="en-US" sz="3300" b="1" i="0" u="none" kern="1200" dirty="0"/>
            <a:t>自力解決</a:t>
          </a:r>
          <a:endParaRPr kumimoji="1" lang="ja-JP" altLang="en-US" sz="3300" kern="1200" dirty="0"/>
        </a:p>
      </dsp:txBody>
      <dsp:txXfrm>
        <a:off x="75867" y="1232612"/>
        <a:ext cx="3164257" cy="1392400"/>
      </dsp:txXfrm>
    </dsp:sp>
    <dsp:sp modelId="{89D05253-DBB1-49CD-BC49-7C0C2FFE348F}">
      <dsp:nvSpPr>
        <dsp:cNvPr id="0" name=""/>
        <dsp:cNvSpPr/>
      </dsp:nvSpPr>
      <dsp:spPr>
        <a:xfrm>
          <a:off x="3657496" y="1157287"/>
          <a:ext cx="3314907" cy="15430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ja-JP" altLang="en-US" sz="3300" b="1" i="0" u="none" kern="1200" dirty="0"/>
            <a:t>チームメンバー</a:t>
          </a:r>
          <a:endParaRPr kumimoji="1" lang="ja-JP" altLang="en-US" sz="3300" kern="1200" dirty="0"/>
        </a:p>
      </dsp:txBody>
      <dsp:txXfrm>
        <a:off x="3732821" y="1232612"/>
        <a:ext cx="3164257" cy="1392400"/>
      </dsp:txXfrm>
    </dsp:sp>
    <dsp:sp modelId="{67D6D8A1-AC98-42BE-9231-4CEF7C6AFB6E}">
      <dsp:nvSpPr>
        <dsp:cNvPr id="0" name=""/>
        <dsp:cNvSpPr/>
      </dsp:nvSpPr>
      <dsp:spPr>
        <a:xfrm>
          <a:off x="7314449" y="1157287"/>
          <a:ext cx="3314907" cy="15430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ja-JP" altLang="en-US" sz="3300" b="1" i="0" u="none" kern="1200" dirty="0"/>
            <a:t>東講師</a:t>
          </a:r>
          <a:endParaRPr kumimoji="1" lang="ja-JP" altLang="en-US" sz="3300" kern="1200" dirty="0"/>
        </a:p>
      </dsp:txBody>
      <dsp:txXfrm>
        <a:off x="7389774" y="1232612"/>
        <a:ext cx="3164257" cy="13924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9828D-1C6C-4391-B111-63D901A664E2}">
      <dsp:nvSpPr>
        <dsp:cNvPr id="0" name=""/>
        <dsp:cNvSpPr/>
      </dsp:nvSpPr>
      <dsp:spPr>
        <a:xfrm>
          <a:off x="0" y="0"/>
          <a:ext cx="9309100" cy="1142119"/>
        </a:xfrm>
        <a:prstGeom prst="rect">
          <a:avLst/>
        </a:prstGeom>
        <a:solidFill>
          <a:schemeClr val="dk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kumimoji="1" lang="ja-JP" altLang="en-US" sz="4100" kern="1200" dirty="0"/>
            <a:t>情報共有</a:t>
          </a:r>
        </a:p>
      </dsp:txBody>
      <dsp:txXfrm>
        <a:off x="0" y="0"/>
        <a:ext cx="9309100" cy="1142119"/>
      </dsp:txXfrm>
    </dsp:sp>
    <dsp:sp modelId="{4D001720-61D0-4585-B4D8-73F3B7DA51A5}">
      <dsp:nvSpPr>
        <dsp:cNvPr id="0" name=""/>
        <dsp:cNvSpPr/>
      </dsp:nvSpPr>
      <dsp:spPr>
        <a:xfrm>
          <a:off x="4545" y="1142119"/>
          <a:ext cx="3100003" cy="2398451"/>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ja-JP" altLang="en-US" sz="2400" b="1" i="0" u="none" kern="1200" dirty="0"/>
            <a:t>時間管理</a:t>
          </a:r>
          <a:endParaRPr kumimoji="1" lang="ja-JP" altLang="en-US" sz="2400" u="none" kern="1200" dirty="0"/>
        </a:p>
      </dsp:txBody>
      <dsp:txXfrm>
        <a:off x="4545" y="1142119"/>
        <a:ext cx="3100003" cy="2398451"/>
      </dsp:txXfrm>
    </dsp:sp>
    <dsp:sp modelId="{9908FCD0-47F6-4FDD-B3FF-CAB5BE55AD42}">
      <dsp:nvSpPr>
        <dsp:cNvPr id="0" name=""/>
        <dsp:cNvSpPr/>
      </dsp:nvSpPr>
      <dsp:spPr>
        <a:xfrm>
          <a:off x="3104548" y="1142119"/>
          <a:ext cx="3100003" cy="2398451"/>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ja-JP" altLang="en-US" sz="2400" b="1" i="0" u="none" kern="1200" dirty="0"/>
            <a:t>用語解釈</a:t>
          </a:r>
          <a:endParaRPr kumimoji="1" lang="ja-JP" altLang="en-US" sz="2400" u="none" kern="1200" dirty="0"/>
        </a:p>
      </dsp:txBody>
      <dsp:txXfrm>
        <a:off x="3104548" y="1142119"/>
        <a:ext cx="3100003" cy="2398451"/>
      </dsp:txXfrm>
    </dsp:sp>
    <dsp:sp modelId="{8770581F-67FF-4A27-83A1-95019F566717}">
      <dsp:nvSpPr>
        <dsp:cNvPr id="0" name=""/>
        <dsp:cNvSpPr/>
      </dsp:nvSpPr>
      <dsp:spPr>
        <a:xfrm>
          <a:off x="6204551" y="1142119"/>
          <a:ext cx="3100003" cy="2398451"/>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ja-JP" altLang="en-US" sz="2400" b="1" i="0" u="none" kern="1200" dirty="0"/>
            <a:t>オンライン上での　コミュニケーション</a:t>
          </a:r>
          <a:endParaRPr kumimoji="1" lang="ja-JP" altLang="en-US" sz="2400" u="none" kern="1200" dirty="0"/>
        </a:p>
      </dsp:txBody>
      <dsp:txXfrm>
        <a:off x="6204551" y="1142119"/>
        <a:ext cx="3100003" cy="2398451"/>
      </dsp:txXfrm>
    </dsp:sp>
    <dsp:sp modelId="{78FDF927-8AC5-4079-AD00-834CF14EC55E}">
      <dsp:nvSpPr>
        <dsp:cNvPr id="0" name=""/>
        <dsp:cNvSpPr/>
      </dsp:nvSpPr>
      <dsp:spPr>
        <a:xfrm>
          <a:off x="0" y="3540571"/>
          <a:ext cx="9309100" cy="266494"/>
        </a:xfrm>
        <a:prstGeom prst="rect">
          <a:avLst/>
        </a:prstGeom>
        <a:solidFill>
          <a:schemeClr val="dk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D4AB32-F20F-4659-8430-0323E30B286F}" type="datetimeFigureOut">
              <a:rPr kumimoji="1" lang="ja-JP" altLang="en-US" smtClean="0"/>
              <a:t>2022/6/29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7CB560-9969-48EC-9F1E-D30669921EA6}" type="slidenum">
              <a:rPr kumimoji="1" lang="ja-JP" altLang="en-US" smtClean="0"/>
              <a:t>‹#›</a:t>
            </a:fld>
            <a:endParaRPr kumimoji="1" lang="ja-JP" altLang="en-US"/>
          </a:p>
        </p:txBody>
      </p:sp>
    </p:spTree>
    <p:extLst>
      <p:ext uri="{BB962C8B-B14F-4D97-AF65-F5344CB8AC3E}">
        <p14:creationId xmlns:p14="http://schemas.microsoft.com/office/powerpoint/2010/main" val="27298714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34e2262cc1_1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34e2262cc1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34d4ab0a6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34d4ab0a6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34d4ab0a6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34d4ab0a6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8856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34d4ab0a68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34d4ab0a68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23894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451318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99349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3334051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3303632" y="554200"/>
            <a:ext cx="8325600" cy="0"/>
          </a:xfrm>
          <a:prstGeom prst="straightConnector1">
            <a:avLst/>
          </a:prstGeom>
          <a:noFill/>
          <a:ln w="38100" cap="flat" cmpd="sng">
            <a:solidFill>
              <a:schemeClr val="lt1"/>
            </a:solidFill>
            <a:prstDash val="solid"/>
            <a:round/>
            <a:headEnd type="none" w="sm" len="sm"/>
            <a:tailEnd type="none" w="sm" len="sm"/>
          </a:ln>
        </p:spPr>
      </p:cxnSp>
      <p:cxnSp>
        <p:nvCxnSpPr>
          <p:cNvPr id="56" name="Google Shape;56;p14"/>
          <p:cNvCxnSpPr/>
          <p:nvPr/>
        </p:nvCxnSpPr>
        <p:spPr>
          <a:xfrm>
            <a:off x="3303632" y="6320000"/>
            <a:ext cx="8325600" cy="0"/>
          </a:xfrm>
          <a:prstGeom prst="straightConnector1">
            <a:avLst/>
          </a:prstGeom>
          <a:noFill/>
          <a:ln w="19050" cap="flat" cmpd="sng">
            <a:solidFill>
              <a:schemeClr val="lt1"/>
            </a:solidFill>
            <a:prstDash val="solid"/>
            <a:round/>
            <a:headEnd type="none" w="sm" len="sm"/>
            <a:tailEnd type="none" w="sm" len="sm"/>
          </a:ln>
        </p:spPr>
      </p:cxnSp>
      <p:cxnSp>
        <p:nvCxnSpPr>
          <p:cNvPr id="57" name="Google Shape;57;p14"/>
          <p:cNvCxnSpPr/>
          <p:nvPr/>
        </p:nvCxnSpPr>
        <p:spPr>
          <a:xfrm>
            <a:off x="566931" y="554200"/>
            <a:ext cx="244400" cy="0"/>
          </a:xfrm>
          <a:prstGeom prst="straightConnector1">
            <a:avLst/>
          </a:prstGeom>
          <a:noFill/>
          <a:ln w="19050" cap="flat" cmpd="sng">
            <a:solidFill>
              <a:schemeClr val="lt1"/>
            </a:solidFill>
            <a:prstDash val="solid"/>
            <a:round/>
            <a:headEnd type="none" w="sm" len="sm"/>
            <a:tailEnd type="none" w="sm" len="sm"/>
          </a:ln>
        </p:spPr>
      </p:cxnSp>
      <p:sp>
        <p:nvSpPr>
          <p:cNvPr id="58" name="Google Shape;58;p14"/>
          <p:cNvSpPr txBox="1">
            <a:spLocks noGrp="1"/>
          </p:cNvSpPr>
          <p:nvPr>
            <p:ph type="ctrTitle"/>
          </p:nvPr>
        </p:nvSpPr>
        <p:spPr>
          <a:xfrm>
            <a:off x="3162300" y="840300"/>
            <a:ext cx="8442000" cy="2056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6400">
                <a:solidFill>
                  <a:schemeClr val="lt1"/>
                </a:solidFill>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endParaRPr/>
          </a:p>
        </p:txBody>
      </p:sp>
      <p:sp>
        <p:nvSpPr>
          <p:cNvPr id="59" name="Google Shape;59;p14"/>
          <p:cNvSpPr txBox="1">
            <a:spLocks noGrp="1"/>
          </p:cNvSpPr>
          <p:nvPr>
            <p:ph type="subTitle" idx="1"/>
          </p:nvPr>
        </p:nvSpPr>
        <p:spPr>
          <a:xfrm>
            <a:off x="3187023" y="4317933"/>
            <a:ext cx="8442000" cy="1655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2400">
                <a:solidFill>
                  <a:schemeClr val="lt1"/>
                </a:solidFill>
              </a:defRPr>
            </a:lvl2pPr>
            <a:lvl3pPr lvl="2" rtl="0">
              <a:lnSpc>
                <a:spcPct val="100000"/>
              </a:lnSpc>
              <a:spcBef>
                <a:spcPts val="0"/>
              </a:spcBef>
              <a:spcAft>
                <a:spcPts val="0"/>
              </a:spcAft>
              <a:buClr>
                <a:schemeClr val="lt1"/>
              </a:buClr>
              <a:buSzPts val="1800"/>
              <a:buNone/>
              <a:defRPr sz="2400">
                <a:solidFill>
                  <a:schemeClr val="lt1"/>
                </a:solidFill>
              </a:defRPr>
            </a:lvl3pPr>
            <a:lvl4pPr lvl="3" rtl="0">
              <a:lnSpc>
                <a:spcPct val="100000"/>
              </a:lnSpc>
              <a:spcBef>
                <a:spcPts val="0"/>
              </a:spcBef>
              <a:spcAft>
                <a:spcPts val="0"/>
              </a:spcAft>
              <a:buClr>
                <a:schemeClr val="lt1"/>
              </a:buClr>
              <a:buSzPts val="1800"/>
              <a:buNone/>
              <a:defRPr sz="2400">
                <a:solidFill>
                  <a:schemeClr val="lt1"/>
                </a:solidFill>
              </a:defRPr>
            </a:lvl4pPr>
            <a:lvl5pPr lvl="4" rtl="0">
              <a:lnSpc>
                <a:spcPct val="100000"/>
              </a:lnSpc>
              <a:spcBef>
                <a:spcPts val="0"/>
              </a:spcBef>
              <a:spcAft>
                <a:spcPts val="0"/>
              </a:spcAft>
              <a:buClr>
                <a:schemeClr val="lt1"/>
              </a:buClr>
              <a:buSzPts val="1800"/>
              <a:buNone/>
              <a:defRPr sz="2400">
                <a:solidFill>
                  <a:schemeClr val="lt1"/>
                </a:solidFill>
              </a:defRPr>
            </a:lvl5pPr>
            <a:lvl6pPr lvl="5" rtl="0">
              <a:lnSpc>
                <a:spcPct val="100000"/>
              </a:lnSpc>
              <a:spcBef>
                <a:spcPts val="0"/>
              </a:spcBef>
              <a:spcAft>
                <a:spcPts val="0"/>
              </a:spcAft>
              <a:buClr>
                <a:schemeClr val="lt1"/>
              </a:buClr>
              <a:buSzPts val="1800"/>
              <a:buNone/>
              <a:defRPr sz="2400">
                <a:solidFill>
                  <a:schemeClr val="lt1"/>
                </a:solidFill>
              </a:defRPr>
            </a:lvl6pPr>
            <a:lvl7pPr lvl="6" rtl="0">
              <a:lnSpc>
                <a:spcPct val="100000"/>
              </a:lnSpc>
              <a:spcBef>
                <a:spcPts val="0"/>
              </a:spcBef>
              <a:spcAft>
                <a:spcPts val="0"/>
              </a:spcAft>
              <a:buClr>
                <a:schemeClr val="lt1"/>
              </a:buClr>
              <a:buSzPts val="1800"/>
              <a:buNone/>
              <a:defRPr sz="2400">
                <a:solidFill>
                  <a:schemeClr val="lt1"/>
                </a:solidFill>
              </a:defRPr>
            </a:lvl7pPr>
            <a:lvl8pPr lvl="7" rtl="0">
              <a:lnSpc>
                <a:spcPct val="100000"/>
              </a:lnSpc>
              <a:spcBef>
                <a:spcPts val="0"/>
              </a:spcBef>
              <a:spcAft>
                <a:spcPts val="0"/>
              </a:spcAft>
              <a:buClr>
                <a:schemeClr val="lt1"/>
              </a:buClr>
              <a:buSzPts val="1800"/>
              <a:buNone/>
              <a:defRPr sz="2400">
                <a:solidFill>
                  <a:schemeClr val="lt1"/>
                </a:solidFill>
              </a:defRPr>
            </a:lvl8pPr>
            <a:lvl9pPr lvl="8" rtl="0">
              <a:lnSpc>
                <a:spcPct val="100000"/>
              </a:lnSpc>
              <a:spcBef>
                <a:spcPts val="0"/>
              </a:spcBef>
              <a:spcAft>
                <a:spcPts val="0"/>
              </a:spcAft>
              <a:buClr>
                <a:schemeClr val="lt1"/>
              </a:buClr>
              <a:buSzPts val="1800"/>
              <a:buNone/>
              <a:defRPr sz="2400">
                <a:solidFill>
                  <a:schemeClr val="lt1"/>
                </a:solidFill>
              </a:defRPr>
            </a:lvl9pPr>
          </a:lstStyle>
          <a:p>
            <a:endParaRPr/>
          </a:p>
        </p:txBody>
      </p:sp>
      <p:sp>
        <p:nvSpPr>
          <p:cNvPr id="60" name="Google Shape;60;p14"/>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1861863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61"/>
        <p:cNvGrpSpPr/>
        <p:nvPr/>
      </p:nvGrpSpPr>
      <p:grpSpPr>
        <a:xfrm>
          <a:off x="0" y="0"/>
          <a:ext cx="0" cy="0"/>
          <a:chOff x="0" y="0"/>
          <a:chExt cx="0" cy="0"/>
        </a:xfrm>
      </p:grpSpPr>
      <p:cxnSp>
        <p:nvCxnSpPr>
          <p:cNvPr id="62" name="Google Shape;62;p15"/>
          <p:cNvCxnSpPr/>
          <p:nvPr/>
        </p:nvCxnSpPr>
        <p:spPr>
          <a:xfrm>
            <a:off x="566933" y="554200"/>
            <a:ext cx="11062400" cy="0"/>
          </a:xfrm>
          <a:prstGeom prst="straightConnector1">
            <a:avLst/>
          </a:prstGeom>
          <a:noFill/>
          <a:ln w="38100" cap="flat" cmpd="sng">
            <a:solidFill>
              <a:schemeClr val="lt1"/>
            </a:solidFill>
            <a:prstDash val="solid"/>
            <a:round/>
            <a:headEnd type="none" w="sm" len="sm"/>
            <a:tailEnd type="none" w="sm" len="sm"/>
          </a:ln>
        </p:spPr>
      </p:cxnSp>
      <p:cxnSp>
        <p:nvCxnSpPr>
          <p:cNvPr id="63" name="Google Shape;63;p15"/>
          <p:cNvCxnSpPr/>
          <p:nvPr/>
        </p:nvCxnSpPr>
        <p:spPr>
          <a:xfrm>
            <a:off x="566933" y="6320000"/>
            <a:ext cx="11062400" cy="0"/>
          </a:xfrm>
          <a:prstGeom prst="straightConnector1">
            <a:avLst/>
          </a:prstGeom>
          <a:noFill/>
          <a:ln w="19050" cap="flat" cmpd="sng">
            <a:solidFill>
              <a:schemeClr val="lt1"/>
            </a:solidFill>
            <a:prstDash val="solid"/>
            <a:round/>
            <a:headEnd type="none" w="sm" len="sm"/>
            <a:tailEnd type="none" w="sm" len="sm"/>
          </a:ln>
        </p:spPr>
      </p:cxnSp>
      <p:sp>
        <p:nvSpPr>
          <p:cNvPr id="64" name="Google Shape;64;p15"/>
          <p:cNvSpPr txBox="1">
            <a:spLocks noGrp="1"/>
          </p:cNvSpPr>
          <p:nvPr>
            <p:ph type="title"/>
          </p:nvPr>
        </p:nvSpPr>
        <p:spPr>
          <a:xfrm>
            <a:off x="541900" y="2409100"/>
            <a:ext cx="11062400" cy="2056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6400">
                <a:solidFill>
                  <a:schemeClr val="lt1"/>
                </a:solidFill>
              </a:defRPr>
            </a:lvl1pPr>
            <a:lvl2pPr lvl="1" algn="ctr" rtl="0">
              <a:spcBef>
                <a:spcPts val="0"/>
              </a:spcBef>
              <a:spcAft>
                <a:spcPts val="0"/>
              </a:spcAft>
              <a:buClr>
                <a:schemeClr val="lt1"/>
              </a:buClr>
              <a:buSzPts val="4800"/>
              <a:buNone/>
              <a:defRPr sz="6400">
                <a:solidFill>
                  <a:schemeClr val="lt1"/>
                </a:solidFill>
              </a:defRPr>
            </a:lvl2pPr>
            <a:lvl3pPr lvl="2" algn="ctr" rtl="0">
              <a:spcBef>
                <a:spcPts val="0"/>
              </a:spcBef>
              <a:spcAft>
                <a:spcPts val="0"/>
              </a:spcAft>
              <a:buClr>
                <a:schemeClr val="lt1"/>
              </a:buClr>
              <a:buSzPts val="4800"/>
              <a:buNone/>
              <a:defRPr sz="6400">
                <a:solidFill>
                  <a:schemeClr val="lt1"/>
                </a:solidFill>
              </a:defRPr>
            </a:lvl3pPr>
            <a:lvl4pPr lvl="3" algn="ctr" rtl="0">
              <a:spcBef>
                <a:spcPts val="0"/>
              </a:spcBef>
              <a:spcAft>
                <a:spcPts val="0"/>
              </a:spcAft>
              <a:buClr>
                <a:schemeClr val="lt1"/>
              </a:buClr>
              <a:buSzPts val="4800"/>
              <a:buNone/>
              <a:defRPr sz="6400">
                <a:solidFill>
                  <a:schemeClr val="lt1"/>
                </a:solidFill>
              </a:defRPr>
            </a:lvl4pPr>
            <a:lvl5pPr lvl="4" algn="ctr" rtl="0">
              <a:spcBef>
                <a:spcPts val="0"/>
              </a:spcBef>
              <a:spcAft>
                <a:spcPts val="0"/>
              </a:spcAft>
              <a:buClr>
                <a:schemeClr val="lt1"/>
              </a:buClr>
              <a:buSzPts val="4800"/>
              <a:buNone/>
              <a:defRPr sz="6400">
                <a:solidFill>
                  <a:schemeClr val="lt1"/>
                </a:solidFill>
              </a:defRPr>
            </a:lvl5pPr>
            <a:lvl6pPr lvl="5" algn="ctr" rtl="0">
              <a:spcBef>
                <a:spcPts val="0"/>
              </a:spcBef>
              <a:spcAft>
                <a:spcPts val="0"/>
              </a:spcAft>
              <a:buClr>
                <a:schemeClr val="lt1"/>
              </a:buClr>
              <a:buSzPts val="4800"/>
              <a:buNone/>
              <a:defRPr sz="6400">
                <a:solidFill>
                  <a:schemeClr val="lt1"/>
                </a:solidFill>
              </a:defRPr>
            </a:lvl6pPr>
            <a:lvl7pPr lvl="6" algn="ctr" rtl="0">
              <a:spcBef>
                <a:spcPts val="0"/>
              </a:spcBef>
              <a:spcAft>
                <a:spcPts val="0"/>
              </a:spcAft>
              <a:buClr>
                <a:schemeClr val="lt1"/>
              </a:buClr>
              <a:buSzPts val="4800"/>
              <a:buNone/>
              <a:defRPr sz="6400">
                <a:solidFill>
                  <a:schemeClr val="lt1"/>
                </a:solidFill>
              </a:defRPr>
            </a:lvl7pPr>
            <a:lvl8pPr lvl="7" algn="ctr" rtl="0">
              <a:spcBef>
                <a:spcPts val="0"/>
              </a:spcBef>
              <a:spcAft>
                <a:spcPts val="0"/>
              </a:spcAft>
              <a:buClr>
                <a:schemeClr val="lt1"/>
              </a:buClr>
              <a:buSzPts val="4800"/>
              <a:buNone/>
              <a:defRPr sz="6400">
                <a:solidFill>
                  <a:schemeClr val="lt1"/>
                </a:solidFill>
              </a:defRPr>
            </a:lvl8pPr>
            <a:lvl9pPr lvl="8" algn="ctr" rtl="0">
              <a:spcBef>
                <a:spcPts val="0"/>
              </a:spcBef>
              <a:spcAft>
                <a:spcPts val="0"/>
              </a:spcAft>
              <a:buClr>
                <a:schemeClr val="lt1"/>
              </a:buClr>
              <a:buSzPts val="4800"/>
              <a:buNone/>
              <a:defRPr sz="6400">
                <a:solidFill>
                  <a:schemeClr val="lt1"/>
                </a:solidFill>
              </a:defRPr>
            </a:lvl9pPr>
          </a:lstStyle>
          <a:p>
            <a:endParaRPr/>
          </a:p>
        </p:txBody>
      </p:sp>
      <p:sp>
        <p:nvSpPr>
          <p:cNvPr id="65" name="Google Shape;65;p15"/>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9333083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3"/>
        <p:cNvGrpSpPr/>
        <p:nvPr/>
      </p:nvGrpSpPr>
      <p:grpSpPr>
        <a:xfrm>
          <a:off x="0" y="0"/>
          <a:ext cx="0" cy="0"/>
          <a:chOff x="0" y="0"/>
          <a:chExt cx="0" cy="0"/>
        </a:xfrm>
      </p:grpSpPr>
      <p:cxnSp>
        <p:nvCxnSpPr>
          <p:cNvPr id="74" name="Google Shape;74;p17"/>
          <p:cNvCxnSpPr/>
          <p:nvPr/>
        </p:nvCxnSpPr>
        <p:spPr>
          <a:xfrm>
            <a:off x="3303632" y="554200"/>
            <a:ext cx="8325600" cy="0"/>
          </a:xfrm>
          <a:prstGeom prst="straightConnector1">
            <a:avLst/>
          </a:prstGeom>
          <a:noFill/>
          <a:ln w="38100" cap="flat" cmpd="sng">
            <a:solidFill>
              <a:schemeClr val="dk2"/>
            </a:solidFill>
            <a:prstDash val="solid"/>
            <a:round/>
            <a:headEnd type="none" w="sm" len="sm"/>
            <a:tailEnd type="none" w="sm" len="sm"/>
          </a:ln>
        </p:spPr>
      </p:cxnSp>
      <p:cxnSp>
        <p:nvCxnSpPr>
          <p:cNvPr id="75" name="Google Shape;75;p17"/>
          <p:cNvCxnSpPr/>
          <p:nvPr/>
        </p:nvCxnSpPr>
        <p:spPr>
          <a:xfrm>
            <a:off x="3303632" y="6320000"/>
            <a:ext cx="8325600" cy="0"/>
          </a:xfrm>
          <a:prstGeom prst="straightConnector1">
            <a:avLst/>
          </a:prstGeom>
          <a:noFill/>
          <a:ln w="19050" cap="flat" cmpd="sng">
            <a:solidFill>
              <a:schemeClr val="dk2"/>
            </a:solidFill>
            <a:prstDash val="solid"/>
            <a:round/>
            <a:headEnd type="none" w="sm" len="sm"/>
            <a:tailEnd type="none" w="sm" len="sm"/>
          </a:ln>
        </p:spPr>
      </p:cxnSp>
      <p:cxnSp>
        <p:nvCxnSpPr>
          <p:cNvPr id="76" name="Google Shape;76;p17"/>
          <p:cNvCxnSpPr/>
          <p:nvPr/>
        </p:nvCxnSpPr>
        <p:spPr>
          <a:xfrm>
            <a:off x="566931" y="554200"/>
            <a:ext cx="244400" cy="0"/>
          </a:xfrm>
          <a:prstGeom prst="straightConnector1">
            <a:avLst/>
          </a:prstGeom>
          <a:noFill/>
          <a:ln w="19050" cap="flat" cmpd="sng">
            <a:solidFill>
              <a:schemeClr val="dk2"/>
            </a:solidFill>
            <a:prstDash val="solid"/>
            <a:round/>
            <a:headEnd type="none" w="sm" len="sm"/>
            <a:tailEnd type="none" w="sm" len="sm"/>
          </a:ln>
        </p:spPr>
      </p:cxnSp>
      <p:sp>
        <p:nvSpPr>
          <p:cNvPr id="77" name="Google Shape;77;p17"/>
          <p:cNvSpPr txBox="1">
            <a:spLocks noGrp="1"/>
          </p:cNvSpPr>
          <p:nvPr>
            <p:ph type="title"/>
          </p:nvPr>
        </p:nvSpPr>
        <p:spPr>
          <a:xfrm>
            <a:off x="3200333" y="767933"/>
            <a:ext cx="8428800" cy="847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8" name="Google Shape;78;p17"/>
          <p:cNvSpPr txBox="1">
            <a:spLocks noGrp="1"/>
          </p:cNvSpPr>
          <p:nvPr>
            <p:ph type="body" idx="1"/>
          </p:nvPr>
        </p:nvSpPr>
        <p:spPr>
          <a:xfrm>
            <a:off x="3200404" y="2136900"/>
            <a:ext cx="4095200" cy="4003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79" name="Google Shape;79;p17"/>
          <p:cNvSpPr txBox="1">
            <a:spLocks noGrp="1"/>
          </p:cNvSpPr>
          <p:nvPr>
            <p:ph type="body" idx="2"/>
          </p:nvPr>
        </p:nvSpPr>
        <p:spPr>
          <a:xfrm>
            <a:off x="7534096" y="2136900"/>
            <a:ext cx="4095200" cy="4003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80" name="Google Shape;80;p17"/>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456394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404400" y="548767"/>
            <a:ext cx="11360800" cy="852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3" name="Google Shape;83;p18"/>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2840956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84"/>
        <p:cNvGrpSpPr/>
        <p:nvPr/>
      </p:nvGrpSpPr>
      <p:grpSpPr>
        <a:xfrm>
          <a:off x="0" y="0"/>
          <a:ext cx="0" cy="0"/>
          <a:chOff x="0" y="0"/>
          <a:chExt cx="0" cy="0"/>
        </a:xfrm>
      </p:grpSpPr>
      <p:cxnSp>
        <p:nvCxnSpPr>
          <p:cNvPr id="85" name="Google Shape;85;p19"/>
          <p:cNvCxnSpPr/>
          <p:nvPr/>
        </p:nvCxnSpPr>
        <p:spPr>
          <a:xfrm>
            <a:off x="566931" y="554200"/>
            <a:ext cx="244400" cy="0"/>
          </a:xfrm>
          <a:prstGeom prst="straightConnector1">
            <a:avLst/>
          </a:prstGeom>
          <a:noFill/>
          <a:ln w="19050" cap="flat" cmpd="sng">
            <a:solidFill>
              <a:schemeClr val="dk2"/>
            </a:solidFill>
            <a:prstDash val="solid"/>
            <a:round/>
            <a:headEnd type="none" w="sm" len="sm"/>
            <a:tailEnd type="none" w="sm" len="sm"/>
          </a:ln>
        </p:spPr>
      </p:cxnSp>
      <p:sp>
        <p:nvSpPr>
          <p:cNvPr id="86" name="Google Shape;86;p19"/>
          <p:cNvSpPr txBox="1">
            <a:spLocks noGrp="1"/>
          </p:cNvSpPr>
          <p:nvPr>
            <p:ph type="title"/>
          </p:nvPr>
        </p:nvSpPr>
        <p:spPr>
          <a:xfrm>
            <a:off x="426000" y="1248800"/>
            <a:ext cx="3744000" cy="100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87" name="Google Shape;87;p19"/>
          <p:cNvSpPr txBox="1">
            <a:spLocks noGrp="1"/>
          </p:cNvSpPr>
          <p:nvPr>
            <p:ph type="body" idx="1"/>
          </p:nvPr>
        </p:nvSpPr>
        <p:spPr>
          <a:xfrm>
            <a:off x="426000" y="2462405"/>
            <a:ext cx="3744000" cy="37416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Char char="●"/>
              <a:defRPr sz="1600"/>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88" name="Google Shape;88;p19"/>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9148238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rgbClr val="353535"/>
        </a:solidFill>
        <a:effectLst/>
      </p:bgPr>
    </p:bg>
    <p:spTree>
      <p:nvGrpSpPr>
        <p:cNvPr id="1" name="Shape 89"/>
        <p:cNvGrpSpPr/>
        <p:nvPr/>
      </p:nvGrpSpPr>
      <p:grpSpPr>
        <a:xfrm>
          <a:off x="0" y="0"/>
          <a:ext cx="0" cy="0"/>
          <a:chOff x="0" y="0"/>
          <a:chExt cx="0" cy="0"/>
        </a:xfrm>
      </p:grpSpPr>
      <p:cxnSp>
        <p:nvCxnSpPr>
          <p:cNvPr id="90" name="Google Shape;90;p20"/>
          <p:cNvCxnSpPr/>
          <p:nvPr/>
        </p:nvCxnSpPr>
        <p:spPr>
          <a:xfrm>
            <a:off x="566931" y="554200"/>
            <a:ext cx="244400" cy="0"/>
          </a:xfrm>
          <a:prstGeom prst="straightConnector1">
            <a:avLst/>
          </a:prstGeom>
          <a:noFill/>
          <a:ln w="19050" cap="flat" cmpd="sng">
            <a:solidFill>
              <a:schemeClr val="lt1"/>
            </a:solidFill>
            <a:prstDash val="solid"/>
            <a:round/>
            <a:headEnd type="none" w="sm" len="sm"/>
            <a:tailEnd type="none" w="sm" len="sm"/>
          </a:ln>
        </p:spPr>
      </p:cxnSp>
      <p:sp>
        <p:nvSpPr>
          <p:cNvPr id="91" name="Google Shape;91;p20"/>
          <p:cNvSpPr txBox="1">
            <a:spLocks noGrp="1"/>
          </p:cNvSpPr>
          <p:nvPr>
            <p:ph type="title"/>
          </p:nvPr>
        </p:nvSpPr>
        <p:spPr>
          <a:xfrm>
            <a:off x="377471" y="949521"/>
            <a:ext cx="8325600" cy="511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6400">
                <a:solidFill>
                  <a:schemeClr val="lt1"/>
                </a:solidFill>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endParaRPr/>
          </a:p>
        </p:txBody>
      </p:sp>
      <p:sp>
        <p:nvSpPr>
          <p:cNvPr id="92" name="Google Shape;92;p20"/>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9787181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3"/>
        <p:cNvGrpSpPr/>
        <p:nvPr/>
      </p:nvGrpSpPr>
      <p:grpSpPr>
        <a:xfrm>
          <a:off x="0" y="0"/>
          <a:ext cx="0" cy="0"/>
          <a:chOff x="0" y="0"/>
          <a:chExt cx="0" cy="0"/>
        </a:xfrm>
      </p:grpSpPr>
      <p:sp>
        <p:nvSpPr>
          <p:cNvPr id="94" name="Google Shape;94;p21"/>
          <p:cNvSpPr/>
          <p:nvPr/>
        </p:nvSpPr>
        <p:spPr>
          <a:xfrm>
            <a:off x="6096000" y="167"/>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95" name="Google Shape;95;p21"/>
          <p:cNvCxnSpPr/>
          <p:nvPr/>
        </p:nvCxnSpPr>
        <p:spPr>
          <a:xfrm>
            <a:off x="6706233" y="5994000"/>
            <a:ext cx="624400" cy="0"/>
          </a:xfrm>
          <a:prstGeom prst="straightConnector1">
            <a:avLst/>
          </a:prstGeom>
          <a:noFill/>
          <a:ln w="19050" cap="flat" cmpd="sng">
            <a:solidFill>
              <a:schemeClr val="lt1"/>
            </a:solidFill>
            <a:prstDash val="solid"/>
            <a:round/>
            <a:headEnd type="none" w="sm" len="sm"/>
            <a:tailEnd type="none" w="sm" len="sm"/>
          </a:ln>
        </p:spPr>
      </p:cxnSp>
      <p:sp>
        <p:nvSpPr>
          <p:cNvPr id="96" name="Google Shape;96;p21"/>
          <p:cNvSpPr txBox="1">
            <a:spLocks noGrp="1"/>
          </p:cNvSpPr>
          <p:nvPr>
            <p:ph type="title"/>
          </p:nvPr>
        </p:nvSpPr>
        <p:spPr>
          <a:xfrm>
            <a:off x="354000" y="1863133"/>
            <a:ext cx="5393600" cy="1757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4800">
                <a:solidFill>
                  <a:schemeClr val="dk1"/>
                </a:solidFill>
              </a:defRPr>
            </a:lvl1pPr>
            <a:lvl2pPr lvl="1" algn="ctr" rtl="0">
              <a:spcBef>
                <a:spcPts val="0"/>
              </a:spcBef>
              <a:spcAft>
                <a:spcPts val="0"/>
              </a:spcAft>
              <a:buClr>
                <a:schemeClr val="dk1"/>
              </a:buClr>
              <a:buSzPts val="3600"/>
              <a:buNone/>
              <a:defRPr sz="4800">
                <a:solidFill>
                  <a:schemeClr val="dk1"/>
                </a:solidFill>
              </a:defRPr>
            </a:lvl2pPr>
            <a:lvl3pPr lvl="2" algn="ctr" rtl="0">
              <a:spcBef>
                <a:spcPts val="0"/>
              </a:spcBef>
              <a:spcAft>
                <a:spcPts val="0"/>
              </a:spcAft>
              <a:buClr>
                <a:schemeClr val="dk1"/>
              </a:buClr>
              <a:buSzPts val="3600"/>
              <a:buNone/>
              <a:defRPr sz="4800">
                <a:solidFill>
                  <a:schemeClr val="dk1"/>
                </a:solidFill>
              </a:defRPr>
            </a:lvl3pPr>
            <a:lvl4pPr lvl="3" algn="ctr" rtl="0">
              <a:spcBef>
                <a:spcPts val="0"/>
              </a:spcBef>
              <a:spcAft>
                <a:spcPts val="0"/>
              </a:spcAft>
              <a:buClr>
                <a:schemeClr val="dk1"/>
              </a:buClr>
              <a:buSzPts val="3600"/>
              <a:buNone/>
              <a:defRPr sz="4800">
                <a:solidFill>
                  <a:schemeClr val="dk1"/>
                </a:solidFill>
              </a:defRPr>
            </a:lvl4pPr>
            <a:lvl5pPr lvl="4" algn="ctr" rtl="0">
              <a:spcBef>
                <a:spcPts val="0"/>
              </a:spcBef>
              <a:spcAft>
                <a:spcPts val="0"/>
              </a:spcAft>
              <a:buClr>
                <a:schemeClr val="dk1"/>
              </a:buClr>
              <a:buSzPts val="3600"/>
              <a:buNone/>
              <a:defRPr sz="4800">
                <a:solidFill>
                  <a:schemeClr val="dk1"/>
                </a:solidFill>
              </a:defRPr>
            </a:lvl5pPr>
            <a:lvl6pPr lvl="5" algn="ctr" rtl="0">
              <a:spcBef>
                <a:spcPts val="0"/>
              </a:spcBef>
              <a:spcAft>
                <a:spcPts val="0"/>
              </a:spcAft>
              <a:buClr>
                <a:schemeClr val="dk1"/>
              </a:buClr>
              <a:buSzPts val="3600"/>
              <a:buNone/>
              <a:defRPr sz="4800">
                <a:solidFill>
                  <a:schemeClr val="dk1"/>
                </a:solidFill>
              </a:defRPr>
            </a:lvl6pPr>
            <a:lvl7pPr lvl="6" algn="ctr" rtl="0">
              <a:spcBef>
                <a:spcPts val="0"/>
              </a:spcBef>
              <a:spcAft>
                <a:spcPts val="0"/>
              </a:spcAft>
              <a:buClr>
                <a:schemeClr val="dk1"/>
              </a:buClr>
              <a:buSzPts val="3600"/>
              <a:buNone/>
              <a:defRPr sz="4800">
                <a:solidFill>
                  <a:schemeClr val="dk1"/>
                </a:solidFill>
              </a:defRPr>
            </a:lvl7pPr>
            <a:lvl8pPr lvl="7" algn="ctr" rtl="0">
              <a:spcBef>
                <a:spcPts val="0"/>
              </a:spcBef>
              <a:spcAft>
                <a:spcPts val="0"/>
              </a:spcAft>
              <a:buClr>
                <a:schemeClr val="dk1"/>
              </a:buClr>
              <a:buSzPts val="3600"/>
              <a:buNone/>
              <a:defRPr sz="4800">
                <a:solidFill>
                  <a:schemeClr val="dk1"/>
                </a:solidFill>
              </a:defRPr>
            </a:lvl8pPr>
            <a:lvl9pPr lvl="8" algn="ctr" rtl="0">
              <a:spcBef>
                <a:spcPts val="0"/>
              </a:spcBef>
              <a:spcAft>
                <a:spcPts val="0"/>
              </a:spcAft>
              <a:buClr>
                <a:schemeClr val="dk1"/>
              </a:buClr>
              <a:buSzPts val="3600"/>
              <a:buNone/>
              <a:defRPr sz="4800">
                <a:solidFill>
                  <a:schemeClr val="dk1"/>
                </a:solidFill>
              </a:defRPr>
            </a:lvl9pPr>
          </a:lstStyle>
          <a:p>
            <a:endParaRPr/>
          </a:p>
        </p:txBody>
      </p:sp>
      <p:sp>
        <p:nvSpPr>
          <p:cNvPr id="97" name="Google Shape;97;p21"/>
          <p:cNvSpPr txBox="1">
            <a:spLocks noGrp="1"/>
          </p:cNvSpPr>
          <p:nvPr>
            <p:ph type="subTitle" idx="1"/>
          </p:nvPr>
        </p:nvSpPr>
        <p:spPr>
          <a:xfrm>
            <a:off x="354000" y="3647161"/>
            <a:ext cx="5393600" cy="17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8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98" name="Google Shape;98;p21"/>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Autofit/>
          </a:bodyPr>
          <a:lstStyle>
            <a:lvl1pPr marL="609585" lvl="0" indent="-457189" rtl="0">
              <a:spcBef>
                <a:spcPts val="0"/>
              </a:spcBef>
              <a:spcAft>
                <a:spcPts val="0"/>
              </a:spcAft>
              <a:buClr>
                <a:schemeClr val="lt1"/>
              </a:buClr>
              <a:buSzPts val="1800"/>
              <a:buChar char="●"/>
              <a:defRPr>
                <a:solidFill>
                  <a:schemeClr val="lt1"/>
                </a:solidFill>
              </a:defRPr>
            </a:lvl1pPr>
            <a:lvl2pPr marL="1219170" lvl="1" indent="-423323" rtl="0">
              <a:spcBef>
                <a:spcPts val="2133"/>
              </a:spcBef>
              <a:spcAft>
                <a:spcPts val="0"/>
              </a:spcAft>
              <a:buClr>
                <a:schemeClr val="lt1"/>
              </a:buClr>
              <a:buSzPts val="1400"/>
              <a:buChar char="○"/>
              <a:defRPr>
                <a:solidFill>
                  <a:schemeClr val="lt1"/>
                </a:solidFill>
              </a:defRPr>
            </a:lvl2pPr>
            <a:lvl3pPr marL="1828754" lvl="2" indent="-423323" rtl="0">
              <a:spcBef>
                <a:spcPts val="2133"/>
              </a:spcBef>
              <a:spcAft>
                <a:spcPts val="0"/>
              </a:spcAft>
              <a:buClr>
                <a:schemeClr val="lt1"/>
              </a:buClr>
              <a:buSzPts val="1400"/>
              <a:buChar char="■"/>
              <a:defRPr>
                <a:solidFill>
                  <a:schemeClr val="lt1"/>
                </a:solidFill>
              </a:defRPr>
            </a:lvl3pPr>
            <a:lvl4pPr marL="2438339" lvl="3" indent="-423323" rtl="0">
              <a:spcBef>
                <a:spcPts val="2133"/>
              </a:spcBef>
              <a:spcAft>
                <a:spcPts val="0"/>
              </a:spcAft>
              <a:buClr>
                <a:schemeClr val="lt1"/>
              </a:buClr>
              <a:buSzPts val="1400"/>
              <a:buChar char="●"/>
              <a:defRPr>
                <a:solidFill>
                  <a:schemeClr val="lt1"/>
                </a:solidFill>
              </a:defRPr>
            </a:lvl4pPr>
            <a:lvl5pPr marL="3047924" lvl="4" indent="-423323" rtl="0">
              <a:spcBef>
                <a:spcPts val="2133"/>
              </a:spcBef>
              <a:spcAft>
                <a:spcPts val="0"/>
              </a:spcAft>
              <a:buClr>
                <a:schemeClr val="lt1"/>
              </a:buClr>
              <a:buSzPts val="1400"/>
              <a:buChar char="○"/>
              <a:defRPr>
                <a:solidFill>
                  <a:schemeClr val="lt1"/>
                </a:solidFill>
              </a:defRPr>
            </a:lvl5pPr>
            <a:lvl6pPr marL="3657509" lvl="5" indent="-423323" rtl="0">
              <a:spcBef>
                <a:spcPts val="2133"/>
              </a:spcBef>
              <a:spcAft>
                <a:spcPts val="0"/>
              </a:spcAft>
              <a:buClr>
                <a:schemeClr val="lt1"/>
              </a:buClr>
              <a:buSzPts val="1400"/>
              <a:buChar char="■"/>
              <a:defRPr>
                <a:solidFill>
                  <a:schemeClr val="lt1"/>
                </a:solidFill>
              </a:defRPr>
            </a:lvl6pPr>
            <a:lvl7pPr marL="4267093" lvl="6" indent="-423323" rtl="0">
              <a:spcBef>
                <a:spcPts val="2133"/>
              </a:spcBef>
              <a:spcAft>
                <a:spcPts val="0"/>
              </a:spcAft>
              <a:buClr>
                <a:schemeClr val="lt1"/>
              </a:buClr>
              <a:buSzPts val="1400"/>
              <a:buChar char="●"/>
              <a:defRPr>
                <a:solidFill>
                  <a:schemeClr val="lt1"/>
                </a:solidFill>
              </a:defRPr>
            </a:lvl7pPr>
            <a:lvl8pPr marL="4876678" lvl="7" indent="-423323" rtl="0">
              <a:spcBef>
                <a:spcPts val="2133"/>
              </a:spcBef>
              <a:spcAft>
                <a:spcPts val="0"/>
              </a:spcAft>
              <a:buClr>
                <a:schemeClr val="lt1"/>
              </a:buClr>
              <a:buSzPts val="1400"/>
              <a:buChar char="○"/>
              <a:defRPr>
                <a:solidFill>
                  <a:schemeClr val="lt1"/>
                </a:solidFill>
              </a:defRPr>
            </a:lvl8pPr>
            <a:lvl9pPr marL="5486263" lvl="8" indent="-423323" rtl="0">
              <a:spcBef>
                <a:spcPts val="2133"/>
              </a:spcBef>
              <a:spcAft>
                <a:spcPts val="2133"/>
              </a:spcAft>
              <a:buClr>
                <a:schemeClr val="lt1"/>
              </a:buClr>
              <a:buSzPts val="1400"/>
              <a:buChar char="■"/>
              <a:defRPr>
                <a:solidFill>
                  <a:schemeClr val="lt1"/>
                </a:solidFill>
              </a:defRPr>
            </a:lvl9pPr>
          </a:lstStyle>
          <a:p>
            <a:endParaRPr/>
          </a:p>
        </p:txBody>
      </p:sp>
      <p:sp>
        <p:nvSpPr>
          <p:cNvPr id="99" name="Google Shape;99;p21"/>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887552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128906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00"/>
        <p:cNvGrpSpPr/>
        <p:nvPr/>
      </p:nvGrpSpPr>
      <p:grpSpPr>
        <a:xfrm>
          <a:off x="0" y="0"/>
          <a:ext cx="0" cy="0"/>
          <a:chOff x="0" y="0"/>
          <a:chExt cx="0" cy="0"/>
        </a:xfrm>
      </p:grpSpPr>
      <p:cxnSp>
        <p:nvCxnSpPr>
          <p:cNvPr id="101" name="Google Shape;101;p22"/>
          <p:cNvCxnSpPr/>
          <p:nvPr/>
        </p:nvCxnSpPr>
        <p:spPr>
          <a:xfrm>
            <a:off x="566933" y="6320000"/>
            <a:ext cx="11062400" cy="0"/>
          </a:xfrm>
          <a:prstGeom prst="straightConnector1">
            <a:avLst/>
          </a:prstGeom>
          <a:noFill/>
          <a:ln w="19050" cap="flat" cmpd="sng">
            <a:solidFill>
              <a:schemeClr val="dk2"/>
            </a:solidFill>
            <a:prstDash val="solid"/>
            <a:round/>
            <a:headEnd type="none" w="sm" len="sm"/>
            <a:tailEnd type="none" w="sm" len="sm"/>
          </a:ln>
        </p:spPr>
      </p:cxnSp>
      <p:cxnSp>
        <p:nvCxnSpPr>
          <p:cNvPr id="102" name="Google Shape;102;p22"/>
          <p:cNvCxnSpPr/>
          <p:nvPr/>
        </p:nvCxnSpPr>
        <p:spPr>
          <a:xfrm>
            <a:off x="566931" y="554200"/>
            <a:ext cx="244400" cy="0"/>
          </a:xfrm>
          <a:prstGeom prst="straightConnector1">
            <a:avLst/>
          </a:prstGeom>
          <a:noFill/>
          <a:ln w="19050" cap="flat" cmpd="sng">
            <a:solidFill>
              <a:schemeClr val="dk2"/>
            </a:solidFill>
            <a:prstDash val="solid"/>
            <a:round/>
            <a:headEnd type="none" w="sm" len="sm"/>
            <a:tailEnd type="none" w="sm" len="sm"/>
          </a:ln>
        </p:spPr>
      </p:cxnSp>
      <p:sp>
        <p:nvSpPr>
          <p:cNvPr id="103" name="Google Shape;103;p22"/>
          <p:cNvSpPr txBox="1">
            <a:spLocks noGrp="1"/>
          </p:cNvSpPr>
          <p:nvPr>
            <p:ph type="body" idx="1"/>
          </p:nvPr>
        </p:nvSpPr>
        <p:spPr>
          <a:xfrm>
            <a:off x="437356" y="5634700"/>
            <a:ext cx="11184800" cy="524800"/>
          </a:xfrm>
          <a:prstGeom prst="rect">
            <a:avLst/>
          </a:prstGeom>
        </p:spPr>
        <p:txBody>
          <a:bodyPr spcFirstLastPara="1" wrap="square" lIns="91425" tIns="91425" rIns="91425" bIns="91425" anchor="ctr" anchorCtr="0">
            <a:noAutofit/>
          </a:bodyPr>
          <a:lstStyle>
            <a:lvl1pPr marL="609585" lvl="0" indent="-304792" rtl="0">
              <a:lnSpc>
                <a:spcPct val="100000"/>
              </a:lnSpc>
              <a:spcBef>
                <a:spcPts val="0"/>
              </a:spcBef>
              <a:spcAft>
                <a:spcPts val="0"/>
              </a:spcAft>
              <a:buSzPts val="1800"/>
              <a:buNone/>
              <a:defRPr/>
            </a:lvl1pPr>
          </a:lstStyle>
          <a:p>
            <a:endParaRPr/>
          </a:p>
        </p:txBody>
      </p:sp>
      <p:sp>
        <p:nvSpPr>
          <p:cNvPr id="104" name="Google Shape;104;p22"/>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18761431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cxnSp>
        <p:nvCxnSpPr>
          <p:cNvPr id="106" name="Google Shape;106;p23"/>
          <p:cNvCxnSpPr/>
          <p:nvPr/>
        </p:nvCxnSpPr>
        <p:spPr>
          <a:xfrm>
            <a:off x="566933" y="6320000"/>
            <a:ext cx="11062400" cy="0"/>
          </a:xfrm>
          <a:prstGeom prst="straightConnector1">
            <a:avLst/>
          </a:prstGeom>
          <a:noFill/>
          <a:ln w="19050" cap="flat" cmpd="sng">
            <a:solidFill>
              <a:schemeClr val="dk2"/>
            </a:solidFill>
            <a:prstDash val="solid"/>
            <a:round/>
            <a:headEnd type="none" w="sm" len="sm"/>
            <a:tailEnd type="none" w="sm" len="sm"/>
          </a:ln>
        </p:spPr>
      </p:cxnSp>
      <p:cxnSp>
        <p:nvCxnSpPr>
          <p:cNvPr id="107" name="Google Shape;107;p23"/>
          <p:cNvCxnSpPr/>
          <p:nvPr/>
        </p:nvCxnSpPr>
        <p:spPr>
          <a:xfrm>
            <a:off x="566933" y="554200"/>
            <a:ext cx="11062400" cy="0"/>
          </a:xfrm>
          <a:prstGeom prst="straightConnector1">
            <a:avLst/>
          </a:prstGeom>
          <a:noFill/>
          <a:ln w="38100" cap="flat" cmpd="sng">
            <a:solidFill>
              <a:schemeClr val="dk2"/>
            </a:solidFill>
            <a:prstDash val="solid"/>
            <a:round/>
            <a:headEnd type="none" w="sm" len="sm"/>
            <a:tailEnd type="none" w="sm" len="sm"/>
          </a:ln>
        </p:spPr>
      </p:cxnSp>
      <p:sp>
        <p:nvSpPr>
          <p:cNvPr id="108" name="Google Shape;108;p23"/>
          <p:cNvSpPr txBox="1">
            <a:spLocks noGrp="1"/>
          </p:cNvSpPr>
          <p:nvPr>
            <p:ph type="title" hasCustomPrompt="1"/>
          </p:nvPr>
        </p:nvSpPr>
        <p:spPr>
          <a:xfrm>
            <a:off x="1138600" y="1739800"/>
            <a:ext cx="9914800" cy="205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9pPr>
          </a:lstStyle>
          <a:p>
            <a:r>
              <a:t>xx%</a:t>
            </a:r>
          </a:p>
        </p:txBody>
      </p:sp>
      <p:sp>
        <p:nvSpPr>
          <p:cNvPr id="109" name="Google Shape;109;p23"/>
          <p:cNvSpPr txBox="1">
            <a:spLocks noGrp="1"/>
          </p:cNvSpPr>
          <p:nvPr>
            <p:ph type="body" idx="1"/>
          </p:nvPr>
        </p:nvSpPr>
        <p:spPr>
          <a:xfrm>
            <a:off x="1138600" y="3892600"/>
            <a:ext cx="9914800" cy="1428800"/>
          </a:xfrm>
          <a:prstGeom prst="rect">
            <a:avLst/>
          </a:prstGeom>
        </p:spPr>
        <p:txBody>
          <a:bodyPr spcFirstLastPara="1" wrap="square" lIns="91425" tIns="91425" rIns="91425" bIns="91425" anchor="t" anchorCtr="0">
            <a:noAutofit/>
          </a:bodyPr>
          <a:lstStyle>
            <a:lvl1pPr marL="609585" lvl="0" indent="-457189" algn="ctr" rtl="0">
              <a:spcBef>
                <a:spcPts val="0"/>
              </a:spcBef>
              <a:spcAft>
                <a:spcPts val="0"/>
              </a:spcAft>
              <a:buSzPts val="1800"/>
              <a:buChar char="●"/>
              <a:defRPr/>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110" name="Google Shape;110;p23"/>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14823364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1"/>
        <p:cNvGrpSpPr/>
        <p:nvPr/>
      </p:nvGrpSpPr>
      <p:grpSpPr>
        <a:xfrm>
          <a:off x="0" y="0"/>
          <a:ext cx="0" cy="0"/>
          <a:chOff x="0" y="0"/>
          <a:chExt cx="0" cy="0"/>
        </a:xfrm>
      </p:grpSpPr>
      <p:sp>
        <p:nvSpPr>
          <p:cNvPr id="112" name="Google Shape;112;p24"/>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98819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25337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47020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544242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119639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597861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790233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268709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lIns="109728" tIns="109728" rIns="109728" bIns="91440" anchor="t"/>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lIns="109728" tIns="109728" rIns="109728" bIns="91440" anchor="ctr"/>
          <a:lstStyle>
            <a:lvl1pPr algn="r">
              <a:defRPr sz="1050">
                <a:solidFill>
                  <a:schemeClr val="tx1"/>
                </a:solidFill>
                <a:latin typeface="+mj-lt"/>
              </a:defRPr>
            </a:lvl1pPr>
          </a:lstStyle>
          <a:p>
            <a:fld id="{2F3E8B1C-86EF-43CF-8304-249481088644}" type="datetimeFigureOut">
              <a:rPr lang="en-US" smtClean="0"/>
              <a:pPr/>
              <a:t>6/29/2022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lIns="109728" tIns="109728" rIns="109728" bIns="9144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lIns="109728" tIns="109728" rIns="109728" bIns="9144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18935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93" r:id="rId6"/>
    <p:sldLayoutId id="2147483689" r:id="rId7"/>
    <p:sldLayoutId id="2147483690" r:id="rId8"/>
    <p:sldLayoutId id="2147483691" r:id="rId9"/>
    <p:sldLayoutId id="2147483692" r:id="rId10"/>
    <p:sldLayoutId id="2147483694" r:id="rId11"/>
    <p:sldLayoutId id="2147483700" r:id="rId12"/>
  </p:sldLayoutIdLst>
  <p:txStyles>
    <p:titleStyle>
      <a:lvl1pPr algn="l" defTabSz="914400" rtl="0" eaLnBrk="1" latinLnBrk="0" hangingPunct="1">
        <a:lnSpc>
          <a:spcPct val="110000"/>
        </a:lnSpc>
        <a:spcBef>
          <a:spcPct val="0"/>
        </a:spcBef>
        <a:buNone/>
        <a:defRPr sz="4400" kern="1200" cap="none" spc="1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spc="8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spc="8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spc="8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200333" y="767933"/>
            <a:ext cx="8428800" cy="84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52" name="Google Shape;52;p13"/>
          <p:cNvSpPr txBox="1">
            <a:spLocks noGrp="1"/>
          </p:cNvSpPr>
          <p:nvPr>
            <p:ph type="body" idx="1"/>
          </p:nvPr>
        </p:nvSpPr>
        <p:spPr>
          <a:xfrm>
            <a:off x="3213483" y="2127701"/>
            <a:ext cx="8428800" cy="4003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53" name="Google Shape;53;p13"/>
          <p:cNvSpPr txBox="1">
            <a:spLocks noGrp="1"/>
          </p:cNvSpPr>
          <p:nvPr>
            <p:ph type="sldNum" idx="12"/>
          </p:nvPr>
        </p:nvSpPr>
        <p:spPr>
          <a:xfrm>
            <a:off x="11330665" y="6251679"/>
            <a:ext cx="731600" cy="524800"/>
          </a:xfrm>
          <a:prstGeom prst="rect">
            <a:avLst/>
          </a:prstGeom>
          <a:noFill/>
          <a:ln>
            <a:noFill/>
          </a:ln>
        </p:spPr>
        <p:txBody>
          <a:bodyPr spcFirstLastPara="1" wrap="square" lIns="91425" tIns="91425" rIns="91425" bIns="91425" anchor="ctr" anchorCtr="0">
            <a:noAutofit/>
          </a:bodyPr>
          <a:lstStyle>
            <a:lvl1pPr lvl="0" algn="r" rtl="0">
              <a:buNone/>
              <a:defRPr sz="1333">
                <a:solidFill>
                  <a:schemeClr val="dk2"/>
                </a:solidFill>
                <a:latin typeface="Lato"/>
                <a:ea typeface="Lato"/>
                <a:cs typeface="Lato"/>
                <a:sym typeface="Lato"/>
              </a:defRPr>
            </a:lvl1pPr>
            <a:lvl2pPr lvl="1" algn="r" rtl="0">
              <a:buNone/>
              <a:defRPr sz="1333">
                <a:solidFill>
                  <a:schemeClr val="dk2"/>
                </a:solidFill>
                <a:latin typeface="Lato"/>
                <a:ea typeface="Lato"/>
                <a:cs typeface="Lato"/>
                <a:sym typeface="Lato"/>
              </a:defRPr>
            </a:lvl2pPr>
            <a:lvl3pPr lvl="2" algn="r" rtl="0">
              <a:buNone/>
              <a:defRPr sz="1333">
                <a:solidFill>
                  <a:schemeClr val="dk2"/>
                </a:solidFill>
                <a:latin typeface="Lato"/>
                <a:ea typeface="Lato"/>
                <a:cs typeface="Lato"/>
                <a:sym typeface="Lato"/>
              </a:defRPr>
            </a:lvl3pPr>
            <a:lvl4pPr lvl="3" algn="r" rtl="0">
              <a:buNone/>
              <a:defRPr sz="1333">
                <a:solidFill>
                  <a:schemeClr val="dk2"/>
                </a:solidFill>
                <a:latin typeface="Lato"/>
                <a:ea typeface="Lato"/>
                <a:cs typeface="Lato"/>
                <a:sym typeface="Lato"/>
              </a:defRPr>
            </a:lvl4pPr>
            <a:lvl5pPr lvl="4" algn="r" rtl="0">
              <a:buNone/>
              <a:defRPr sz="1333">
                <a:solidFill>
                  <a:schemeClr val="dk2"/>
                </a:solidFill>
                <a:latin typeface="Lato"/>
                <a:ea typeface="Lato"/>
                <a:cs typeface="Lato"/>
                <a:sym typeface="Lato"/>
              </a:defRPr>
            </a:lvl5pPr>
            <a:lvl6pPr lvl="5" algn="r" rtl="0">
              <a:buNone/>
              <a:defRPr sz="1333">
                <a:solidFill>
                  <a:schemeClr val="dk2"/>
                </a:solidFill>
                <a:latin typeface="Lato"/>
                <a:ea typeface="Lato"/>
                <a:cs typeface="Lato"/>
                <a:sym typeface="Lato"/>
              </a:defRPr>
            </a:lvl6pPr>
            <a:lvl7pPr lvl="6" algn="r" rtl="0">
              <a:buNone/>
              <a:defRPr sz="1333">
                <a:solidFill>
                  <a:schemeClr val="dk2"/>
                </a:solidFill>
                <a:latin typeface="Lato"/>
                <a:ea typeface="Lato"/>
                <a:cs typeface="Lato"/>
                <a:sym typeface="Lato"/>
              </a:defRPr>
            </a:lvl7pPr>
            <a:lvl8pPr lvl="7" algn="r" rtl="0">
              <a:buNone/>
              <a:defRPr sz="1333">
                <a:solidFill>
                  <a:schemeClr val="dk2"/>
                </a:solidFill>
                <a:latin typeface="Lato"/>
                <a:ea typeface="Lato"/>
                <a:cs typeface="Lato"/>
                <a:sym typeface="Lato"/>
              </a:defRPr>
            </a:lvl8pPr>
            <a:lvl9pPr lvl="8" algn="r" rtl="0">
              <a:buNone/>
              <a:defRPr sz="1333">
                <a:solidFill>
                  <a:schemeClr val="dk2"/>
                </a:solidFill>
                <a:latin typeface="Lato"/>
                <a:ea typeface="Lato"/>
                <a:cs typeface="Lato"/>
                <a:sym typeface="Lato"/>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2861419130"/>
      </p:ext>
    </p:extLst>
  </p:cSld>
  <p:clrMap bg1="lt1" tx1="dk1" bg2="dk2" tx2="lt2" accent1="accent1" accent2="accent2" accent3="accent3" accent4="accent4" accent5="accent5" accent6="accent6" hlink="hlink" folHlink="folHlink"/>
  <p:sldLayoutIdLst>
    <p:sldLayoutId id="2147483702" r:id="rId1"/>
    <p:sldLayoutId id="2147483703"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2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5.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5.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8.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diagramLayout" Target="../diagrams/layout11.xml"/><Relationship Id="rId7" Type="http://schemas.openxmlformats.org/officeDocument/2006/relationships/image" Target="../media/image22.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5.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E54274DD-36CB-6236-18F6-7A850C31694B}"/>
              </a:ext>
            </a:extLst>
          </p:cNvPr>
          <p:cNvSpPr>
            <a:spLocks noGrp="1"/>
          </p:cNvSpPr>
          <p:nvPr>
            <p:ph type="ctrTitle"/>
          </p:nvPr>
        </p:nvSpPr>
        <p:spPr>
          <a:xfrm>
            <a:off x="647699" y="871758"/>
            <a:ext cx="5227171" cy="3871143"/>
          </a:xfrm>
        </p:spPr>
        <p:txBody>
          <a:bodyPr>
            <a:normAutofit/>
          </a:bodyPr>
          <a:lstStyle/>
          <a:p>
            <a:r>
              <a:rPr lang="en-US" altLang="ja-JP" dirty="0"/>
              <a:t>WEB</a:t>
            </a:r>
            <a:r>
              <a:rPr lang="ja-JP" altLang="en-US" dirty="0"/>
              <a:t>アプリ</a:t>
            </a:r>
            <a:br>
              <a:rPr lang="en-US" altLang="ja-JP" dirty="0"/>
            </a:br>
            <a:r>
              <a:rPr lang="ja-JP" altLang="en-US" dirty="0"/>
              <a:t>開発コース</a:t>
            </a:r>
            <a:br>
              <a:rPr lang="en-US" altLang="ja-JP" dirty="0"/>
            </a:br>
            <a:r>
              <a:rPr lang="ja-JP" altLang="en-US" dirty="0"/>
              <a:t>成果報告</a:t>
            </a:r>
            <a:endParaRPr kumimoji="1" lang="ja-JP" altLang="en-US" dirty="0"/>
          </a:p>
        </p:txBody>
      </p:sp>
      <p:sp>
        <p:nvSpPr>
          <p:cNvPr id="3" name="字幕 2">
            <a:extLst>
              <a:ext uri="{FF2B5EF4-FFF2-40B4-BE49-F238E27FC236}">
                <a16:creationId xmlns:a16="http://schemas.microsoft.com/office/drawing/2014/main" id="{E9C21D29-4005-E52B-A364-E105A07C0BE3}"/>
              </a:ext>
            </a:extLst>
          </p:cNvPr>
          <p:cNvSpPr>
            <a:spLocks noGrp="1"/>
          </p:cNvSpPr>
          <p:nvPr>
            <p:ph type="subTitle" idx="1"/>
          </p:nvPr>
        </p:nvSpPr>
        <p:spPr>
          <a:xfrm>
            <a:off x="695325" y="4785543"/>
            <a:ext cx="4857857" cy="1005657"/>
          </a:xfrm>
        </p:spPr>
        <p:txBody>
          <a:bodyPr>
            <a:normAutofit/>
          </a:bodyPr>
          <a:lstStyle/>
          <a:p>
            <a:pPr>
              <a:lnSpc>
                <a:spcPct val="110000"/>
              </a:lnSpc>
            </a:pPr>
            <a:r>
              <a:rPr lang="en-US" altLang="ja-JP" dirty="0"/>
              <a:t>C-3</a:t>
            </a:r>
            <a:r>
              <a:rPr lang="ja-JP" altLang="en-US" dirty="0"/>
              <a:t>　チームにんじん戦線</a:t>
            </a:r>
          </a:p>
          <a:p>
            <a:pPr>
              <a:lnSpc>
                <a:spcPct val="110000"/>
              </a:lnSpc>
            </a:pPr>
            <a:r>
              <a:rPr lang="zh-TW" altLang="en-US" dirty="0"/>
              <a:t>石黒、河上、城丸、中島、山口、渡邉</a:t>
            </a:r>
          </a:p>
          <a:p>
            <a:pPr>
              <a:lnSpc>
                <a:spcPct val="110000"/>
              </a:lnSpc>
            </a:pPr>
            <a:endParaRPr kumimoji="1" lang="ja-JP" altLang="en-US" dirty="0"/>
          </a:p>
        </p:txBody>
      </p:sp>
      <p:cxnSp>
        <p:nvCxnSpPr>
          <p:cNvPr id="16"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2">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3">
            <a:extLst>
              <a:ext uri="{FF2B5EF4-FFF2-40B4-BE49-F238E27FC236}">
                <a16:creationId xmlns:a16="http://schemas.microsoft.com/office/drawing/2014/main" id="{0BFAD4E5-A1EE-31E5-4D56-433045204709}"/>
              </a:ext>
            </a:extLst>
          </p:cNvPr>
          <p:cNvPicPr>
            <a:picLocks noChangeAspect="1"/>
          </p:cNvPicPr>
          <p:nvPr/>
        </p:nvPicPr>
        <p:blipFill rotWithShape="1">
          <a:blip r:embed="rId2"/>
          <a:srcRect l="5634" r="11588"/>
          <a:stretch/>
        </p:blipFill>
        <p:spPr>
          <a:xfrm>
            <a:off x="6515100" y="10"/>
            <a:ext cx="5676900" cy="6857990"/>
          </a:xfrm>
          <a:prstGeom prst="rect">
            <a:avLst/>
          </a:prstGeom>
        </p:spPr>
      </p:pic>
    </p:spTree>
    <p:extLst>
      <p:ext uri="{BB962C8B-B14F-4D97-AF65-F5344CB8AC3E}">
        <p14:creationId xmlns:p14="http://schemas.microsoft.com/office/powerpoint/2010/main" val="2207362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AEDECC-7195-4492-20DB-6949CD050C3D}"/>
              </a:ext>
            </a:extLst>
          </p:cNvPr>
          <p:cNvSpPr>
            <a:spLocks noGrp="1"/>
          </p:cNvSpPr>
          <p:nvPr>
            <p:ph type="title"/>
          </p:nvPr>
        </p:nvSpPr>
        <p:spPr/>
        <p:txBody>
          <a:bodyPr/>
          <a:lstStyle/>
          <a:p>
            <a:r>
              <a:rPr kumimoji="1" lang="ja-JP" altLang="en-US" dirty="0"/>
              <a:t>期間の設定</a:t>
            </a:r>
          </a:p>
        </p:txBody>
      </p:sp>
      <p:graphicFrame>
        <p:nvGraphicFramePr>
          <p:cNvPr id="4" name="コンテンツ プレースホルダー 3">
            <a:extLst>
              <a:ext uri="{FF2B5EF4-FFF2-40B4-BE49-F238E27FC236}">
                <a16:creationId xmlns:a16="http://schemas.microsoft.com/office/drawing/2014/main" id="{C0A1A5EC-1FAE-9F2E-C625-6EF60EE4DE91}"/>
              </a:ext>
            </a:extLst>
          </p:cNvPr>
          <p:cNvGraphicFramePr>
            <a:graphicFrameLocks noGrp="1"/>
          </p:cNvGraphicFramePr>
          <p:nvPr>
            <p:ph idx="1"/>
            <p:extLst>
              <p:ext uri="{D42A27DB-BD31-4B8C-83A1-F6EECF244321}">
                <p14:modId xmlns:p14="http://schemas.microsoft.com/office/powerpoint/2010/main" val="2891457674"/>
              </p:ext>
            </p:extLst>
          </p:nvPr>
        </p:nvGraphicFramePr>
        <p:xfrm>
          <a:off x="700088" y="1828800"/>
          <a:ext cx="5395912" cy="4100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Google Shape;178;p34">
            <a:extLst>
              <a:ext uri="{FF2B5EF4-FFF2-40B4-BE49-F238E27FC236}">
                <a16:creationId xmlns:a16="http://schemas.microsoft.com/office/drawing/2014/main" id="{5C56F03A-004C-D71F-501E-A0CB7A3C58C3}"/>
              </a:ext>
            </a:extLst>
          </p:cNvPr>
          <p:cNvPicPr preferRelativeResize="0"/>
          <p:nvPr/>
        </p:nvPicPr>
        <p:blipFill>
          <a:blip r:embed="rId7">
            <a:alphaModFix/>
          </a:blip>
          <a:stretch>
            <a:fillRect/>
          </a:stretch>
        </p:blipFill>
        <p:spPr>
          <a:xfrm>
            <a:off x="6753225" y="2293126"/>
            <a:ext cx="572700" cy="572700"/>
          </a:xfrm>
          <a:prstGeom prst="rect">
            <a:avLst/>
          </a:prstGeom>
          <a:noFill/>
          <a:ln>
            <a:noFill/>
          </a:ln>
        </p:spPr>
      </p:pic>
      <p:sp>
        <p:nvSpPr>
          <p:cNvPr id="6" name="Google Shape;181;p34">
            <a:extLst>
              <a:ext uri="{FF2B5EF4-FFF2-40B4-BE49-F238E27FC236}">
                <a16:creationId xmlns:a16="http://schemas.microsoft.com/office/drawing/2014/main" id="{AEF0BC1A-9B7C-823E-5AC6-1461EACCF514}"/>
              </a:ext>
            </a:extLst>
          </p:cNvPr>
          <p:cNvSpPr txBox="1"/>
          <p:nvPr/>
        </p:nvSpPr>
        <p:spPr>
          <a:xfrm>
            <a:off x="6544357" y="2876430"/>
            <a:ext cx="87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7/1</a:t>
            </a:r>
            <a:endParaRPr/>
          </a:p>
        </p:txBody>
      </p:sp>
      <p:sp>
        <p:nvSpPr>
          <p:cNvPr id="8" name="Google Shape;180;p34">
            <a:extLst>
              <a:ext uri="{FF2B5EF4-FFF2-40B4-BE49-F238E27FC236}">
                <a16:creationId xmlns:a16="http://schemas.microsoft.com/office/drawing/2014/main" id="{EE6B4AAF-2C1E-770E-C17F-70DF03EB67CF}"/>
              </a:ext>
            </a:extLst>
          </p:cNvPr>
          <p:cNvSpPr txBox="1"/>
          <p:nvPr/>
        </p:nvSpPr>
        <p:spPr>
          <a:xfrm>
            <a:off x="6551710" y="4330222"/>
            <a:ext cx="87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7/1</a:t>
            </a:r>
            <a:endParaRPr/>
          </a:p>
        </p:txBody>
      </p:sp>
      <p:pic>
        <p:nvPicPr>
          <p:cNvPr id="10" name="Google Shape;182;p34">
            <a:extLst>
              <a:ext uri="{FF2B5EF4-FFF2-40B4-BE49-F238E27FC236}">
                <a16:creationId xmlns:a16="http://schemas.microsoft.com/office/drawing/2014/main" id="{80F5A960-7395-DEF4-9CE3-F0366B68F308}"/>
              </a:ext>
            </a:extLst>
          </p:cNvPr>
          <p:cNvPicPr preferRelativeResize="0"/>
          <p:nvPr/>
        </p:nvPicPr>
        <p:blipFill>
          <a:blip r:embed="rId7">
            <a:alphaModFix/>
          </a:blip>
          <a:stretch>
            <a:fillRect/>
          </a:stretch>
        </p:blipFill>
        <p:spPr>
          <a:xfrm>
            <a:off x="6677535" y="3665280"/>
            <a:ext cx="572700" cy="572700"/>
          </a:xfrm>
          <a:prstGeom prst="rect">
            <a:avLst/>
          </a:prstGeom>
          <a:noFill/>
          <a:ln>
            <a:noFill/>
          </a:ln>
        </p:spPr>
      </p:pic>
      <p:pic>
        <p:nvPicPr>
          <p:cNvPr id="11" name="Google Shape;184;p34">
            <a:extLst>
              <a:ext uri="{FF2B5EF4-FFF2-40B4-BE49-F238E27FC236}">
                <a16:creationId xmlns:a16="http://schemas.microsoft.com/office/drawing/2014/main" id="{A961813C-F802-AC93-8DA1-CDBC72726ADC}"/>
              </a:ext>
            </a:extLst>
          </p:cNvPr>
          <p:cNvPicPr preferRelativeResize="0"/>
          <p:nvPr/>
        </p:nvPicPr>
        <p:blipFill>
          <a:blip r:embed="rId7">
            <a:alphaModFix/>
          </a:blip>
          <a:stretch>
            <a:fillRect/>
          </a:stretch>
        </p:blipFill>
        <p:spPr>
          <a:xfrm>
            <a:off x="7626365" y="3665280"/>
            <a:ext cx="572700" cy="572700"/>
          </a:xfrm>
          <a:prstGeom prst="rect">
            <a:avLst/>
          </a:prstGeom>
          <a:noFill/>
          <a:ln>
            <a:noFill/>
          </a:ln>
        </p:spPr>
      </p:pic>
      <p:pic>
        <p:nvPicPr>
          <p:cNvPr id="12" name="Google Shape;186;p34">
            <a:extLst>
              <a:ext uri="{FF2B5EF4-FFF2-40B4-BE49-F238E27FC236}">
                <a16:creationId xmlns:a16="http://schemas.microsoft.com/office/drawing/2014/main" id="{48E51D2D-BF10-9E50-1249-DE0F3CA5D34F}"/>
              </a:ext>
            </a:extLst>
          </p:cNvPr>
          <p:cNvPicPr preferRelativeResize="0"/>
          <p:nvPr/>
        </p:nvPicPr>
        <p:blipFill>
          <a:blip r:embed="rId7">
            <a:alphaModFix/>
          </a:blip>
          <a:stretch>
            <a:fillRect/>
          </a:stretch>
        </p:blipFill>
        <p:spPr>
          <a:xfrm>
            <a:off x="8598375" y="3674326"/>
            <a:ext cx="572700" cy="572700"/>
          </a:xfrm>
          <a:prstGeom prst="rect">
            <a:avLst/>
          </a:prstGeom>
          <a:noFill/>
          <a:ln>
            <a:noFill/>
          </a:ln>
        </p:spPr>
      </p:pic>
      <p:pic>
        <p:nvPicPr>
          <p:cNvPr id="13" name="Google Shape;188;p34">
            <a:extLst>
              <a:ext uri="{FF2B5EF4-FFF2-40B4-BE49-F238E27FC236}">
                <a16:creationId xmlns:a16="http://schemas.microsoft.com/office/drawing/2014/main" id="{63CC9772-1F69-0521-25C7-EC5F7793F95D}"/>
              </a:ext>
            </a:extLst>
          </p:cNvPr>
          <p:cNvPicPr preferRelativeResize="0"/>
          <p:nvPr/>
        </p:nvPicPr>
        <p:blipFill>
          <a:blip r:embed="rId7">
            <a:alphaModFix/>
          </a:blip>
          <a:stretch>
            <a:fillRect/>
          </a:stretch>
        </p:blipFill>
        <p:spPr>
          <a:xfrm>
            <a:off x="9667100" y="3674326"/>
            <a:ext cx="572700" cy="572700"/>
          </a:xfrm>
          <a:prstGeom prst="rect">
            <a:avLst/>
          </a:prstGeom>
          <a:noFill/>
          <a:ln>
            <a:noFill/>
          </a:ln>
        </p:spPr>
      </p:pic>
      <p:pic>
        <p:nvPicPr>
          <p:cNvPr id="14" name="Google Shape;190;p34">
            <a:extLst>
              <a:ext uri="{FF2B5EF4-FFF2-40B4-BE49-F238E27FC236}">
                <a16:creationId xmlns:a16="http://schemas.microsoft.com/office/drawing/2014/main" id="{05094FD1-3B7B-B143-56EC-C1C3F23528C8}"/>
              </a:ext>
            </a:extLst>
          </p:cNvPr>
          <p:cNvPicPr preferRelativeResize="0"/>
          <p:nvPr/>
        </p:nvPicPr>
        <p:blipFill>
          <a:blip r:embed="rId7">
            <a:alphaModFix/>
          </a:blip>
          <a:stretch>
            <a:fillRect/>
          </a:stretch>
        </p:blipFill>
        <p:spPr>
          <a:xfrm>
            <a:off x="10671614" y="3678589"/>
            <a:ext cx="572700" cy="572700"/>
          </a:xfrm>
          <a:prstGeom prst="rect">
            <a:avLst/>
          </a:prstGeom>
          <a:noFill/>
          <a:ln>
            <a:noFill/>
          </a:ln>
        </p:spPr>
      </p:pic>
      <p:sp>
        <p:nvSpPr>
          <p:cNvPr id="15" name="Google Shape;192;p34">
            <a:extLst>
              <a:ext uri="{FF2B5EF4-FFF2-40B4-BE49-F238E27FC236}">
                <a16:creationId xmlns:a16="http://schemas.microsoft.com/office/drawing/2014/main" id="{1A123A5F-0775-B41D-CDBB-B0FA364891F6}"/>
              </a:ext>
            </a:extLst>
          </p:cNvPr>
          <p:cNvSpPr/>
          <p:nvPr/>
        </p:nvSpPr>
        <p:spPr>
          <a:xfrm>
            <a:off x="6719877" y="4367430"/>
            <a:ext cx="4088400" cy="480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3;p34">
            <a:extLst>
              <a:ext uri="{FF2B5EF4-FFF2-40B4-BE49-F238E27FC236}">
                <a16:creationId xmlns:a16="http://schemas.microsoft.com/office/drawing/2014/main" id="{D3A5489F-7FAA-F522-1611-D2A475A54EA2}"/>
              </a:ext>
            </a:extLst>
          </p:cNvPr>
          <p:cNvSpPr txBox="1"/>
          <p:nvPr/>
        </p:nvSpPr>
        <p:spPr>
          <a:xfrm>
            <a:off x="10537063" y="4326924"/>
            <a:ext cx="87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7/5</a:t>
            </a:r>
            <a:endParaRPr/>
          </a:p>
        </p:txBody>
      </p:sp>
      <p:sp>
        <p:nvSpPr>
          <p:cNvPr id="17" name="Google Shape;194;p34">
            <a:extLst>
              <a:ext uri="{FF2B5EF4-FFF2-40B4-BE49-F238E27FC236}">
                <a16:creationId xmlns:a16="http://schemas.microsoft.com/office/drawing/2014/main" id="{9830DAAB-EB88-50E8-B57E-D6DCC9C9B45D}"/>
              </a:ext>
            </a:extLst>
          </p:cNvPr>
          <p:cNvSpPr txBox="1"/>
          <p:nvPr/>
        </p:nvSpPr>
        <p:spPr>
          <a:xfrm>
            <a:off x="6551710" y="5695508"/>
            <a:ext cx="87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dirty="0"/>
              <a:t>7/1</a:t>
            </a:r>
            <a:endParaRPr dirty="0"/>
          </a:p>
        </p:txBody>
      </p:sp>
      <p:sp>
        <p:nvSpPr>
          <p:cNvPr id="18" name="Google Shape;195;p34">
            <a:extLst>
              <a:ext uri="{FF2B5EF4-FFF2-40B4-BE49-F238E27FC236}">
                <a16:creationId xmlns:a16="http://schemas.microsoft.com/office/drawing/2014/main" id="{613E1017-3061-46C2-408E-21B3A56F607E}"/>
              </a:ext>
            </a:extLst>
          </p:cNvPr>
          <p:cNvSpPr/>
          <p:nvPr/>
        </p:nvSpPr>
        <p:spPr>
          <a:xfrm>
            <a:off x="6685066" y="5633091"/>
            <a:ext cx="151200" cy="480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6;p34">
            <a:extLst>
              <a:ext uri="{FF2B5EF4-FFF2-40B4-BE49-F238E27FC236}">
                <a16:creationId xmlns:a16="http://schemas.microsoft.com/office/drawing/2014/main" id="{907607AA-D5D8-3486-FF86-EB318BA080B9}"/>
              </a:ext>
            </a:extLst>
          </p:cNvPr>
          <p:cNvSpPr/>
          <p:nvPr/>
        </p:nvSpPr>
        <p:spPr>
          <a:xfrm>
            <a:off x="7633896" y="5633091"/>
            <a:ext cx="151200" cy="480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Google Shape;197;p34">
            <a:extLst>
              <a:ext uri="{FF2B5EF4-FFF2-40B4-BE49-F238E27FC236}">
                <a16:creationId xmlns:a16="http://schemas.microsoft.com/office/drawing/2014/main" id="{968F3D86-AB27-5786-CB2F-D83D45EE93FF}"/>
              </a:ext>
            </a:extLst>
          </p:cNvPr>
          <p:cNvPicPr preferRelativeResize="0"/>
          <p:nvPr/>
        </p:nvPicPr>
        <p:blipFill>
          <a:blip r:embed="rId7">
            <a:alphaModFix/>
          </a:blip>
          <a:stretch>
            <a:fillRect/>
          </a:stretch>
        </p:blipFill>
        <p:spPr>
          <a:xfrm>
            <a:off x="8598375" y="5039612"/>
            <a:ext cx="572700" cy="572700"/>
          </a:xfrm>
          <a:prstGeom prst="rect">
            <a:avLst/>
          </a:prstGeom>
          <a:noFill/>
          <a:ln>
            <a:noFill/>
          </a:ln>
        </p:spPr>
      </p:pic>
      <p:sp>
        <p:nvSpPr>
          <p:cNvPr id="21" name="Google Shape;199;p34">
            <a:extLst>
              <a:ext uri="{FF2B5EF4-FFF2-40B4-BE49-F238E27FC236}">
                <a16:creationId xmlns:a16="http://schemas.microsoft.com/office/drawing/2014/main" id="{63320BE8-948C-371A-EE5E-6FA4918A0C89}"/>
              </a:ext>
            </a:extLst>
          </p:cNvPr>
          <p:cNvSpPr/>
          <p:nvPr/>
        </p:nvSpPr>
        <p:spPr>
          <a:xfrm>
            <a:off x="9674631" y="5642137"/>
            <a:ext cx="151200" cy="480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0;p34">
            <a:extLst>
              <a:ext uri="{FF2B5EF4-FFF2-40B4-BE49-F238E27FC236}">
                <a16:creationId xmlns:a16="http://schemas.microsoft.com/office/drawing/2014/main" id="{EB9BCEE6-D6EF-BC66-38D0-09683421BB55}"/>
              </a:ext>
            </a:extLst>
          </p:cNvPr>
          <p:cNvSpPr/>
          <p:nvPr/>
        </p:nvSpPr>
        <p:spPr>
          <a:xfrm>
            <a:off x="10679146" y="5646400"/>
            <a:ext cx="151200" cy="480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01;p34">
            <a:extLst>
              <a:ext uri="{FF2B5EF4-FFF2-40B4-BE49-F238E27FC236}">
                <a16:creationId xmlns:a16="http://schemas.microsoft.com/office/drawing/2014/main" id="{6923002E-8117-E341-FA24-3642D2F00D22}"/>
              </a:ext>
            </a:extLst>
          </p:cNvPr>
          <p:cNvSpPr/>
          <p:nvPr/>
        </p:nvSpPr>
        <p:spPr>
          <a:xfrm>
            <a:off x="6719877" y="5732716"/>
            <a:ext cx="4088400" cy="480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2;p34">
            <a:extLst>
              <a:ext uri="{FF2B5EF4-FFF2-40B4-BE49-F238E27FC236}">
                <a16:creationId xmlns:a16="http://schemas.microsoft.com/office/drawing/2014/main" id="{BBD51C81-5A80-3F06-97BA-6801B15844FB}"/>
              </a:ext>
            </a:extLst>
          </p:cNvPr>
          <p:cNvSpPr txBox="1"/>
          <p:nvPr/>
        </p:nvSpPr>
        <p:spPr>
          <a:xfrm>
            <a:off x="10537063" y="5692210"/>
            <a:ext cx="87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dirty="0"/>
              <a:t>7/5</a:t>
            </a:r>
            <a:endParaRPr dirty="0"/>
          </a:p>
        </p:txBody>
      </p:sp>
      <p:sp>
        <p:nvSpPr>
          <p:cNvPr id="25" name="Google Shape;204;p34">
            <a:extLst>
              <a:ext uri="{FF2B5EF4-FFF2-40B4-BE49-F238E27FC236}">
                <a16:creationId xmlns:a16="http://schemas.microsoft.com/office/drawing/2014/main" id="{6306FBFD-303A-DFFE-237A-9AFE317AA801}"/>
              </a:ext>
            </a:extLst>
          </p:cNvPr>
          <p:cNvSpPr txBox="1"/>
          <p:nvPr/>
        </p:nvSpPr>
        <p:spPr>
          <a:xfrm>
            <a:off x="8507572" y="5719948"/>
            <a:ext cx="513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dirty="0"/>
              <a:t>～</a:t>
            </a:r>
            <a:endParaRPr dirty="0"/>
          </a:p>
        </p:txBody>
      </p:sp>
    </p:spTree>
    <p:extLst>
      <p:ext uri="{BB962C8B-B14F-4D97-AF65-F5344CB8AC3E}">
        <p14:creationId xmlns:p14="http://schemas.microsoft.com/office/powerpoint/2010/main" val="14231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グラフィックス 6" descr="思案中の吹き出し 単色塗りつぶし">
            <a:extLst>
              <a:ext uri="{FF2B5EF4-FFF2-40B4-BE49-F238E27FC236}">
                <a16:creationId xmlns:a16="http://schemas.microsoft.com/office/drawing/2014/main" id="{C144C96D-E4B6-A368-9CC2-E2D35B9AB2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440642">
            <a:off x="3785045" y="960393"/>
            <a:ext cx="4371837" cy="4371837"/>
          </a:xfrm>
          <a:prstGeom prst="rect">
            <a:avLst/>
          </a:prstGeom>
        </p:spPr>
      </p:pic>
      <p:pic>
        <p:nvPicPr>
          <p:cNvPr id="9" name="グラフィックス 8" descr="思案中の吹き出し 枠線">
            <a:extLst>
              <a:ext uri="{FF2B5EF4-FFF2-40B4-BE49-F238E27FC236}">
                <a16:creationId xmlns:a16="http://schemas.microsoft.com/office/drawing/2014/main" id="{6102F60C-5509-6058-F794-B116795B21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1169" y="-305889"/>
            <a:ext cx="4117200" cy="4117200"/>
          </a:xfrm>
          <a:prstGeom prst="rect">
            <a:avLst/>
          </a:prstGeom>
        </p:spPr>
      </p:pic>
      <p:pic>
        <p:nvPicPr>
          <p:cNvPr id="11" name="グラフィックス 10" descr="考え 枠線">
            <a:extLst>
              <a:ext uri="{FF2B5EF4-FFF2-40B4-BE49-F238E27FC236}">
                <a16:creationId xmlns:a16="http://schemas.microsoft.com/office/drawing/2014/main" id="{A6A3ACD3-75E7-5D9E-0D2A-1296E6C9AF7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0635" y="2041894"/>
            <a:ext cx="4117200" cy="4117200"/>
          </a:xfrm>
          <a:prstGeom prst="rect">
            <a:avLst/>
          </a:prstGeom>
        </p:spPr>
      </p:pic>
      <p:sp>
        <p:nvSpPr>
          <p:cNvPr id="14" name="テキスト ボックス 13">
            <a:extLst>
              <a:ext uri="{FF2B5EF4-FFF2-40B4-BE49-F238E27FC236}">
                <a16:creationId xmlns:a16="http://schemas.microsoft.com/office/drawing/2014/main" id="{089D7B4E-F356-ADB3-C9B2-BAB2303951F0}"/>
              </a:ext>
            </a:extLst>
          </p:cNvPr>
          <p:cNvSpPr txBox="1"/>
          <p:nvPr/>
        </p:nvSpPr>
        <p:spPr>
          <a:xfrm>
            <a:off x="2113404" y="3114313"/>
            <a:ext cx="1044340" cy="461665"/>
          </a:xfrm>
          <a:prstGeom prst="rect">
            <a:avLst/>
          </a:prstGeom>
          <a:noFill/>
        </p:spPr>
        <p:txBody>
          <a:bodyPr wrap="square" rtlCol="0">
            <a:spAutoFit/>
          </a:bodyPr>
          <a:lstStyle/>
          <a:p>
            <a:r>
              <a:rPr kumimoji="1" lang="ja-JP" altLang="en-US" sz="2400" dirty="0">
                <a:solidFill>
                  <a:schemeClr val="bg2"/>
                </a:solidFill>
              </a:rPr>
              <a:t>家事</a:t>
            </a:r>
          </a:p>
        </p:txBody>
      </p:sp>
      <p:sp>
        <p:nvSpPr>
          <p:cNvPr id="15" name="テキスト ボックス 14">
            <a:extLst>
              <a:ext uri="{FF2B5EF4-FFF2-40B4-BE49-F238E27FC236}">
                <a16:creationId xmlns:a16="http://schemas.microsoft.com/office/drawing/2014/main" id="{B7683CAC-EA7E-7593-ECFE-B309331E2D1E}"/>
              </a:ext>
            </a:extLst>
          </p:cNvPr>
          <p:cNvSpPr txBox="1"/>
          <p:nvPr/>
        </p:nvSpPr>
        <p:spPr>
          <a:xfrm>
            <a:off x="3001388" y="3349646"/>
            <a:ext cx="1044340" cy="400110"/>
          </a:xfrm>
          <a:prstGeom prst="rect">
            <a:avLst/>
          </a:prstGeom>
          <a:noFill/>
        </p:spPr>
        <p:txBody>
          <a:bodyPr wrap="square" rtlCol="0">
            <a:spAutoFit/>
          </a:bodyPr>
          <a:lstStyle/>
          <a:p>
            <a:r>
              <a:rPr kumimoji="1" lang="ja-JP" altLang="en-US" sz="2000" dirty="0">
                <a:solidFill>
                  <a:schemeClr val="bg2"/>
                </a:solidFill>
              </a:rPr>
              <a:t>掃除</a:t>
            </a:r>
          </a:p>
        </p:txBody>
      </p:sp>
      <p:sp>
        <p:nvSpPr>
          <p:cNvPr id="16" name="テキスト ボックス 15">
            <a:extLst>
              <a:ext uri="{FF2B5EF4-FFF2-40B4-BE49-F238E27FC236}">
                <a16:creationId xmlns:a16="http://schemas.microsoft.com/office/drawing/2014/main" id="{92E2FB46-B094-AF60-9627-282A075E1DE5}"/>
              </a:ext>
            </a:extLst>
          </p:cNvPr>
          <p:cNvSpPr txBox="1"/>
          <p:nvPr/>
        </p:nvSpPr>
        <p:spPr>
          <a:xfrm>
            <a:off x="2731022" y="2652648"/>
            <a:ext cx="1044340" cy="461665"/>
          </a:xfrm>
          <a:prstGeom prst="rect">
            <a:avLst/>
          </a:prstGeom>
          <a:noFill/>
        </p:spPr>
        <p:txBody>
          <a:bodyPr wrap="square" rtlCol="0">
            <a:spAutoFit/>
          </a:bodyPr>
          <a:lstStyle/>
          <a:p>
            <a:r>
              <a:rPr lang="ja-JP" altLang="en-US" sz="2400" dirty="0">
                <a:solidFill>
                  <a:schemeClr val="bg2"/>
                </a:solidFill>
              </a:rPr>
              <a:t>勉強</a:t>
            </a:r>
            <a:endParaRPr kumimoji="1" lang="ja-JP" altLang="en-US" sz="2400" dirty="0">
              <a:solidFill>
                <a:schemeClr val="bg2"/>
              </a:solidFill>
            </a:endParaRPr>
          </a:p>
        </p:txBody>
      </p:sp>
      <p:sp>
        <p:nvSpPr>
          <p:cNvPr id="17" name="テキスト ボックス 16">
            <a:extLst>
              <a:ext uri="{FF2B5EF4-FFF2-40B4-BE49-F238E27FC236}">
                <a16:creationId xmlns:a16="http://schemas.microsoft.com/office/drawing/2014/main" id="{B12FB112-A67F-EED6-6C70-E760DF4F58A1}"/>
              </a:ext>
            </a:extLst>
          </p:cNvPr>
          <p:cNvSpPr txBox="1"/>
          <p:nvPr/>
        </p:nvSpPr>
        <p:spPr>
          <a:xfrm>
            <a:off x="3332110" y="3046917"/>
            <a:ext cx="1044340" cy="369332"/>
          </a:xfrm>
          <a:prstGeom prst="rect">
            <a:avLst/>
          </a:prstGeom>
          <a:noFill/>
        </p:spPr>
        <p:txBody>
          <a:bodyPr wrap="square" rtlCol="0">
            <a:spAutoFit/>
          </a:bodyPr>
          <a:lstStyle/>
          <a:p>
            <a:r>
              <a:rPr lang="ja-JP" altLang="en-US" dirty="0">
                <a:solidFill>
                  <a:schemeClr val="bg2"/>
                </a:solidFill>
              </a:rPr>
              <a:t>買い物</a:t>
            </a:r>
            <a:endParaRPr kumimoji="1" lang="ja-JP" altLang="en-US" dirty="0">
              <a:solidFill>
                <a:schemeClr val="bg2"/>
              </a:solidFill>
            </a:endParaRPr>
          </a:p>
        </p:txBody>
      </p:sp>
      <p:sp>
        <p:nvSpPr>
          <p:cNvPr id="18" name="テキスト ボックス 17">
            <a:extLst>
              <a:ext uri="{FF2B5EF4-FFF2-40B4-BE49-F238E27FC236}">
                <a16:creationId xmlns:a16="http://schemas.microsoft.com/office/drawing/2014/main" id="{06C5E801-0C78-E0AE-7569-7427398270D2}"/>
              </a:ext>
            </a:extLst>
          </p:cNvPr>
          <p:cNvSpPr txBox="1"/>
          <p:nvPr/>
        </p:nvSpPr>
        <p:spPr>
          <a:xfrm>
            <a:off x="5051660" y="1064228"/>
            <a:ext cx="1044340" cy="400110"/>
          </a:xfrm>
          <a:prstGeom prst="rect">
            <a:avLst/>
          </a:prstGeom>
          <a:noFill/>
        </p:spPr>
        <p:txBody>
          <a:bodyPr wrap="square" rtlCol="0">
            <a:spAutoFit/>
          </a:bodyPr>
          <a:lstStyle/>
          <a:p>
            <a:r>
              <a:rPr lang="ja-JP" altLang="en-US" sz="2000" dirty="0">
                <a:solidFill>
                  <a:schemeClr val="bg2"/>
                </a:solidFill>
              </a:rPr>
              <a:t>歯医者</a:t>
            </a:r>
            <a:endParaRPr kumimoji="1" lang="ja-JP" altLang="en-US" sz="2000" dirty="0">
              <a:solidFill>
                <a:schemeClr val="bg2"/>
              </a:solidFill>
            </a:endParaRPr>
          </a:p>
        </p:txBody>
      </p:sp>
      <p:sp>
        <p:nvSpPr>
          <p:cNvPr id="19" name="テキスト ボックス 18">
            <a:extLst>
              <a:ext uri="{FF2B5EF4-FFF2-40B4-BE49-F238E27FC236}">
                <a16:creationId xmlns:a16="http://schemas.microsoft.com/office/drawing/2014/main" id="{9B3D1E44-54B2-3260-C16C-90E4809E58E5}"/>
              </a:ext>
            </a:extLst>
          </p:cNvPr>
          <p:cNvSpPr txBox="1"/>
          <p:nvPr/>
        </p:nvSpPr>
        <p:spPr>
          <a:xfrm>
            <a:off x="5573830" y="603863"/>
            <a:ext cx="1959699" cy="400110"/>
          </a:xfrm>
          <a:prstGeom prst="rect">
            <a:avLst/>
          </a:prstGeom>
          <a:noFill/>
        </p:spPr>
        <p:txBody>
          <a:bodyPr wrap="square" rtlCol="0">
            <a:spAutoFit/>
          </a:bodyPr>
          <a:lstStyle/>
          <a:p>
            <a:r>
              <a:rPr kumimoji="1" lang="ja-JP" altLang="en-US" sz="2000" dirty="0">
                <a:solidFill>
                  <a:schemeClr val="bg2"/>
                </a:solidFill>
              </a:rPr>
              <a:t>参考書を買う</a:t>
            </a:r>
          </a:p>
        </p:txBody>
      </p:sp>
      <p:sp>
        <p:nvSpPr>
          <p:cNvPr id="20" name="テキスト ボックス 19">
            <a:extLst>
              <a:ext uri="{FF2B5EF4-FFF2-40B4-BE49-F238E27FC236}">
                <a16:creationId xmlns:a16="http://schemas.microsoft.com/office/drawing/2014/main" id="{D463754E-7225-51B8-12AA-79BC38C63A81}"/>
              </a:ext>
            </a:extLst>
          </p:cNvPr>
          <p:cNvSpPr txBox="1"/>
          <p:nvPr/>
        </p:nvSpPr>
        <p:spPr>
          <a:xfrm>
            <a:off x="6366364" y="1105863"/>
            <a:ext cx="1581882" cy="461665"/>
          </a:xfrm>
          <a:prstGeom prst="rect">
            <a:avLst/>
          </a:prstGeom>
          <a:noFill/>
        </p:spPr>
        <p:txBody>
          <a:bodyPr wrap="square" rtlCol="0">
            <a:spAutoFit/>
          </a:bodyPr>
          <a:lstStyle/>
          <a:p>
            <a:r>
              <a:rPr kumimoji="1" lang="ja-JP" altLang="en-US" sz="2400" dirty="0">
                <a:solidFill>
                  <a:schemeClr val="bg2"/>
                </a:solidFill>
              </a:rPr>
              <a:t>模擬試験</a:t>
            </a:r>
          </a:p>
        </p:txBody>
      </p:sp>
      <p:sp>
        <p:nvSpPr>
          <p:cNvPr id="21" name="テキスト ボックス 20">
            <a:extLst>
              <a:ext uri="{FF2B5EF4-FFF2-40B4-BE49-F238E27FC236}">
                <a16:creationId xmlns:a16="http://schemas.microsoft.com/office/drawing/2014/main" id="{28E3FB94-EB5A-9684-2B8F-162A51EC5929}"/>
              </a:ext>
            </a:extLst>
          </p:cNvPr>
          <p:cNvSpPr txBox="1"/>
          <p:nvPr/>
        </p:nvSpPr>
        <p:spPr>
          <a:xfrm>
            <a:off x="4566029" y="2086157"/>
            <a:ext cx="2032255" cy="461665"/>
          </a:xfrm>
          <a:prstGeom prst="rect">
            <a:avLst/>
          </a:prstGeom>
          <a:noFill/>
        </p:spPr>
        <p:txBody>
          <a:bodyPr wrap="square" rtlCol="0">
            <a:spAutoFit/>
          </a:bodyPr>
          <a:lstStyle/>
          <a:p>
            <a:r>
              <a:rPr kumimoji="1" lang="ja-JP" altLang="en-US" sz="2400" dirty="0">
                <a:solidFill>
                  <a:schemeClr val="bg1"/>
                </a:solidFill>
              </a:rPr>
              <a:t>スポンジ購入</a:t>
            </a:r>
          </a:p>
        </p:txBody>
      </p:sp>
      <p:sp>
        <p:nvSpPr>
          <p:cNvPr id="22" name="テキスト ボックス 21">
            <a:extLst>
              <a:ext uri="{FF2B5EF4-FFF2-40B4-BE49-F238E27FC236}">
                <a16:creationId xmlns:a16="http://schemas.microsoft.com/office/drawing/2014/main" id="{86C8EF3A-757F-7669-0159-CC5EE362101B}"/>
              </a:ext>
            </a:extLst>
          </p:cNvPr>
          <p:cNvSpPr txBox="1"/>
          <p:nvPr/>
        </p:nvSpPr>
        <p:spPr>
          <a:xfrm>
            <a:off x="5832094" y="2851589"/>
            <a:ext cx="2032255" cy="400110"/>
          </a:xfrm>
          <a:prstGeom prst="rect">
            <a:avLst/>
          </a:prstGeom>
          <a:noFill/>
        </p:spPr>
        <p:txBody>
          <a:bodyPr wrap="square" rtlCol="0">
            <a:spAutoFit/>
          </a:bodyPr>
          <a:lstStyle/>
          <a:p>
            <a:r>
              <a:rPr kumimoji="1" lang="ja-JP" altLang="en-US" sz="2000" dirty="0">
                <a:solidFill>
                  <a:schemeClr val="bg1"/>
                </a:solidFill>
              </a:rPr>
              <a:t>掃除機かける</a:t>
            </a:r>
          </a:p>
        </p:txBody>
      </p:sp>
      <p:sp>
        <p:nvSpPr>
          <p:cNvPr id="23" name="テキスト ボックス 22">
            <a:extLst>
              <a:ext uri="{FF2B5EF4-FFF2-40B4-BE49-F238E27FC236}">
                <a16:creationId xmlns:a16="http://schemas.microsoft.com/office/drawing/2014/main" id="{A242AA99-FFF6-D55D-6497-0083103C7D81}"/>
              </a:ext>
            </a:extLst>
          </p:cNvPr>
          <p:cNvSpPr txBox="1"/>
          <p:nvPr/>
        </p:nvSpPr>
        <p:spPr>
          <a:xfrm>
            <a:off x="5610371" y="1734219"/>
            <a:ext cx="2032255" cy="400110"/>
          </a:xfrm>
          <a:prstGeom prst="rect">
            <a:avLst/>
          </a:prstGeom>
          <a:noFill/>
        </p:spPr>
        <p:txBody>
          <a:bodyPr wrap="square" rtlCol="0">
            <a:spAutoFit/>
          </a:bodyPr>
          <a:lstStyle/>
          <a:p>
            <a:r>
              <a:rPr kumimoji="1" lang="ja-JP" altLang="en-US" sz="2000" dirty="0">
                <a:solidFill>
                  <a:schemeClr val="bg1"/>
                </a:solidFill>
              </a:rPr>
              <a:t>皿洗い</a:t>
            </a:r>
          </a:p>
        </p:txBody>
      </p:sp>
      <p:sp>
        <p:nvSpPr>
          <p:cNvPr id="24" name="テキスト ボックス 23">
            <a:extLst>
              <a:ext uri="{FF2B5EF4-FFF2-40B4-BE49-F238E27FC236}">
                <a16:creationId xmlns:a16="http://schemas.microsoft.com/office/drawing/2014/main" id="{2A984E5E-3605-6352-8BE2-117F69F69C16}"/>
              </a:ext>
            </a:extLst>
          </p:cNvPr>
          <p:cNvSpPr txBox="1"/>
          <p:nvPr/>
        </p:nvSpPr>
        <p:spPr>
          <a:xfrm>
            <a:off x="4720785" y="2510406"/>
            <a:ext cx="2032255" cy="400110"/>
          </a:xfrm>
          <a:prstGeom prst="rect">
            <a:avLst/>
          </a:prstGeom>
          <a:noFill/>
        </p:spPr>
        <p:txBody>
          <a:bodyPr wrap="square" rtlCol="0">
            <a:spAutoFit/>
          </a:bodyPr>
          <a:lstStyle/>
          <a:p>
            <a:r>
              <a:rPr kumimoji="1" lang="ja-JP" altLang="en-US" sz="2000" dirty="0">
                <a:solidFill>
                  <a:schemeClr val="bg1"/>
                </a:solidFill>
              </a:rPr>
              <a:t>食材チェック</a:t>
            </a:r>
          </a:p>
        </p:txBody>
      </p:sp>
      <p:sp>
        <p:nvSpPr>
          <p:cNvPr id="25" name="テキスト ボックス 24">
            <a:extLst>
              <a:ext uri="{FF2B5EF4-FFF2-40B4-BE49-F238E27FC236}">
                <a16:creationId xmlns:a16="http://schemas.microsoft.com/office/drawing/2014/main" id="{1AB417CD-EC94-8FD7-78BD-D2F8E75DA9B4}"/>
              </a:ext>
            </a:extLst>
          </p:cNvPr>
          <p:cNvSpPr txBox="1"/>
          <p:nvPr/>
        </p:nvSpPr>
        <p:spPr>
          <a:xfrm>
            <a:off x="6280029" y="2404210"/>
            <a:ext cx="2032255" cy="400110"/>
          </a:xfrm>
          <a:prstGeom prst="rect">
            <a:avLst/>
          </a:prstGeom>
          <a:noFill/>
        </p:spPr>
        <p:txBody>
          <a:bodyPr wrap="square" rtlCol="0">
            <a:spAutoFit/>
          </a:bodyPr>
          <a:lstStyle/>
          <a:p>
            <a:r>
              <a:rPr kumimoji="1" lang="ja-JP" altLang="en-US" sz="2000" dirty="0">
                <a:solidFill>
                  <a:schemeClr val="bg1"/>
                </a:solidFill>
              </a:rPr>
              <a:t>文房具</a:t>
            </a:r>
          </a:p>
        </p:txBody>
      </p:sp>
    </p:spTree>
    <p:extLst>
      <p:ext uri="{BB962C8B-B14F-4D97-AF65-F5344CB8AC3E}">
        <p14:creationId xmlns:p14="http://schemas.microsoft.com/office/powerpoint/2010/main" val="4140165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B7A27F-DE90-E14C-5D5B-C541A4A16C09}"/>
              </a:ext>
            </a:extLst>
          </p:cNvPr>
          <p:cNvSpPr>
            <a:spLocks noGrp="1"/>
          </p:cNvSpPr>
          <p:nvPr>
            <p:ph type="title"/>
          </p:nvPr>
        </p:nvSpPr>
        <p:spPr/>
        <p:txBody>
          <a:bodyPr/>
          <a:lstStyle/>
          <a:p>
            <a:r>
              <a:rPr kumimoji="1" lang="ja-JP" altLang="en-US" dirty="0"/>
              <a:t>デモンストレーション</a:t>
            </a:r>
          </a:p>
        </p:txBody>
      </p:sp>
    </p:spTree>
    <p:extLst>
      <p:ext uri="{BB962C8B-B14F-4D97-AF65-F5344CB8AC3E}">
        <p14:creationId xmlns:p14="http://schemas.microsoft.com/office/powerpoint/2010/main" val="2758909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32"/>
          <p:cNvPicPr preferRelativeResize="0"/>
          <p:nvPr/>
        </p:nvPicPr>
        <p:blipFill rotWithShape="1">
          <a:blip r:embed="rId3">
            <a:grayscl/>
            <a:extLst>
              <a:ext uri="{28A0092B-C50C-407E-A947-70E740481C1C}">
                <a14:useLocalDpi xmlns:a14="http://schemas.microsoft.com/office/drawing/2010/main" val="0"/>
              </a:ext>
            </a:extLst>
          </a:blip>
          <a:srcRect l="37084" r="66"/>
          <a:stretch/>
        </p:blipFill>
        <p:spPr>
          <a:xfrm>
            <a:off x="1" y="0"/>
            <a:ext cx="6089601" cy="6858000"/>
          </a:xfrm>
          <a:prstGeom prst="rect">
            <a:avLst/>
          </a:prstGeom>
          <a:noFill/>
          <a:ln>
            <a:noFill/>
          </a:ln>
        </p:spPr>
      </p:pic>
      <p:sp>
        <p:nvSpPr>
          <p:cNvPr id="163" name="Google Shape;163;p32"/>
          <p:cNvSpPr txBox="1">
            <a:spLocks noGrp="1"/>
          </p:cNvSpPr>
          <p:nvPr>
            <p:ph type="body" idx="1"/>
          </p:nvPr>
        </p:nvSpPr>
        <p:spPr>
          <a:xfrm>
            <a:off x="6443667" y="1307200"/>
            <a:ext cx="5378400" cy="42436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ja-JP" altLang="en-US" sz="4000" b="1" dirty="0">
                <a:solidFill>
                  <a:schemeClr val="dk1"/>
                </a:solidFill>
              </a:rPr>
              <a:t>達成感の増幅</a:t>
            </a:r>
            <a:endParaRPr lang="ja-JP" altLang="en-US" sz="4000" dirty="0">
              <a:solidFill>
                <a:schemeClr val="dk1"/>
              </a:solidFill>
            </a:endParaRPr>
          </a:p>
          <a:p>
            <a:pPr marL="0" lvl="0" indent="0" algn="l" rtl="0">
              <a:spcBef>
                <a:spcPts val="1600"/>
              </a:spcBef>
              <a:spcAft>
                <a:spcPts val="0"/>
              </a:spcAft>
              <a:buClr>
                <a:schemeClr val="dk2"/>
              </a:buClr>
              <a:buSzPts val="1100"/>
              <a:buFont typeface="Arial"/>
              <a:buNone/>
            </a:pPr>
            <a:r>
              <a:rPr lang="ja-JP" altLang="en-US" sz="2400" dirty="0">
                <a:solidFill>
                  <a:srgbClr val="000000"/>
                </a:solidFill>
              </a:rPr>
              <a:t>褒められることによってモチベーションが上がるようになりました</a:t>
            </a:r>
          </a:p>
        </p:txBody>
      </p:sp>
    </p:spTree>
    <p:extLst>
      <p:ext uri="{BB962C8B-B14F-4D97-AF65-F5344CB8AC3E}">
        <p14:creationId xmlns:p14="http://schemas.microsoft.com/office/powerpoint/2010/main" val="3566785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789D98-6B89-F949-5BEF-BADDABCFCB2E}"/>
              </a:ext>
            </a:extLst>
          </p:cNvPr>
          <p:cNvSpPr>
            <a:spLocks noGrp="1"/>
          </p:cNvSpPr>
          <p:nvPr>
            <p:ph type="title"/>
          </p:nvPr>
        </p:nvSpPr>
        <p:spPr/>
        <p:txBody>
          <a:bodyPr/>
          <a:lstStyle/>
          <a:p>
            <a:r>
              <a:rPr kumimoji="1" lang="ja-JP" altLang="en-US" dirty="0"/>
              <a:t>デモンストレーション</a:t>
            </a:r>
          </a:p>
        </p:txBody>
      </p:sp>
    </p:spTree>
    <p:extLst>
      <p:ext uri="{BB962C8B-B14F-4D97-AF65-F5344CB8AC3E}">
        <p14:creationId xmlns:p14="http://schemas.microsoft.com/office/powerpoint/2010/main" val="1888798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1" name="Google Shape;241;p40"/>
          <p:cNvPicPr preferRelativeResize="0"/>
          <p:nvPr/>
        </p:nvPicPr>
        <p:blipFill rotWithShape="1">
          <a:blip r:embed="rId3">
            <a:alphaModFix/>
          </a:blip>
          <a:srcRect l="16702" r="16702"/>
          <a:stretch/>
        </p:blipFill>
        <p:spPr>
          <a:xfrm>
            <a:off x="0" y="0"/>
            <a:ext cx="6089603" cy="6858000"/>
          </a:xfrm>
          <a:prstGeom prst="rect">
            <a:avLst/>
          </a:prstGeom>
          <a:noFill/>
          <a:ln>
            <a:noFill/>
          </a:ln>
        </p:spPr>
      </p:pic>
      <p:sp>
        <p:nvSpPr>
          <p:cNvPr id="242" name="Google Shape;242;p40"/>
          <p:cNvSpPr txBox="1">
            <a:spLocks noGrp="1"/>
          </p:cNvSpPr>
          <p:nvPr>
            <p:ph type="body" idx="1"/>
          </p:nvPr>
        </p:nvSpPr>
        <p:spPr>
          <a:xfrm>
            <a:off x="6443667" y="1307200"/>
            <a:ext cx="5378400" cy="4243600"/>
          </a:xfrm>
          <a:prstGeom prst="rect">
            <a:avLst/>
          </a:prstGeom>
        </p:spPr>
        <p:txBody>
          <a:bodyPr spcFirstLastPara="1" wrap="square" lIns="121900" tIns="121900" rIns="121900" bIns="121900" anchor="ctr" anchorCtr="0">
            <a:noAutofit/>
          </a:bodyPr>
          <a:lstStyle/>
          <a:p>
            <a:pPr marL="0" indent="0">
              <a:buNone/>
            </a:pPr>
            <a:r>
              <a:rPr lang="ja" altLang="en-US" sz="4000" b="1" dirty="0">
                <a:solidFill>
                  <a:schemeClr val="dk1"/>
                </a:solidFill>
              </a:rPr>
              <a:t>自分へのご褒美で</a:t>
            </a:r>
            <a:endParaRPr sz="4000" b="1" dirty="0">
              <a:solidFill>
                <a:schemeClr val="dk1"/>
              </a:solidFill>
            </a:endParaRPr>
          </a:p>
          <a:p>
            <a:pPr marL="0" indent="0">
              <a:spcBef>
                <a:spcPts val="2133"/>
              </a:spcBef>
              <a:buNone/>
            </a:pPr>
            <a:r>
              <a:rPr lang="ja" altLang="en-US" sz="4000" b="1" dirty="0">
                <a:solidFill>
                  <a:schemeClr val="dk1"/>
                </a:solidFill>
              </a:rPr>
              <a:t>リフレッシュに</a:t>
            </a:r>
            <a:endParaRPr sz="4000" dirty="0">
              <a:solidFill>
                <a:schemeClr val="dk1"/>
              </a:solidFill>
            </a:endParaRPr>
          </a:p>
          <a:p>
            <a:pPr marL="0" indent="0">
              <a:spcBef>
                <a:spcPts val="2133"/>
              </a:spcBef>
              <a:spcAft>
                <a:spcPts val="2133"/>
              </a:spcAft>
              <a:buSzPts val="1100"/>
              <a:buNone/>
            </a:pPr>
            <a:r>
              <a:rPr lang="ja" altLang="en-US" sz="2400" dirty="0">
                <a:solidFill>
                  <a:srgbClr val="000000"/>
                </a:solidFill>
              </a:rPr>
              <a:t>これまでやってきた事を</a:t>
            </a:r>
            <a:r>
              <a:rPr lang="ja-JP" altLang="en-US" sz="2400" dirty="0">
                <a:solidFill>
                  <a:srgbClr val="000000"/>
                </a:solidFill>
              </a:rPr>
              <a:t>ポイントとして貯め</a:t>
            </a:r>
            <a:r>
              <a:rPr lang="ja" altLang="en-US" sz="2400" dirty="0">
                <a:solidFill>
                  <a:srgbClr val="000000"/>
                </a:solidFill>
              </a:rPr>
              <a:t>、</a:t>
            </a:r>
            <a:r>
              <a:rPr lang="ja-JP" altLang="en-US" sz="2400" dirty="0">
                <a:solidFill>
                  <a:srgbClr val="000000"/>
                </a:solidFill>
              </a:rPr>
              <a:t>誠は旅行をポイント交換できるようにしました</a:t>
            </a:r>
            <a:endParaRPr sz="2400" dirty="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4517A2D5-1C8A-5A73-BD50-13DE4D2D79D1}"/>
              </a:ext>
            </a:extLst>
          </p:cNvPr>
          <p:cNvSpPr/>
          <p:nvPr/>
        </p:nvSpPr>
        <p:spPr>
          <a:xfrm>
            <a:off x="2408813" y="2354782"/>
            <a:ext cx="7520114" cy="1676409"/>
          </a:xfrm>
          <a:prstGeom prst="rect">
            <a:avLst/>
          </a:prstGeom>
          <a:solidFill>
            <a:srgbClr val="F5D4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rtl="0">
              <a:lnSpc>
                <a:spcPct val="100000"/>
              </a:lnSpc>
              <a:spcBef>
                <a:spcPts val="0"/>
              </a:spcBef>
              <a:spcAft>
                <a:spcPts val="0"/>
              </a:spcAft>
              <a:buClr>
                <a:schemeClr val="dk1"/>
              </a:buClr>
              <a:buSzPts val="1100"/>
              <a:buFont typeface="Arial"/>
              <a:buNone/>
            </a:pPr>
            <a:r>
              <a:rPr lang="ja-JP" altLang="en-US" sz="1800" dirty="0">
                <a:solidFill>
                  <a:schemeClr val="tx2"/>
                </a:solidFill>
              </a:rPr>
              <a:t>ご褒美を設定した患者の禁煙達成率</a:t>
            </a:r>
            <a:r>
              <a:rPr lang="ja-JP" altLang="en-US" dirty="0">
                <a:solidFill>
                  <a:schemeClr val="tx2"/>
                </a:solidFill>
              </a:rPr>
              <a:t>は</a:t>
            </a:r>
            <a:endParaRPr lang="en-US" altLang="ja-JP" sz="1800" dirty="0">
              <a:solidFill>
                <a:schemeClr val="tx2"/>
              </a:solidFill>
            </a:endParaRPr>
          </a:p>
          <a:p>
            <a:pPr marL="0" lvl="0" indent="0" algn="ctr" rtl="0">
              <a:lnSpc>
                <a:spcPct val="100000"/>
              </a:lnSpc>
              <a:spcBef>
                <a:spcPts val="0"/>
              </a:spcBef>
              <a:spcAft>
                <a:spcPts val="0"/>
              </a:spcAft>
              <a:buClr>
                <a:schemeClr val="dk1"/>
              </a:buClr>
              <a:buSzPts val="1100"/>
              <a:buFont typeface="Arial"/>
              <a:buNone/>
            </a:pPr>
            <a:r>
              <a:rPr lang="ja-JP" altLang="en-US" dirty="0">
                <a:solidFill>
                  <a:schemeClr val="tx2"/>
                </a:solidFill>
              </a:rPr>
              <a:t>ご褒美なしの</a:t>
            </a:r>
            <a:r>
              <a:rPr lang="ja-JP" altLang="en-US" sz="1800" dirty="0">
                <a:solidFill>
                  <a:schemeClr val="tx2"/>
                </a:solidFill>
              </a:rPr>
              <a:t>患者と比べ</a:t>
            </a:r>
            <a:r>
              <a:rPr lang="en-US" altLang="ja-JP" sz="4400" b="1" dirty="0">
                <a:solidFill>
                  <a:srgbClr val="C00000"/>
                </a:solidFill>
              </a:rPr>
              <a:t>2</a:t>
            </a:r>
            <a:r>
              <a:rPr lang="ja-JP" altLang="en-US" sz="4400" b="1" dirty="0">
                <a:solidFill>
                  <a:srgbClr val="C00000"/>
                </a:solidFill>
              </a:rPr>
              <a:t>倍</a:t>
            </a:r>
            <a:r>
              <a:rPr lang="ja-JP" altLang="en-US" sz="1800" dirty="0">
                <a:solidFill>
                  <a:schemeClr val="tx2"/>
                </a:solidFill>
              </a:rPr>
              <a:t>に！</a:t>
            </a:r>
          </a:p>
        </p:txBody>
      </p:sp>
      <p:sp>
        <p:nvSpPr>
          <p:cNvPr id="2" name="タイトル 1">
            <a:extLst>
              <a:ext uri="{FF2B5EF4-FFF2-40B4-BE49-F238E27FC236}">
                <a16:creationId xmlns:a16="http://schemas.microsoft.com/office/drawing/2014/main" id="{31710071-6D9C-5F22-74CC-C7A82E00C5A8}"/>
              </a:ext>
            </a:extLst>
          </p:cNvPr>
          <p:cNvSpPr>
            <a:spLocks noGrp="1"/>
          </p:cNvSpPr>
          <p:nvPr>
            <p:ph type="title"/>
          </p:nvPr>
        </p:nvSpPr>
        <p:spPr/>
        <p:txBody>
          <a:bodyPr/>
          <a:lstStyle/>
          <a:p>
            <a:r>
              <a:rPr lang="ja" altLang="ja-JP" sz="4400" dirty="0"/>
              <a:t>自分へのご褒美の重要性</a:t>
            </a:r>
            <a:endParaRPr kumimoji="1" lang="ja-JP" altLang="en-US" dirty="0"/>
          </a:p>
        </p:txBody>
      </p:sp>
      <p:graphicFrame>
        <p:nvGraphicFramePr>
          <p:cNvPr id="4" name="コンテンツ プレースホルダー 3">
            <a:extLst>
              <a:ext uri="{FF2B5EF4-FFF2-40B4-BE49-F238E27FC236}">
                <a16:creationId xmlns:a16="http://schemas.microsoft.com/office/drawing/2014/main" id="{723185A6-9E78-D883-C6B3-73E6B13D7346}"/>
              </a:ext>
            </a:extLst>
          </p:cNvPr>
          <p:cNvGraphicFramePr>
            <a:graphicFrameLocks noGrp="1"/>
          </p:cNvGraphicFramePr>
          <p:nvPr>
            <p:ph idx="1"/>
            <p:extLst>
              <p:ext uri="{D42A27DB-BD31-4B8C-83A1-F6EECF244321}">
                <p14:modId xmlns:p14="http://schemas.microsoft.com/office/powerpoint/2010/main" val="2103225676"/>
              </p:ext>
            </p:extLst>
          </p:nvPr>
        </p:nvGraphicFramePr>
        <p:xfrm>
          <a:off x="-228878" y="1953423"/>
          <a:ext cx="5275384" cy="42080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グラフ 4">
            <a:extLst>
              <a:ext uri="{FF2B5EF4-FFF2-40B4-BE49-F238E27FC236}">
                <a16:creationId xmlns:a16="http://schemas.microsoft.com/office/drawing/2014/main" id="{9FA38A94-2FAC-CB16-ECBD-28253DB8309D}"/>
              </a:ext>
            </a:extLst>
          </p:cNvPr>
          <p:cNvGraphicFramePr/>
          <p:nvPr>
            <p:extLst>
              <p:ext uri="{D42A27DB-BD31-4B8C-83A1-F6EECF244321}">
                <p14:modId xmlns:p14="http://schemas.microsoft.com/office/powerpoint/2010/main" val="652794271"/>
              </p:ext>
            </p:extLst>
          </p:nvPr>
        </p:nvGraphicFramePr>
        <p:xfrm>
          <a:off x="7145496" y="1953423"/>
          <a:ext cx="5597680" cy="4208028"/>
        </p:xfrm>
        <a:graphic>
          <a:graphicData uri="http://schemas.openxmlformats.org/drawingml/2006/chart">
            <c:chart xmlns:c="http://schemas.openxmlformats.org/drawingml/2006/chart" xmlns:r="http://schemas.openxmlformats.org/officeDocument/2006/relationships" r:id="rId3"/>
          </a:graphicData>
        </a:graphic>
      </p:graphicFrame>
      <p:sp>
        <p:nvSpPr>
          <p:cNvPr id="7" name="テキスト ボックス 6">
            <a:extLst>
              <a:ext uri="{FF2B5EF4-FFF2-40B4-BE49-F238E27FC236}">
                <a16:creationId xmlns:a16="http://schemas.microsoft.com/office/drawing/2014/main" id="{C374B2C3-F85F-E29E-B1BB-EECFA47B1C77}"/>
              </a:ext>
            </a:extLst>
          </p:cNvPr>
          <p:cNvSpPr txBox="1"/>
          <p:nvPr/>
        </p:nvSpPr>
        <p:spPr>
          <a:xfrm>
            <a:off x="4098962" y="5062518"/>
            <a:ext cx="6093068" cy="369332"/>
          </a:xfrm>
          <a:prstGeom prst="rect">
            <a:avLst/>
          </a:prstGeom>
          <a:noFill/>
        </p:spPr>
        <p:txBody>
          <a:bodyPr wrap="square">
            <a:spAutoFit/>
          </a:bodyPr>
          <a:lstStyle/>
          <a:p>
            <a:pPr marL="0" lvl="0" indent="0" algn="l" rtl="0">
              <a:lnSpc>
                <a:spcPct val="100000"/>
              </a:lnSpc>
              <a:spcBef>
                <a:spcPts val="0"/>
              </a:spcBef>
              <a:spcAft>
                <a:spcPts val="0"/>
              </a:spcAft>
              <a:buNone/>
            </a:pPr>
            <a:r>
              <a:rPr lang="ja-JP" altLang="en-US" sz="1800" dirty="0">
                <a:solidFill>
                  <a:schemeClr val="tx2"/>
                </a:solidFill>
              </a:rPr>
              <a:t>自分へのご褒美があると目的意識が</a:t>
            </a:r>
            <a:r>
              <a:rPr lang="en-US" altLang="ja-JP" sz="1800" dirty="0">
                <a:solidFill>
                  <a:schemeClr val="tx2"/>
                </a:solidFill>
              </a:rPr>
              <a:t>UP</a:t>
            </a:r>
            <a:r>
              <a:rPr lang="ja-JP" altLang="en-US" sz="1800" dirty="0">
                <a:solidFill>
                  <a:schemeClr val="tx2"/>
                </a:solidFill>
              </a:rPr>
              <a:t>↑</a:t>
            </a:r>
            <a:endParaRPr lang="en-US" altLang="ja-JP" sz="1800" dirty="0">
              <a:solidFill>
                <a:schemeClr val="tx2"/>
              </a:solidFill>
            </a:endParaRPr>
          </a:p>
        </p:txBody>
      </p:sp>
    </p:spTree>
    <p:extLst>
      <p:ext uri="{BB962C8B-B14F-4D97-AF65-F5344CB8AC3E}">
        <p14:creationId xmlns:p14="http://schemas.microsoft.com/office/powerpoint/2010/main" val="3047782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789D98-6B89-F949-5BEF-BADDABCFCB2E}"/>
              </a:ext>
            </a:extLst>
          </p:cNvPr>
          <p:cNvSpPr>
            <a:spLocks noGrp="1"/>
          </p:cNvSpPr>
          <p:nvPr>
            <p:ph type="title"/>
          </p:nvPr>
        </p:nvSpPr>
        <p:spPr/>
        <p:txBody>
          <a:bodyPr/>
          <a:lstStyle/>
          <a:p>
            <a:r>
              <a:rPr kumimoji="1" lang="ja-JP" altLang="en-US" dirty="0"/>
              <a:t>デモンストレーション</a:t>
            </a:r>
          </a:p>
        </p:txBody>
      </p:sp>
    </p:spTree>
    <p:extLst>
      <p:ext uri="{BB962C8B-B14F-4D97-AF65-F5344CB8AC3E}">
        <p14:creationId xmlns:p14="http://schemas.microsoft.com/office/powerpoint/2010/main" val="2424335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図表 2">
            <a:extLst>
              <a:ext uri="{FF2B5EF4-FFF2-40B4-BE49-F238E27FC236}">
                <a16:creationId xmlns:a16="http://schemas.microsoft.com/office/drawing/2014/main" id="{016B89FD-3D6F-2F41-59FD-108B4827F958}"/>
              </a:ext>
            </a:extLst>
          </p:cNvPr>
          <p:cNvGraphicFramePr/>
          <p:nvPr>
            <p:extLst>
              <p:ext uri="{D42A27DB-BD31-4B8C-83A1-F6EECF244321}">
                <p14:modId xmlns:p14="http://schemas.microsoft.com/office/powerpoint/2010/main" val="4012321808"/>
              </p:ext>
            </p:extLst>
          </p:nvPr>
        </p:nvGraphicFramePr>
        <p:xfrm>
          <a:off x="861645" y="545122"/>
          <a:ext cx="10322170" cy="57325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6824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ロゴ&#10;&#10;自動的に生成された説明">
            <a:extLst>
              <a:ext uri="{FF2B5EF4-FFF2-40B4-BE49-F238E27FC236}">
                <a16:creationId xmlns:a16="http://schemas.microsoft.com/office/drawing/2014/main" id="{78C9281E-1415-CD78-3573-AF17C8F09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835" y="1047417"/>
            <a:ext cx="9526329" cy="4763165"/>
          </a:xfrm>
          <a:prstGeom prst="rect">
            <a:avLst/>
          </a:prstGeom>
        </p:spPr>
      </p:pic>
    </p:spTree>
    <p:extLst>
      <p:ext uri="{BB962C8B-B14F-4D97-AF65-F5344CB8AC3E}">
        <p14:creationId xmlns:p14="http://schemas.microsoft.com/office/powerpoint/2010/main" val="32980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43BB329-308E-BA90-0EA5-94AFA9794698}"/>
              </a:ext>
            </a:extLst>
          </p:cNvPr>
          <p:cNvSpPr>
            <a:spLocks noGrp="1"/>
          </p:cNvSpPr>
          <p:nvPr>
            <p:ph type="title"/>
          </p:nvPr>
        </p:nvSpPr>
        <p:spPr>
          <a:xfrm>
            <a:off x="695324" y="871758"/>
            <a:ext cx="10696576" cy="3871143"/>
          </a:xfrm>
        </p:spPr>
        <p:txBody>
          <a:bodyPr vert="horz" lIns="91440" tIns="45720" rIns="91440" bIns="45720" rtlCol="0" anchor="t">
            <a:noAutofit/>
          </a:bodyPr>
          <a:lstStyle/>
          <a:p>
            <a:pPr>
              <a:lnSpc>
                <a:spcPct val="100000"/>
              </a:lnSpc>
            </a:pPr>
            <a:r>
              <a:rPr kumimoji="1" lang="en-US" altLang="ja-JP" sz="8800" b="1" cap="all" spc="30" dirty="0">
                <a:solidFill>
                  <a:schemeClr val="bg2"/>
                </a:solidFill>
              </a:rPr>
              <a:t>Q.</a:t>
            </a:r>
            <a:r>
              <a:rPr kumimoji="1" lang="ja-JP" altLang="en-US" sz="8800" b="1" cap="all" spc="30" dirty="0">
                <a:solidFill>
                  <a:srgbClr val="FF6700"/>
                </a:solidFill>
              </a:rPr>
              <a:t>モチベーション</a:t>
            </a:r>
            <a:r>
              <a:rPr kumimoji="1" lang="ja-JP" altLang="en-US" sz="8800" b="1" cap="all" spc="30" dirty="0">
                <a:solidFill>
                  <a:schemeClr val="bg2"/>
                </a:solidFill>
              </a:rPr>
              <a:t>を上げる方法は？</a:t>
            </a:r>
            <a:endParaRPr kumimoji="1" lang="en-US" altLang="ja-JP" sz="8800" b="1" cap="all" spc="30" dirty="0">
              <a:solidFill>
                <a:schemeClr val="bg2"/>
              </a:solidFill>
            </a:endParaRPr>
          </a:p>
        </p:txBody>
      </p:sp>
      <p:cxnSp>
        <p:nvCxnSpPr>
          <p:cNvPr id="27" name="Straight Connector 26">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8D91C2B-BDB9-49BE-9C44-E0CFE597AB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7617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srgbClr val="FFFFFF"/>
              </a:solidFill>
              <a:effectLst/>
              <a:uLnTx/>
              <a:uFillTx/>
              <a:latin typeface="Yu Gothic Medium"/>
              <a:ea typeface="+mn-ea"/>
              <a:cs typeface="+mn-cs"/>
            </a:endParaRPr>
          </a:p>
        </p:txBody>
      </p:sp>
      <p:sp>
        <p:nvSpPr>
          <p:cNvPr id="2" name="タイトル 1">
            <a:extLst>
              <a:ext uri="{FF2B5EF4-FFF2-40B4-BE49-F238E27FC236}">
                <a16:creationId xmlns:a16="http://schemas.microsoft.com/office/drawing/2014/main" id="{343BB329-308E-BA90-0EA5-94AFA9794698}"/>
              </a:ext>
            </a:extLst>
          </p:cNvPr>
          <p:cNvSpPr>
            <a:spLocks noGrp="1"/>
          </p:cNvSpPr>
          <p:nvPr>
            <p:ph type="title"/>
          </p:nvPr>
        </p:nvSpPr>
        <p:spPr>
          <a:xfrm>
            <a:off x="695324" y="871758"/>
            <a:ext cx="10696576" cy="3871143"/>
          </a:xfrm>
        </p:spPr>
        <p:txBody>
          <a:bodyPr vert="horz" lIns="91440" tIns="45720" rIns="91440" bIns="45720" rtlCol="0" anchor="t">
            <a:noAutofit/>
          </a:bodyPr>
          <a:lstStyle/>
          <a:p>
            <a:pPr>
              <a:lnSpc>
                <a:spcPct val="100000"/>
              </a:lnSpc>
            </a:pPr>
            <a:r>
              <a:rPr kumimoji="1" lang="en-US" altLang="ja-JP" sz="8200" b="1" cap="all" spc="30" dirty="0">
                <a:solidFill>
                  <a:schemeClr val="bg2"/>
                </a:solidFill>
              </a:rPr>
              <a:t>6</a:t>
            </a:r>
            <a:r>
              <a:rPr kumimoji="1" lang="ja-JP" altLang="en-US" sz="8200" b="1" cap="all" spc="30" dirty="0">
                <a:solidFill>
                  <a:schemeClr val="bg2"/>
                </a:solidFill>
              </a:rPr>
              <a:t>月</a:t>
            </a:r>
            <a:r>
              <a:rPr kumimoji="1" lang="en-US" altLang="ja-JP" sz="8200" b="1" cap="all" spc="30" dirty="0">
                <a:solidFill>
                  <a:schemeClr val="bg2"/>
                </a:solidFill>
              </a:rPr>
              <a:t>WEB</a:t>
            </a:r>
            <a:r>
              <a:rPr kumimoji="1" lang="ja-JP" altLang="en-US" sz="8200" b="1" cap="all" spc="30" dirty="0">
                <a:solidFill>
                  <a:schemeClr val="bg2"/>
                </a:solidFill>
              </a:rPr>
              <a:t>アプリコース成果報告</a:t>
            </a:r>
            <a:endParaRPr kumimoji="1" lang="en-US" altLang="ja-JP" sz="8200" b="1" cap="all" spc="30" dirty="0">
              <a:solidFill>
                <a:schemeClr val="bg2"/>
              </a:solidFill>
            </a:endParaRPr>
          </a:p>
        </p:txBody>
      </p:sp>
      <p:cxnSp>
        <p:nvCxnSpPr>
          <p:cNvPr id="27" name="Straight Connector 26">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8D91C2B-BDB9-49BE-9C44-E0CFE597AB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1565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6B3CA38D-7BB0-4D35-BE00-0F4876602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E1E83DC-CADD-ECF5-8CBA-3F76DF44BBEE}"/>
              </a:ext>
            </a:extLst>
          </p:cNvPr>
          <p:cNvSpPr>
            <a:spLocks noGrp="1"/>
          </p:cNvSpPr>
          <p:nvPr>
            <p:ph type="title"/>
          </p:nvPr>
        </p:nvSpPr>
        <p:spPr>
          <a:xfrm>
            <a:off x="700635" y="922096"/>
            <a:ext cx="10691265" cy="1371030"/>
          </a:xfrm>
        </p:spPr>
        <p:txBody>
          <a:bodyPr vert="horz" lIns="91440" tIns="45720" rIns="91440" bIns="45720" rtlCol="0" anchor="t">
            <a:normAutofit/>
          </a:bodyPr>
          <a:lstStyle/>
          <a:p>
            <a:pPr>
              <a:lnSpc>
                <a:spcPct val="100000"/>
              </a:lnSpc>
            </a:pPr>
            <a:r>
              <a:rPr lang="en-US" altLang="ja" sz="4000" kern="1200" cap="all" spc="30" baseline="0">
                <a:solidFill>
                  <a:schemeClr val="tx1"/>
                </a:solidFill>
                <a:latin typeface="+mj-lt"/>
                <a:ea typeface="+mj-ea"/>
                <a:cs typeface="+mj-cs"/>
              </a:rPr>
              <a:t>6</a:t>
            </a:r>
            <a:r>
              <a:rPr lang="ja" altLang="en-US" sz="4000" kern="1200" cap="all" spc="30" baseline="0">
                <a:solidFill>
                  <a:schemeClr val="tx1"/>
                </a:solidFill>
                <a:latin typeface="+mj-lt"/>
                <a:ea typeface="+mj-ea"/>
                <a:cs typeface="+mj-cs"/>
              </a:rPr>
              <a:t>月</a:t>
            </a:r>
            <a:r>
              <a:rPr lang="en-US" altLang="ja" sz="4000" kern="1200" cap="all" spc="30" baseline="0">
                <a:solidFill>
                  <a:schemeClr val="tx1"/>
                </a:solidFill>
                <a:latin typeface="+mj-lt"/>
                <a:ea typeface="+mj-ea"/>
                <a:cs typeface="+mj-cs"/>
              </a:rPr>
              <a:t>1</a:t>
            </a:r>
            <a:r>
              <a:rPr lang="ja" altLang="en-US" sz="4000" kern="1200" cap="all" spc="30" baseline="0">
                <a:solidFill>
                  <a:schemeClr val="tx1"/>
                </a:solidFill>
                <a:latin typeface="+mj-lt"/>
                <a:ea typeface="+mj-ea"/>
                <a:cs typeface="+mj-cs"/>
              </a:rPr>
              <a:t>日の私たち</a:t>
            </a:r>
            <a:endParaRPr kumimoji="1" lang="en-US" altLang="ja-JP" sz="4000" kern="1200" cap="all" spc="30" baseline="0">
              <a:solidFill>
                <a:schemeClr val="tx1"/>
              </a:solidFill>
              <a:latin typeface="+mj-lt"/>
              <a:ea typeface="+mj-ea"/>
              <a:cs typeface="+mj-cs"/>
            </a:endParaRPr>
          </a:p>
        </p:txBody>
      </p:sp>
      <p:cxnSp>
        <p:nvCxnSpPr>
          <p:cNvPr id="15" name="Straight Connector 14">
            <a:extLst>
              <a:ext uri="{FF2B5EF4-FFF2-40B4-BE49-F238E27FC236}">
                <a16:creationId xmlns:a16="http://schemas.microsoft.com/office/drawing/2014/main" id="{4514FD1B-A0BF-4C73-A68E-4B1F7299F6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縦書きテキスト プレースホルダー 3">
            <a:extLst>
              <a:ext uri="{FF2B5EF4-FFF2-40B4-BE49-F238E27FC236}">
                <a16:creationId xmlns:a16="http://schemas.microsoft.com/office/drawing/2014/main" id="{C9EBD975-FE7A-8C75-C685-4564F625107F}"/>
              </a:ext>
            </a:extLst>
          </p:cNvPr>
          <p:cNvSpPr>
            <a:spLocks noGrp="1"/>
          </p:cNvSpPr>
          <p:nvPr>
            <p:ph type="body" orient="vert" idx="1"/>
          </p:nvPr>
        </p:nvSpPr>
        <p:spPr>
          <a:xfrm>
            <a:off x="700635" y="2293126"/>
            <a:ext cx="10691265" cy="3636088"/>
          </a:xfrm>
        </p:spPr>
        <p:txBody>
          <a:bodyPr vert="horz" lIns="91440" tIns="45720" rIns="91440" bIns="45720" rtlCol="0">
            <a:normAutofit/>
          </a:bodyPr>
          <a:lstStyle/>
          <a:p>
            <a:pPr marL="0" lvl="0" indent="0" algn="l" rtl="0">
              <a:lnSpc>
                <a:spcPct val="100000"/>
              </a:lnSpc>
              <a:spcBef>
                <a:spcPts val="0"/>
              </a:spcBef>
              <a:spcAft>
                <a:spcPts val="0"/>
              </a:spcAft>
              <a:buClr>
                <a:schemeClr val="dk1"/>
              </a:buClr>
              <a:buSzPts val="1100"/>
              <a:buFont typeface="Arial"/>
              <a:buNone/>
            </a:pPr>
            <a:endParaRPr lang="ja-JP" altLang="en-US" sz="3200" dirty="0">
              <a:solidFill>
                <a:schemeClr val="dk1"/>
              </a:solidFill>
            </a:endParaRPr>
          </a:p>
          <a:p>
            <a:endParaRPr lang="en-US" altLang="ja-JP" dirty="0"/>
          </a:p>
        </p:txBody>
      </p:sp>
      <p:cxnSp>
        <p:nvCxnSpPr>
          <p:cNvPr id="17" name="Straight Connector 16">
            <a:extLst>
              <a:ext uri="{FF2B5EF4-FFF2-40B4-BE49-F238E27FC236}">
                <a16:creationId xmlns:a16="http://schemas.microsoft.com/office/drawing/2014/main" id="{18B100A6-1EBC-40AB-BB7E-26807F3CF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図表 4">
            <a:extLst>
              <a:ext uri="{FF2B5EF4-FFF2-40B4-BE49-F238E27FC236}">
                <a16:creationId xmlns:a16="http://schemas.microsoft.com/office/drawing/2014/main" id="{99FF326B-0F92-7EC0-36C2-5114C7CA1D38}"/>
              </a:ext>
            </a:extLst>
          </p:cNvPr>
          <p:cNvGraphicFramePr/>
          <p:nvPr>
            <p:extLst>
              <p:ext uri="{D42A27DB-BD31-4B8C-83A1-F6EECF244321}">
                <p14:modId xmlns:p14="http://schemas.microsoft.com/office/powerpoint/2010/main" val="954574751"/>
              </p:ext>
            </p:extLst>
          </p:nvPr>
        </p:nvGraphicFramePr>
        <p:xfrm>
          <a:off x="800100" y="937469"/>
          <a:ext cx="10428732" cy="4998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8317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83DC-CADD-ECF5-8CBA-3F76DF44BBEE}"/>
              </a:ext>
            </a:extLst>
          </p:cNvPr>
          <p:cNvSpPr>
            <a:spLocks noGrp="1"/>
          </p:cNvSpPr>
          <p:nvPr>
            <p:ph type="title"/>
          </p:nvPr>
        </p:nvSpPr>
        <p:spPr>
          <a:xfrm>
            <a:off x="700635" y="922096"/>
            <a:ext cx="10691265" cy="1371030"/>
          </a:xfrm>
        </p:spPr>
        <p:txBody>
          <a:bodyPr vert="horz" lIns="91440" tIns="45720" rIns="91440" bIns="45720" rtlCol="0" anchor="t">
            <a:normAutofit/>
          </a:bodyPr>
          <a:lstStyle/>
          <a:p>
            <a:pPr>
              <a:lnSpc>
                <a:spcPct val="100000"/>
              </a:lnSpc>
            </a:pPr>
            <a:r>
              <a:rPr lang="en-US" altLang="ja" sz="4000" kern="1200" cap="all" spc="30" baseline="0" dirty="0">
                <a:solidFill>
                  <a:schemeClr val="tx1"/>
                </a:solidFill>
                <a:latin typeface="+mj-lt"/>
                <a:ea typeface="+mj-ea"/>
                <a:cs typeface="+mj-cs"/>
              </a:rPr>
              <a:t>6</a:t>
            </a:r>
            <a:r>
              <a:rPr lang="ja" altLang="en-US" sz="4000" kern="1200" cap="all" spc="30" baseline="0" dirty="0">
                <a:solidFill>
                  <a:schemeClr val="tx1"/>
                </a:solidFill>
                <a:latin typeface="+mj-lt"/>
                <a:ea typeface="+mj-ea"/>
                <a:cs typeface="+mj-cs"/>
              </a:rPr>
              <a:t>月</a:t>
            </a:r>
            <a:r>
              <a:rPr lang="en-US" altLang="ja" sz="4000" kern="1200" cap="all" spc="30" baseline="0" dirty="0">
                <a:solidFill>
                  <a:schemeClr val="tx1"/>
                </a:solidFill>
                <a:latin typeface="+mj-lt"/>
                <a:ea typeface="+mj-ea"/>
                <a:cs typeface="+mj-cs"/>
              </a:rPr>
              <a:t>1</a:t>
            </a:r>
            <a:r>
              <a:rPr lang="ja" altLang="en-US" sz="4000" kern="1200" cap="all" spc="30" baseline="0" dirty="0">
                <a:solidFill>
                  <a:schemeClr val="tx1"/>
                </a:solidFill>
                <a:latin typeface="+mj-lt"/>
                <a:ea typeface="+mj-ea"/>
                <a:cs typeface="+mj-cs"/>
              </a:rPr>
              <a:t>日</a:t>
            </a:r>
            <a:r>
              <a:rPr lang="ja-JP" altLang="en-US" sz="4000" cap="all" spc="30" dirty="0"/>
              <a:t>ミニ</a:t>
            </a:r>
            <a:r>
              <a:rPr lang="ja-JP" altLang="en-US" sz="4000" kern="1200" cap="all" spc="30" baseline="0" dirty="0">
                <a:solidFill>
                  <a:schemeClr val="tx1"/>
                </a:solidFill>
                <a:latin typeface="+mj-lt"/>
                <a:ea typeface="+mj-ea"/>
                <a:cs typeface="+mj-cs"/>
              </a:rPr>
              <a:t>グループワークで判明した課題</a:t>
            </a:r>
            <a:endParaRPr kumimoji="1" lang="en-US" altLang="ja-JP" sz="4000" kern="1200" cap="all" spc="30" baseline="0" dirty="0">
              <a:solidFill>
                <a:schemeClr val="tx1"/>
              </a:solidFill>
              <a:latin typeface="+mj-lt"/>
              <a:ea typeface="+mj-ea"/>
              <a:cs typeface="+mj-cs"/>
            </a:endParaRPr>
          </a:p>
        </p:txBody>
      </p:sp>
      <p:graphicFrame>
        <p:nvGraphicFramePr>
          <p:cNvPr id="3" name="図表 2">
            <a:extLst>
              <a:ext uri="{FF2B5EF4-FFF2-40B4-BE49-F238E27FC236}">
                <a16:creationId xmlns:a16="http://schemas.microsoft.com/office/drawing/2014/main" id="{20850FDB-C34E-9BEE-F800-05E197304E36}"/>
              </a:ext>
            </a:extLst>
          </p:cNvPr>
          <p:cNvGraphicFramePr/>
          <p:nvPr>
            <p:extLst>
              <p:ext uri="{D42A27DB-BD31-4B8C-83A1-F6EECF244321}">
                <p14:modId xmlns:p14="http://schemas.microsoft.com/office/powerpoint/2010/main" val="2362123026"/>
              </p:ext>
            </p:extLst>
          </p:nvPr>
        </p:nvGraphicFramePr>
        <p:xfrm>
          <a:off x="1834896" y="1864115"/>
          <a:ext cx="8522208" cy="4071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0289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637CD5-5008-948F-B897-C8385FFE4E10}"/>
              </a:ext>
            </a:extLst>
          </p:cNvPr>
          <p:cNvSpPr>
            <a:spLocks noGrp="1"/>
          </p:cNvSpPr>
          <p:nvPr>
            <p:ph type="title"/>
          </p:nvPr>
        </p:nvSpPr>
        <p:spPr>
          <a:xfrm>
            <a:off x="415600" y="586533"/>
            <a:ext cx="11360800" cy="852800"/>
          </a:xfrm>
        </p:spPr>
        <p:txBody>
          <a:bodyPr/>
          <a:lstStyle/>
          <a:p>
            <a:r>
              <a:rPr kumimoji="1" lang="en-US" altLang="ja-JP" dirty="0"/>
              <a:t>6</a:t>
            </a:r>
            <a:r>
              <a:rPr kumimoji="1" lang="ja-JP" altLang="en-US" dirty="0"/>
              <a:t>月を経て成長したこと</a:t>
            </a:r>
          </a:p>
        </p:txBody>
      </p:sp>
      <p:graphicFrame>
        <p:nvGraphicFramePr>
          <p:cNvPr id="3" name="図表 2">
            <a:extLst>
              <a:ext uri="{FF2B5EF4-FFF2-40B4-BE49-F238E27FC236}">
                <a16:creationId xmlns:a16="http://schemas.microsoft.com/office/drawing/2014/main" id="{2D207DBD-641E-4E73-168C-926BFEFF95A4}"/>
              </a:ext>
            </a:extLst>
          </p:cNvPr>
          <p:cNvGraphicFramePr/>
          <p:nvPr>
            <p:extLst>
              <p:ext uri="{D42A27DB-BD31-4B8C-83A1-F6EECF244321}">
                <p14:modId xmlns:p14="http://schemas.microsoft.com/office/powerpoint/2010/main" val="2701079794"/>
              </p:ext>
            </p:extLst>
          </p:nvPr>
        </p:nvGraphicFramePr>
        <p:xfrm>
          <a:off x="1785816" y="143933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120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8929CC-976C-9650-9E5F-5F98C884B91D}"/>
              </a:ext>
            </a:extLst>
          </p:cNvPr>
          <p:cNvSpPr>
            <a:spLocks noGrp="1"/>
          </p:cNvSpPr>
          <p:nvPr>
            <p:ph type="title"/>
          </p:nvPr>
        </p:nvSpPr>
        <p:spPr/>
        <p:txBody>
          <a:bodyPr/>
          <a:lstStyle/>
          <a:p>
            <a:r>
              <a:rPr kumimoji="1" lang="ja-JP" altLang="en-US" dirty="0"/>
              <a:t>プログラミング</a:t>
            </a:r>
          </a:p>
        </p:txBody>
      </p:sp>
      <p:sp>
        <p:nvSpPr>
          <p:cNvPr id="3" name="テキスト プレースホルダー 2">
            <a:extLst>
              <a:ext uri="{FF2B5EF4-FFF2-40B4-BE49-F238E27FC236}">
                <a16:creationId xmlns:a16="http://schemas.microsoft.com/office/drawing/2014/main" id="{BE9A0FF8-3D80-EA53-0CC6-00A8D18F8CD9}"/>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745063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B907F2-B25E-8515-384C-25630F68AC77}"/>
              </a:ext>
            </a:extLst>
          </p:cNvPr>
          <p:cNvSpPr>
            <a:spLocks noGrp="1"/>
          </p:cNvSpPr>
          <p:nvPr>
            <p:ph type="title"/>
          </p:nvPr>
        </p:nvSpPr>
        <p:spPr/>
        <p:txBody>
          <a:bodyPr/>
          <a:lstStyle/>
          <a:p>
            <a:r>
              <a:rPr kumimoji="1" lang="ja-JP" altLang="en-US" dirty="0"/>
              <a:t>プログラミング面の問題</a:t>
            </a:r>
          </a:p>
        </p:txBody>
      </p:sp>
      <p:graphicFrame>
        <p:nvGraphicFramePr>
          <p:cNvPr id="6" name="コンテンツ プレースホルダー 5">
            <a:extLst>
              <a:ext uri="{FF2B5EF4-FFF2-40B4-BE49-F238E27FC236}">
                <a16:creationId xmlns:a16="http://schemas.microsoft.com/office/drawing/2014/main" id="{5D9A6228-7D7B-70A3-48F5-22D880F9D7E2}"/>
              </a:ext>
            </a:extLst>
          </p:cNvPr>
          <p:cNvGraphicFramePr>
            <a:graphicFrameLocks noGrp="1"/>
          </p:cNvGraphicFramePr>
          <p:nvPr>
            <p:ph sz="half" idx="2"/>
            <p:extLst>
              <p:ext uri="{D42A27DB-BD31-4B8C-83A1-F6EECF244321}">
                <p14:modId xmlns:p14="http://schemas.microsoft.com/office/powerpoint/2010/main" val="3181975483"/>
              </p:ext>
            </p:extLst>
          </p:nvPr>
        </p:nvGraphicFramePr>
        <p:xfrm>
          <a:off x="1270000" y="2128838"/>
          <a:ext cx="9309100" cy="3807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8707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8929CC-976C-9650-9E5F-5F98C884B91D}"/>
              </a:ext>
            </a:extLst>
          </p:cNvPr>
          <p:cNvSpPr>
            <a:spLocks noGrp="1"/>
          </p:cNvSpPr>
          <p:nvPr>
            <p:ph type="title"/>
          </p:nvPr>
        </p:nvSpPr>
        <p:spPr/>
        <p:txBody>
          <a:bodyPr/>
          <a:lstStyle/>
          <a:p>
            <a:r>
              <a:rPr kumimoji="1" lang="ja-JP" altLang="en-US" dirty="0"/>
              <a:t>コードの理解</a:t>
            </a:r>
          </a:p>
        </p:txBody>
      </p:sp>
      <p:sp>
        <p:nvSpPr>
          <p:cNvPr id="3" name="テキスト プレースホルダー 2">
            <a:extLst>
              <a:ext uri="{FF2B5EF4-FFF2-40B4-BE49-F238E27FC236}">
                <a16:creationId xmlns:a16="http://schemas.microsoft.com/office/drawing/2014/main" id="{BE9A0FF8-3D80-EA53-0CC6-00A8D18F8CD9}"/>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690939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EB22DE-EFEA-99AC-9131-D36A0681CDFC}"/>
              </a:ext>
            </a:extLst>
          </p:cNvPr>
          <p:cNvSpPr>
            <a:spLocks noGrp="1"/>
          </p:cNvSpPr>
          <p:nvPr>
            <p:ph type="title"/>
          </p:nvPr>
        </p:nvSpPr>
        <p:spPr/>
        <p:txBody>
          <a:bodyPr/>
          <a:lstStyle/>
          <a:p>
            <a:r>
              <a:rPr kumimoji="1" lang="ja-JP" altLang="en-US" dirty="0"/>
              <a:t>問題</a:t>
            </a:r>
          </a:p>
        </p:txBody>
      </p:sp>
      <p:graphicFrame>
        <p:nvGraphicFramePr>
          <p:cNvPr id="7" name="コンテンツ プレースホルダー 6">
            <a:extLst>
              <a:ext uri="{FF2B5EF4-FFF2-40B4-BE49-F238E27FC236}">
                <a16:creationId xmlns:a16="http://schemas.microsoft.com/office/drawing/2014/main" id="{FF89879C-D1F6-A36E-143A-172D3A2254DA}"/>
              </a:ext>
            </a:extLst>
          </p:cNvPr>
          <p:cNvGraphicFramePr>
            <a:graphicFrameLocks noGrp="1"/>
          </p:cNvGraphicFramePr>
          <p:nvPr>
            <p:ph sz="half" idx="2"/>
            <p:extLst>
              <p:ext uri="{D42A27DB-BD31-4B8C-83A1-F6EECF244321}">
                <p14:modId xmlns:p14="http://schemas.microsoft.com/office/powerpoint/2010/main" val="542352790"/>
              </p:ext>
            </p:extLst>
          </p:nvPr>
        </p:nvGraphicFramePr>
        <p:xfrm>
          <a:off x="685887" y="1690688"/>
          <a:ext cx="10610508" cy="42381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638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D914592-CA75-7302-0028-DE4CBF8A9C50}"/>
              </a:ext>
            </a:extLst>
          </p:cNvPr>
          <p:cNvSpPr>
            <a:spLocks noGrp="1"/>
          </p:cNvSpPr>
          <p:nvPr>
            <p:ph type="title"/>
          </p:nvPr>
        </p:nvSpPr>
        <p:spPr>
          <a:xfrm>
            <a:off x="695325" y="888999"/>
            <a:ext cx="10798176" cy="1051914"/>
          </a:xfrm>
        </p:spPr>
        <p:txBody>
          <a:bodyPr>
            <a:normAutofit/>
          </a:bodyPr>
          <a:lstStyle/>
          <a:p>
            <a:r>
              <a:rPr kumimoji="1" lang="ja-JP" altLang="en-US" dirty="0"/>
              <a:t>解決策：人に頼る</a:t>
            </a:r>
          </a:p>
        </p:txBody>
      </p:sp>
      <p:cxnSp>
        <p:nvCxnSpPr>
          <p:cNvPr id="11" name="Straight Connector 10">
            <a:extLst>
              <a:ext uri="{FF2B5EF4-FFF2-40B4-BE49-F238E27FC236}">
                <a16:creationId xmlns:a16="http://schemas.microsoft.com/office/drawing/2014/main" id="{9BB96FAB-CCBF-4D1E-9D0D-B038ACC29B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コンテンツ プレースホルダー 3">
            <a:extLst>
              <a:ext uri="{FF2B5EF4-FFF2-40B4-BE49-F238E27FC236}">
                <a16:creationId xmlns:a16="http://schemas.microsoft.com/office/drawing/2014/main" id="{1DD31739-6DF9-9656-74A6-A2B6BA0B542A}"/>
              </a:ext>
            </a:extLst>
          </p:cNvPr>
          <p:cNvGraphicFramePr>
            <a:graphicFrameLocks noGrp="1"/>
          </p:cNvGraphicFramePr>
          <p:nvPr>
            <p:ph idx="1"/>
            <p:extLst>
              <p:ext uri="{D42A27DB-BD31-4B8C-83A1-F6EECF244321}">
                <p14:modId xmlns:p14="http://schemas.microsoft.com/office/powerpoint/2010/main" val="2742278389"/>
              </p:ext>
            </p:extLst>
          </p:nvPr>
        </p:nvGraphicFramePr>
        <p:xfrm>
          <a:off x="800100" y="2276474"/>
          <a:ext cx="10629900" cy="3857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638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8929CC-976C-9650-9E5F-5F98C884B91D}"/>
              </a:ext>
            </a:extLst>
          </p:cNvPr>
          <p:cNvSpPr>
            <a:spLocks noGrp="1"/>
          </p:cNvSpPr>
          <p:nvPr>
            <p:ph type="title"/>
          </p:nvPr>
        </p:nvSpPr>
        <p:spPr/>
        <p:txBody>
          <a:bodyPr/>
          <a:lstStyle/>
          <a:p>
            <a:r>
              <a:rPr kumimoji="1" lang="ja-JP" altLang="en-US" dirty="0"/>
              <a:t>機能の理解</a:t>
            </a:r>
          </a:p>
        </p:txBody>
      </p:sp>
      <p:sp>
        <p:nvSpPr>
          <p:cNvPr id="3" name="テキスト プレースホルダー 2">
            <a:extLst>
              <a:ext uri="{FF2B5EF4-FFF2-40B4-BE49-F238E27FC236}">
                <a16:creationId xmlns:a16="http://schemas.microsoft.com/office/drawing/2014/main" id="{BE9A0FF8-3D80-EA53-0CC6-00A8D18F8CD9}"/>
              </a:ext>
            </a:extLst>
          </p:cNvPr>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160990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43BB329-308E-BA90-0EA5-94AFA9794698}"/>
              </a:ext>
            </a:extLst>
          </p:cNvPr>
          <p:cNvSpPr>
            <a:spLocks noGrp="1"/>
          </p:cNvSpPr>
          <p:nvPr>
            <p:ph type="title"/>
          </p:nvPr>
        </p:nvSpPr>
        <p:spPr>
          <a:xfrm>
            <a:off x="695324" y="871758"/>
            <a:ext cx="10283452" cy="3871143"/>
          </a:xfrm>
        </p:spPr>
        <p:txBody>
          <a:bodyPr vert="horz" lIns="91440" tIns="45720" rIns="91440" bIns="45720" rtlCol="0" anchor="t">
            <a:normAutofit/>
          </a:bodyPr>
          <a:lstStyle/>
          <a:p>
            <a:pPr>
              <a:lnSpc>
                <a:spcPct val="100000"/>
              </a:lnSpc>
            </a:pPr>
            <a:r>
              <a:rPr kumimoji="1" lang="en-US" altLang="ja-JP" sz="5400" b="1" cap="all" spc="30" dirty="0">
                <a:solidFill>
                  <a:schemeClr val="bg2"/>
                </a:solidFill>
              </a:rPr>
              <a:t>A.</a:t>
            </a:r>
          </a:p>
        </p:txBody>
      </p:sp>
      <p:cxnSp>
        <p:nvCxnSpPr>
          <p:cNvPr id="13" name="Straight Connector 12">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D91C2B-BDB9-49BE-9C44-E0CFE597AB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4" name="Google Shape;131;p27">
            <a:extLst>
              <a:ext uri="{FF2B5EF4-FFF2-40B4-BE49-F238E27FC236}">
                <a16:creationId xmlns:a16="http://schemas.microsoft.com/office/drawing/2014/main" id="{92F44739-445D-4F87-E1EE-CF215748EC7F}"/>
              </a:ext>
            </a:extLst>
          </p:cNvPr>
          <p:cNvPicPr preferRelativeResize="0"/>
          <p:nvPr/>
        </p:nvPicPr>
        <p:blipFill rotWithShape="1">
          <a:blip r:embed="rId2">
            <a:alphaModFix/>
          </a:blip>
          <a:srcRect l="16841" t="25590" r="16192" b="26631"/>
          <a:stretch/>
        </p:blipFill>
        <p:spPr>
          <a:xfrm>
            <a:off x="1451034" y="531454"/>
            <a:ext cx="6379900" cy="2275875"/>
          </a:xfrm>
          <a:prstGeom prst="rect">
            <a:avLst/>
          </a:prstGeom>
          <a:noFill/>
          <a:ln>
            <a:noFill/>
          </a:ln>
        </p:spPr>
      </p:pic>
      <p:sp>
        <p:nvSpPr>
          <p:cNvPr id="19" name="テキスト ボックス 18">
            <a:extLst>
              <a:ext uri="{FF2B5EF4-FFF2-40B4-BE49-F238E27FC236}">
                <a16:creationId xmlns:a16="http://schemas.microsoft.com/office/drawing/2014/main" id="{84A206FD-B413-D120-FE13-A5A1C22AA8C4}"/>
              </a:ext>
            </a:extLst>
          </p:cNvPr>
          <p:cNvSpPr txBox="1"/>
          <p:nvPr/>
        </p:nvSpPr>
        <p:spPr>
          <a:xfrm>
            <a:off x="1592984" y="2751978"/>
            <a:ext cx="6096000" cy="1446550"/>
          </a:xfrm>
          <a:prstGeom prst="rect">
            <a:avLst/>
          </a:prstGeom>
          <a:noFill/>
        </p:spPr>
        <p:txBody>
          <a:bodyPr wrap="square">
            <a:spAutoFit/>
          </a:bodyPr>
          <a:lstStyle/>
          <a:p>
            <a:r>
              <a:rPr lang="ja-JP" altLang="en-US" sz="8800" b="1" cap="all" spc="30" dirty="0">
                <a:solidFill>
                  <a:srgbClr val="E2E8E7"/>
                </a:solidFill>
                <a:latin typeface="Yu Mincho Demibold"/>
                <a:ea typeface="+mj-ea"/>
                <a:cs typeface="+mj-cs"/>
              </a:rPr>
              <a:t>使うこと</a:t>
            </a:r>
            <a:endParaRPr lang="ja-JP" altLang="en-US" dirty="0"/>
          </a:p>
        </p:txBody>
      </p:sp>
      <p:sp>
        <p:nvSpPr>
          <p:cNvPr id="24" name="テキスト ボックス 23">
            <a:extLst>
              <a:ext uri="{FF2B5EF4-FFF2-40B4-BE49-F238E27FC236}">
                <a16:creationId xmlns:a16="http://schemas.microsoft.com/office/drawing/2014/main" id="{E53698C1-56B7-EEFC-2FA8-3A7A894DBB70}"/>
              </a:ext>
            </a:extLst>
          </p:cNvPr>
          <p:cNvSpPr txBox="1"/>
          <p:nvPr/>
        </p:nvSpPr>
        <p:spPr>
          <a:xfrm>
            <a:off x="7512822" y="1434708"/>
            <a:ext cx="1769146" cy="1446550"/>
          </a:xfrm>
          <a:prstGeom prst="rect">
            <a:avLst/>
          </a:prstGeom>
          <a:noFill/>
        </p:spPr>
        <p:txBody>
          <a:bodyPr wrap="square">
            <a:spAutoFit/>
          </a:bodyPr>
          <a:lstStyle/>
          <a:p>
            <a:r>
              <a:rPr lang="ja-JP" altLang="en-US" sz="8800" b="1" cap="all" spc="30" dirty="0">
                <a:solidFill>
                  <a:srgbClr val="E2E8E7"/>
                </a:solidFill>
                <a:latin typeface="Yu Mincho Demibold"/>
              </a:rPr>
              <a:t>を</a:t>
            </a:r>
            <a:endParaRPr lang="ja-JP" altLang="en-US" dirty="0"/>
          </a:p>
        </p:txBody>
      </p:sp>
    </p:spTree>
    <p:extLst>
      <p:ext uri="{BB962C8B-B14F-4D97-AF65-F5344CB8AC3E}">
        <p14:creationId xmlns:p14="http://schemas.microsoft.com/office/powerpoint/2010/main" val="2720107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EB22DE-EFEA-99AC-9131-D36A0681CDFC}"/>
              </a:ext>
            </a:extLst>
          </p:cNvPr>
          <p:cNvSpPr>
            <a:spLocks noGrp="1"/>
          </p:cNvSpPr>
          <p:nvPr>
            <p:ph type="title"/>
          </p:nvPr>
        </p:nvSpPr>
        <p:spPr/>
        <p:txBody>
          <a:bodyPr/>
          <a:lstStyle/>
          <a:p>
            <a:r>
              <a:rPr kumimoji="1" lang="ja-JP" altLang="en-US" dirty="0"/>
              <a:t>問題</a:t>
            </a:r>
          </a:p>
        </p:txBody>
      </p:sp>
      <p:sp>
        <p:nvSpPr>
          <p:cNvPr id="3" name="テキスト プレースホルダー 2">
            <a:extLst>
              <a:ext uri="{FF2B5EF4-FFF2-40B4-BE49-F238E27FC236}">
                <a16:creationId xmlns:a16="http://schemas.microsoft.com/office/drawing/2014/main" id="{66ABF322-DB14-65C8-02AC-D8A7295C01DF}"/>
              </a:ext>
            </a:extLst>
          </p:cNvPr>
          <p:cNvSpPr>
            <a:spLocks noGrp="1"/>
          </p:cNvSpPr>
          <p:nvPr>
            <p:ph type="body" idx="1"/>
          </p:nvPr>
        </p:nvSpPr>
        <p:spPr/>
        <p:txBody>
          <a:bodyPr/>
          <a:lstStyle/>
          <a:p>
            <a:endParaRPr kumimoji="1" lang="ja-JP" altLang="en-US" dirty="0"/>
          </a:p>
        </p:txBody>
      </p:sp>
      <p:sp>
        <p:nvSpPr>
          <p:cNvPr id="4" name="コンテンツ プレースホルダー 3">
            <a:extLst>
              <a:ext uri="{FF2B5EF4-FFF2-40B4-BE49-F238E27FC236}">
                <a16:creationId xmlns:a16="http://schemas.microsoft.com/office/drawing/2014/main" id="{F467A54D-D7CF-D6E3-49BD-81B0D7558A07}"/>
              </a:ext>
            </a:extLst>
          </p:cNvPr>
          <p:cNvSpPr>
            <a:spLocks noGrp="1"/>
          </p:cNvSpPr>
          <p:nvPr>
            <p:ph sz="half" idx="2"/>
          </p:nvPr>
        </p:nvSpPr>
        <p:spPr/>
        <p:txBody>
          <a:bodyPr/>
          <a:lstStyle/>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デバックで確認する箇所が分からない</a:t>
            </a:r>
            <a:endParaRPr lang="ja-JP" altLang="en-US" b="0" dirty="0">
              <a:effectLst/>
            </a:endParaRPr>
          </a:p>
          <a:p>
            <a:pPr marL="0" indent="0">
              <a:buNone/>
            </a:pPr>
            <a:br>
              <a:rPr lang="ja-JP" altLang="en-US" dirty="0"/>
            </a:br>
            <a:endParaRPr kumimoji="1" lang="ja-JP" altLang="en-US" dirty="0"/>
          </a:p>
        </p:txBody>
      </p:sp>
      <p:sp>
        <p:nvSpPr>
          <p:cNvPr id="5" name="テキスト プレースホルダー 4">
            <a:extLst>
              <a:ext uri="{FF2B5EF4-FFF2-40B4-BE49-F238E27FC236}">
                <a16:creationId xmlns:a16="http://schemas.microsoft.com/office/drawing/2014/main" id="{BC934BB8-7F9C-CF57-D83A-17992C515415}"/>
              </a:ext>
            </a:extLst>
          </p:cNvPr>
          <p:cNvSpPr>
            <a:spLocks noGrp="1"/>
          </p:cNvSpPr>
          <p:nvPr>
            <p:ph type="body" sz="quarter" idx="3"/>
          </p:nvPr>
        </p:nvSpPr>
        <p:spPr/>
        <p:txBody>
          <a:bodyPr/>
          <a:lstStyle/>
          <a:p>
            <a:r>
              <a:rPr kumimoji="1" lang="ja-JP" altLang="en-US" dirty="0"/>
              <a:t>便利機能を学ぶ</a:t>
            </a:r>
          </a:p>
          <a:p>
            <a:endParaRPr kumimoji="1" lang="ja-JP" altLang="en-US" dirty="0"/>
          </a:p>
        </p:txBody>
      </p:sp>
      <p:sp>
        <p:nvSpPr>
          <p:cNvPr id="6" name="コンテンツ プレースホルダー 5">
            <a:extLst>
              <a:ext uri="{FF2B5EF4-FFF2-40B4-BE49-F238E27FC236}">
                <a16:creationId xmlns:a16="http://schemas.microsoft.com/office/drawing/2014/main" id="{B57410F4-590B-1857-A50E-46D4DAF736FE}"/>
              </a:ext>
            </a:extLst>
          </p:cNvPr>
          <p:cNvSpPr>
            <a:spLocks noGrp="1"/>
          </p:cNvSpPr>
          <p:nvPr>
            <p:ph sz="quarter" idx="4"/>
          </p:nvPr>
        </p:nvSpPr>
        <p:spPr/>
        <p:txBody>
          <a:bodyPr/>
          <a:lstStyle/>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特にデバッグに関してですが、使い方とかデバッグしたときに見るところがわからなくなるのが問題でした。これを自力で１から勉強するには骨が折れる。まずは東さんに質問を投げるということを繰り返した。この繰り返しの中でデバッグに関する知識が蓄積されてきて、ある程度分かってきた。</a:t>
            </a:r>
            <a:endParaRPr lang="ja-JP" altLang="en-US" b="0" dirty="0">
              <a:effectLst/>
            </a:endParaRPr>
          </a:p>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その知識を使って、自分で特定した原因を東講師に説明し、自分の認識が合っているかをたびたび確認した。</a:t>
            </a:r>
            <a:endParaRPr lang="ja-JP" altLang="en-US" b="0" dirty="0">
              <a:effectLst/>
            </a:endParaRPr>
          </a:p>
          <a:p>
            <a:br>
              <a:rPr lang="ja-JP" altLang="en-US" dirty="0"/>
            </a:br>
            <a:endParaRPr kumimoji="1" lang="ja-JP" altLang="en-US" dirty="0"/>
          </a:p>
        </p:txBody>
      </p:sp>
    </p:spTree>
    <p:extLst>
      <p:ext uri="{BB962C8B-B14F-4D97-AF65-F5344CB8AC3E}">
        <p14:creationId xmlns:p14="http://schemas.microsoft.com/office/powerpoint/2010/main" val="3299395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8929CC-976C-9650-9E5F-5F98C884B91D}"/>
              </a:ext>
            </a:extLst>
          </p:cNvPr>
          <p:cNvSpPr>
            <a:spLocks noGrp="1"/>
          </p:cNvSpPr>
          <p:nvPr>
            <p:ph type="title"/>
          </p:nvPr>
        </p:nvSpPr>
        <p:spPr/>
        <p:txBody>
          <a:bodyPr/>
          <a:lstStyle/>
          <a:p>
            <a:r>
              <a:rPr kumimoji="1" lang="ja-JP" altLang="en-US" dirty="0"/>
              <a:t>課題②コミュニケーション</a:t>
            </a:r>
          </a:p>
        </p:txBody>
      </p:sp>
      <p:sp>
        <p:nvSpPr>
          <p:cNvPr id="3" name="テキスト プレースホルダー 2">
            <a:extLst>
              <a:ext uri="{FF2B5EF4-FFF2-40B4-BE49-F238E27FC236}">
                <a16:creationId xmlns:a16="http://schemas.microsoft.com/office/drawing/2014/main" id="{BE9A0FF8-3D80-EA53-0CC6-00A8D18F8CD9}"/>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7523256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B907F2-B25E-8515-384C-25630F68AC77}"/>
              </a:ext>
            </a:extLst>
          </p:cNvPr>
          <p:cNvSpPr>
            <a:spLocks noGrp="1"/>
          </p:cNvSpPr>
          <p:nvPr>
            <p:ph type="title"/>
          </p:nvPr>
        </p:nvSpPr>
        <p:spPr/>
        <p:txBody>
          <a:bodyPr/>
          <a:lstStyle/>
          <a:p>
            <a:r>
              <a:rPr kumimoji="1" lang="ja-JP" altLang="en-US" dirty="0"/>
              <a:t>コミュニケーション面の問題</a:t>
            </a:r>
          </a:p>
        </p:txBody>
      </p:sp>
      <p:graphicFrame>
        <p:nvGraphicFramePr>
          <p:cNvPr id="6" name="コンテンツ プレースホルダー 5">
            <a:extLst>
              <a:ext uri="{FF2B5EF4-FFF2-40B4-BE49-F238E27FC236}">
                <a16:creationId xmlns:a16="http://schemas.microsoft.com/office/drawing/2014/main" id="{5D9A6228-7D7B-70A3-48F5-22D880F9D7E2}"/>
              </a:ext>
            </a:extLst>
          </p:cNvPr>
          <p:cNvGraphicFramePr>
            <a:graphicFrameLocks noGrp="1"/>
          </p:cNvGraphicFramePr>
          <p:nvPr>
            <p:ph sz="half" idx="2"/>
            <p:extLst>
              <p:ext uri="{D42A27DB-BD31-4B8C-83A1-F6EECF244321}">
                <p14:modId xmlns:p14="http://schemas.microsoft.com/office/powerpoint/2010/main" val="2729123084"/>
              </p:ext>
            </p:extLst>
          </p:nvPr>
        </p:nvGraphicFramePr>
        <p:xfrm>
          <a:off x="1270000" y="2128838"/>
          <a:ext cx="9309100" cy="3807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06048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21A76B6-9A0F-5109-48D2-1DB622B611A1}"/>
              </a:ext>
            </a:extLst>
          </p:cNvPr>
          <p:cNvSpPr>
            <a:spLocks noGrp="1"/>
          </p:cNvSpPr>
          <p:nvPr>
            <p:ph type="title"/>
          </p:nvPr>
        </p:nvSpPr>
        <p:spPr/>
        <p:txBody>
          <a:bodyPr/>
          <a:lstStyle/>
          <a:p>
            <a:r>
              <a:rPr lang="ja-JP" altLang="en-US" dirty="0"/>
              <a:t>時間管理</a:t>
            </a:r>
          </a:p>
        </p:txBody>
      </p:sp>
      <p:sp>
        <p:nvSpPr>
          <p:cNvPr id="2" name="テキスト プレースホルダー 1">
            <a:extLst>
              <a:ext uri="{FF2B5EF4-FFF2-40B4-BE49-F238E27FC236}">
                <a16:creationId xmlns:a16="http://schemas.microsoft.com/office/drawing/2014/main" id="{F8F07067-EDA9-3D43-1B69-5431EC0573F0}"/>
              </a:ext>
            </a:extLst>
          </p:cNvPr>
          <p:cNvSpPr>
            <a:spLocks noGrp="1"/>
          </p:cNvSpPr>
          <p:nvPr>
            <p:ph type="body" idx="1"/>
          </p:nvPr>
        </p:nvSpPr>
        <p:spPr/>
        <p:txBody>
          <a:bodyPr/>
          <a:lstStyle/>
          <a:p>
            <a:endParaRPr kumimoji="1" lang="ja-JP" altLang="en-US" sz="8000" dirty="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3976792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EB22DE-EFEA-99AC-9131-D36A0681CDFC}"/>
              </a:ext>
            </a:extLst>
          </p:cNvPr>
          <p:cNvSpPr>
            <a:spLocks noGrp="1"/>
          </p:cNvSpPr>
          <p:nvPr>
            <p:ph type="title"/>
          </p:nvPr>
        </p:nvSpPr>
        <p:spPr/>
        <p:txBody>
          <a:bodyPr/>
          <a:lstStyle/>
          <a:p>
            <a:r>
              <a:rPr kumimoji="1" lang="ja-JP" altLang="en-US" dirty="0"/>
              <a:t>問題：時間管理</a:t>
            </a:r>
          </a:p>
        </p:txBody>
      </p:sp>
      <p:sp>
        <p:nvSpPr>
          <p:cNvPr id="3" name="テキスト プレースホルダー 2">
            <a:extLst>
              <a:ext uri="{FF2B5EF4-FFF2-40B4-BE49-F238E27FC236}">
                <a16:creationId xmlns:a16="http://schemas.microsoft.com/office/drawing/2014/main" id="{66ABF322-DB14-65C8-02AC-D8A7295C01DF}"/>
              </a:ext>
            </a:extLst>
          </p:cNvPr>
          <p:cNvSpPr>
            <a:spLocks noGrp="1"/>
          </p:cNvSpPr>
          <p:nvPr>
            <p:ph type="body" idx="1"/>
          </p:nvPr>
        </p:nvSpPr>
        <p:spPr/>
        <p:txBody>
          <a:bodyPr/>
          <a:lstStyle/>
          <a:p>
            <a:endParaRPr kumimoji="1" lang="ja-JP" altLang="en-US" dirty="0"/>
          </a:p>
        </p:txBody>
      </p:sp>
      <p:sp>
        <p:nvSpPr>
          <p:cNvPr id="4" name="コンテンツ プレースホルダー 3">
            <a:extLst>
              <a:ext uri="{FF2B5EF4-FFF2-40B4-BE49-F238E27FC236}">
                <a16:creationId xmlns:a16="http://schemas.microsoft.com/office/drawing/2014/main" id="{F467A54D-D7CF-D6E3-49BD-81B0D7558A07}"/>
              </a:ext>
            </a:extLst>
          </p:cNvPr>
          <p:cNvSpPr>
            <a:spLocks noGrp="1"/>
          </p:cNvSpPr>
          <p:nvPr>
            <p:ph sz="half" idx="2"/>
          </p:nvPr>
        </p:nvSpPr>
        <p:spPr/>
        <p:txBody>
          <a:bodyPr/>
          <a:lstStyle/>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全体の作業量をまとめた記載をしなかったため、各自の個人作業が把握できなかった</a:t>
            </a:r>
            <a:endParaRPr lang="ja-JP" altLang="en-US" sz="1600" b="0" dirty="0">
              <a:effectLst/>
            </a:endParaRPr>
          </a:p>
          <a:p>
            <a:pPr marL="0" indent="0">
              <a:buNone/>
            </a:pPr>
            <a:endParaRPr kumimoji="1" lang="ja-JP" altLang="en-US" dirty="0"/>
          </a:p>
        </p:txBody>
      </p:sp>
      <p:sp>
        <p:nvSpPr>
          <p:cNvPr id="5" name="テキスト プレースホルダー 4">
            <a:extLst>
              <a:ext uri="{FF2B5EF4-FFF2-40B4-BE49-F238E27FC236}">
                <a16:creationId xmlns:a16="http://schemas.microsoft.com/office/drawing/2014/main" id="{BC934BB8-7F9C-CF57-D83A-17992C515415}"/>
              </a:ext>
            </a:extLst>
          </p:cNvPr>
          <p:cNvSpPr>
            <a:spLocks noGrp="1"/>
          </p:cNvSpPr>
          <p:nvPr>
            <p:ph type="body" sz="quarter" idx="3"/>
          </p:nvPr>
        </p:nvSpPr>
        <p:spPr/>
        <p:txBody>
          <a:bodyPr/>
          <a:lstStyle/>
          <a:p>
            <a:endParaRPr kumimoji="1" lang="ja-JP" altLang="en-US" dirty="0"/>
          </a:p>
        </p:txBody>
      </p:sp>
      <p:sp>
        <p:nvSpPr>
          <p:cNvPr id="6" name="コンテンツ プレースホルダー 5">
            <a:extLst>
              <a:ext uri="{FF2B5EF4-FFF2-40B4-BE49-F238E27FC236}">
                <a16:creationId xmlns:a16="http://schemas.microsoft.com/office/drawing/2014/main" id="{B57410F4-590B-1857-A50E-46D4DAF736FE}"/>
              </a:ext>
            </a:extLst>
          </p:cNvPr>
          <p:cNvSpPr>
            <a:spLocks noGrp="1"/>
          </p:cNvSpPr>
          <p:nvPr>
            <p:ph sz="quarter" idx="4"/>
          </p:nvPr>
        </p:nvSpPr>
        <p:spPr/>
        <p:txBody>
          <a:bodyPr/>
          <a:lstStyle/>
          <a:p>
            <a:endParaRPr kumimoji="1" lang="ja-JP" altLang="en-US" dirty="0"/>
          </a:p>
        </p:txBody>
      </p:sp>
    </p:spTree>
    <p:extLst>
      <p:ext uri="{BB962C8B-B14F-4D97-AF65-F5344CB8AC3E}">
        <p14:creationId xmlns:p14="http://schemas.microsoft.com/office/powerpoint/2010/main" val="29161496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8AF512-7191-AF97-29CA-EA0C9533F1C1}"/>
              </a:ext>
            </a:extLst>
          </p:cNvPr>
          <p:cNvSpPr>
            <a:spLocks noGrp="1"/>
          </p:cNvSpPr>
          <p:nvPr>
            <p:ph type="title"/>
          </p:nvPr>
        </p:nvSpPr>
        <p:spPr/>
        <p:txBody>
          <a:bodyPr/>
          <a:lstStyle/>
          <a:p>
            <a:r>
              <a:rPr kumimoji="1" lang="ja-JP" altLang="en-US" dirty="0"/>
              <a:t>解決策：時間管理</a:t>
            </a:r>
          </a:p>
        </p:txBody>
      </p:sp>
      <p:sp>
        <p:nvSpPr>
          <p:cNvPr id="3" name="コンテンツ プレースホルダー 2">
            <a:extLst>
              <a:ext uri="{FF2B5EF4-FFF2-40B4-BE49-F238E27FC236}">
                <a16:creationId xmlns:a16="http://schemas.microsoft.com/office/drawing/2014/main" id="{27D70324-4FC4-EF8E-70DB-2858A354AC5A}"/>
              </a:ext>
            </a:extLst>
          </p:cNvPr>
          <p:cNvSpPr>
            <a:spLocks noGrp="1"/>
          </p:cNvSpPr>
          <p:nvPr>
            <p:ph idx="1"/>
          </p:nvPr>
        </p:nvSpPr>
        <p:spPr/>
        <p:txBody>
          <a:bodyPr/>
          <a:lstStyle/>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確認の機会を設ける</a:t>
            </a:r>
            <a:endParaRPr lang="ja-JP" altLang="en-US" b="0" dirty="0">
              <a:effectLst/>
            </a:endParaRPr>
          </a:p>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グループワークの始めや、終わりに全体のファイル数や作業の確認をした</a:t>
            </a:r>
            <a:endParaRPr lang="ja-JP" altLang="en-US" b="0" dirty="0">
              <a:effectLst/>
            </a:endParaRPr>
          </a:p>
          <a:p>
            <a:pPr marL="457200" rtl="0">
              <a:spcBef>
                <a:spcPts val="0"/>
              </a:spcBef>
              <a:spcAft>
                <a:spcPts val="0"/>
              </a:spcAft>
            </a:pPr>
            <a:r>
              <a:rPr lang="en-US" altLang="ja-JP" sz="1800" b="1" i="0" u="none" strike="noStrike" dirty="0">
                <a:solidFill>
                  <a:srgbClr val="000000"/>
                </a:solidFill>
                <a:effectLst/>
                <a:latin typeface="Arial" panose="020B0604020202020204" pitchFamily="34" charset="0"/>
              </a:rPr>
              <a:t>1</a:t>
            </a:r>
            <a:r>
              <a:rPr lang="ja-JP" altLang="en-US" sz="1800" b="1" i="0" u="none" strike="noStrike" dirty="0">
                <a:solidFill>
                  <a:srgbClr val="000000"/>
                </a:solidFill>
                <a:effectLst/>
                <a:latin typeface="Arial" panose="020B0604020202020204" pitchFamily="34" charset="0"/>
              </a:rPr>
              <a:t>日に</a:t>
            </a:r>
            <a:r>
              <a:rPr lang="en-US" altLang="ja-JP" sz="1800" b="1" i="0" u="none" strike="noStrike" dirty="0">
                <a:solidFill>
                  <a:srgbClr val="000000"/>
                </a:solidFill>
                <a:effectLst/>
                <a:latin typeface="Arial" panose="020B0604020202020204" pitchFamily="34" charset="0"/>
              </a:rPr>
              <a:t>3</a:t>
            </a:r>
            <a:r>
              <a:rPr lang="ja-JP" altLang="en-US" sz="1800" b="1" i="0" u="none" strike="noStrike" dirty="0">
                <a:solidFill>
                  <a:srgbClr val="000000"/>
                </a:solidFill>
                <a:effectLst/>
                <a:latin typeface="Arial" panose="020B0604020202020204" pitchFamily="34" charset="0"/>
              </a:rPr>
              <a:t>回以上、振り返りの時間を設けた</a:t>
            </a:r>
            <a:endParaRPr lang="ja-JP" altLang="en-US" b="0" dirty="0">
              <a:effectLst/>
            </a:endParaRPr>
          </a:p>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結果：作業の遅延の把握やシステムの期限内完成を間に合わせることができ、適切な役割分担を決めることができた</a:t>
            </a:r>
            <a:endParaRPr lang="ja-JP" altLang="en-US" b="0" dirty="0">
              <a:effectLst/>
            </a:endParaRPr>
          </a:p>
          <a:p>
            <a:br>
              <a:rPr lang="ja-JP" altLang="en-US" dirty="0"/>
            </a:br>
            <a:endParaRPr kumimoji="1" lang="ja-JP" altLang="en-US" dirty="0"/>
          </a:p>
        </p:txBody>
      </p:sp>
    </p:spTree>
    <p:extLst>
      <p:ext uri="{BB962C8B-B14F-4D97-AF65-F5344CB8AC3E}">
        <p14:creationId xmlns:p14="http://schemas.microsoft.com/office/powerpoint/2010/main" val="3372589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21A76B6-9A0F-5109-48D2-1DB622B611A1}"/>
              </a:ext>
            </a:extLst>
          </p:cNvPr>
          <p:cNvSpPr>
            <a:spLocks noGrp="1"/>
          </p:cNvSpPr>
          <p:nvPr>
            <p:ph type="title"/>
          </p:nvPr>
        </p:nvSpPr>
        <p:spPr/>
        <p:txBody>
          <a:bodyPr/>
          <a:lstStyle/>
          <a:p>
            <a:r>
              <a:rPr lang="ja-JP" altLang="en-US" dirty="0"/>
              <a:t>用語解釈</a:t>
            </a:r>
          </a:p>
        </p:txBody>
      </p:sp>
      <p:sp>
        <p:nvSpPr>
          <p:cNvPr id="2" name="テキスト プレースホルダー 1">
            <a:extLst>
              <a:ext uri="{FF2B5EF4-FFF2-40B4-BE49-F238E27FC236}">
                <a16:creationId xmlns:a16="http://schemas.microsoft.com/office/drawing/2014/main" id="{F8F07067-EDA9-3D43-1B69-5431EC0573F0}"/>
              </a:ext>
            </a:extLst>
          </p:cNvPr>
          <p:cNvSpPr>
            <a:spLocks noGrp="1"/>
          </p:cNvSpPr>
          <p:nvPr>
            <p:ph type="body" idx="1"/>
          </p:nvPr>
        </p:nvSpPr>
        <p:spPr/>
        <p:txBody>
          <a:bodyPr/>
          <a:lstStyle/>
          <a:p>
            <a:endParaRPr kumimoji="1" lang="ja-JP" altLang="en-US" sz="8000" dirty="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2279182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EB22DE-EFEA-99AC-9131-D36A0681CDFC}"/>
              </a:ext>
            </a:extLst>
          </p:cNvPr>
          <p:cNvSpPr>
            <a:spLocks noGrp="1"/>
          </p:cNvSpPr>
          <p:nvPr>
            <p:ph type="title"/>
          </p:nvPr>
        </p:nvSpPr>
        <p:spPr/>
        <p:txBody>
          <a:bodyPr/>
          <a:lstStyle/>
          <a:p>
            <a:r>
              <a:rPr kumimoji="1" lang="ja-JP" altLang="en-US" dirty="0"/>
              <a:t>問題：用語解釈</a:t>
            </a:r>
          </a:p>
        </p:txBody>
      </p:sp>
      <p:graphicFrame>
        <p:nvGraphicFramePr>
          <p:cNvPr id="8" name="コンテンツ プレースホルダー 7">
            <a:extLst>
              <a:ext uri="{FF2B5EF4-FFF2-40B4-BE49-F238E27FC236}">
                <a16:creationId xmlns:a16="http://schemas.microsoft.com/office/drawing/2014/main" id="{32C668D7-2110-535F-D74C-CA65DFABCD5D}"/>
              </a:ext>
            </a:extLst>
          </p:cNvPr>
          <p:cNvGraphicFramePr>
            <a:graphicFrameLocks noGrp="1"/>
          </p:cNvGraphicFramePr>
          <p:nvPr>
            <p:ph sz="quarter" idx="4"/>
            <p:extLst>
              <p:ext uri="{D42A27DB-BD31-4B8C-83A1-F6EECF244321}">
                <p14:modId xmlns:p14="http://schemas.microsoft.com/office/powerpoint/2010/main" val="235605389"/>
              </p:ext>
            </p:extLst>
          </p:nvPr>
        </p:nvGraphicFramePr>
        <p:xfrm>
          <a:off x="1364456" y="2289175"/>
          <a:ext cx="9463088" cy="3424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04542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E18AF512-7191-AF97-29CA-EA0C9533F1C1}"/>
              </a:ext>
            </a:extLst>
          </p:cNvPr>
          <p:cNvSpPr>
            <a:spLocks noGrp="1"/>
          </p:cNvSpPr>
          <p:nvPr>
            <p:ph type="title"/>
          </p:nvPr>
        </p:nvSpPr>
        <p:spPr>
          <a:xfrm>
            <a:off x="700088" y="909637"/>
            <a:ext cx="6852004" cy="1362073"/>
          </a:xfrm>
        </p:spPr>
        <p:txBody>
          <a:bodyPr>
            <a:normAutofit/>
          </a:bodyPr>
          <a:lstStyle/>
          <a:p>
            <a:r>
              <a:rPr kumimoji="1" lang="ja-JP" altLang="en-US"/>
              <a:t>解決策：用語解釈</a:t>
            </a:r>
            <a:endParaRPr kumimoji="1" lang="ja-JP" altLang="en-US" dirty="0"/>
          </a:p>
        </p:txBody>
      </p:sp>
      <p:cxnSp>
        <p:nvCxnSpPr>
          <p:cNvPr id="16" name="Straight Connector 11">
            <a:extLst>
              <a:ext uri="{FF2B5EF4-FFF2-40B4-BE49-F238E27FC236}">
                <a16:creationId xmlns:a16="http://schemas.microsoft.com/office/drawing/2014/main" id="{7F1E95A2-E5F1-4C8A-92DC-CE369D1939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コンテンツ プレースホルダー 5">
            <a:extLst>
              <a:ext uri="{FF2B5EF4-FFF2-40B4-BE49-F238E27FC236}">
                <a16:creationId xmlns:a16="http://schemas.microsoft.com/office/drawing/2014/main" id="{FF6FDD74-877A-DB4E-8B2D-41839D4F34D7}"/>
              </a:ext>
            </a:extLst>
          </p:cNvPr>
          <p:cNvGraphicFramePr>
            <a:graphicFrameLocks noGrp="1"/>
          </p:cNvGraphicFramePr>
          <p:nvPr>
            <p:ph idx="1"/>
            <p:extLst>
              <p:ext uri="{D42A27DB-BD31-4B8C-83A1-F6EECF244321}">
                <p14:modId xmlns:p14="http://schemas.microsoft.com/office/powerpoint/2010/main" val="377009473"/>
              </p:ext>
            </p:extLst>
          </p:nvPr>
        </p:nvGraphicFramePr>
        <p:xfrm>
          <a:off x="914401" y="1925988"/>
          <a:ext cx="6804626" cy="35531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グラフィックス 4">
            <a:extLst>
              <a:ext uri="{FF2B5EF4-FFF2-40B4-BE49-F238E27FC236}">
                <a16:creationId xmlns:a16="http://schemas.microsoft.com/office/drawing/2014/main" id="{7439F4BF-47C3-E824-C244-7DFCF6C0B3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38284" y="2095730"/>
            <a:ext cx="648216" cy="602926"/>
          </a:xfrm>
          <a:prstGeom prst="rect">
            <a:avLst/>
          </a:prstGeom>
        </p:spPr>
      </p:pic>
      <p:cxnSp>
        <p:nvCxnSpPr>
          <p:cNvPr id="14" name="Straight Connector 13">
            <a:extLst>
              <a:ext uri="{FF2B5EF4-FFF2-40B4-BE49-F238E27FC236}">
                <a16:creationId xmlns:a16="http://schemas.microsoft.com/office/drawing/2014/main" id="{AFCF674C-D208-4497-A189-02E8503DA8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9049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21A76B6-9A0F-5109-48D2-1DB622B611A1}"/>
              </a:ext>
            </a:extLst>
          </p:cNvPr>
          <p:cNvSpPr>
            <a:spLocks noGrp="1"/>
          </p:cNvSpPr>
          <p:nvPr>
            <p:ph type="title"/>
          </p:nvPr>
        </p:nvSpPr>
        <p:spPr/>
        <p:txBody>
          <a:bodyPr/>
          <a:lstStyle/>
          <a:p>
            <a:r>
              <a:rPr lang="ja-JP" altLang="en-US" dirty="0"/>
              <a:t>オンライン上での会話</a:t>
            </a:r>
          </a:p>
        </p:txBody>
      </p:sp>
      <p:sp>
        <p:nvSpPr>
          <p:cNvPr id="2" name="テキスト プレースホルダー 1">
            <a:extLst>
              <a:ext uri="{FF2B5EF4-FFF2-40B4-BE49-F238E27FC236}">
                <a16:creationId xmlns:a16="http://schemas.microsoft.com/office/drawing/2014/main" id="{F8F07067-EDA9-3D43-1B69-5431EC0573F0}"/>
              </a:ext>
            </a:extLst>
          </p:cNvPr>
          <p:cNvSpPr>
            <a:spLocks noGrp="1"/>
          </p:cNvSpPr>
          <p:nvPr>
            <p:ph type="body" idx="1"/>
          </p:nvPr>
        </p:nvSpPr>
        <p:spPr/>
        <p:txBody>
          <a:bodyPr/>
          <a:lstStyle/>
          <a:p>
            <a:endParaRPr kumimoji="1" lang="ja-JP" altLang="en-US" sz="8000" dirty="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593370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78DECA16-103D-2614-1E90-E6D08EBD0F8D}"/>
              </a:ext>
            </a:extLst>
          </p:cNvPr>
          <p:cNvSpPr>
            <a:spLocks noGrp="1"/>
          </p:cNvSpPr>
          <p:nvPr>
            <p:ph idx="1"/>
          </p:nvPr>
        </p:nvSpPr>
        <p:spPr>
          <a:xfrm>
            <a:off x="636914" y="1652445"/>
            <a:ext cx="6041371" cy="3553109"/>
          </a:xfrm>
        </p:spPr>
        <p:txBody>
          <a:bodyPr>
            <a:normAutofit fontScale="92500" lnSpcReduction="20000"/>
          </a:bodyPr>
          <a:lstStyle/>
          <a:p>
            <a:pPr marL="0" indent="0" algn="ctr">
              <a:buNone/>
            </a:pPr>
            <a:r>
              <a:rPr kumimoji="1" lang="ja-JP" altLang="en-US" sz="5400" spc="0" dirty="0">
                <a:solidFill>
                  <a:srgbClr val="000000"/>
                </a:solidFill>
                <a:latin typeface="Yu Gothic Medium"/>
              </a:rPr>
              <a:t>ほ</a:t>
            </a:r>
            <a:r>
              <a:rPr kumimoji="1" lang="ja-JP" altLang="en-US" sz="5400" i="0" u="none" strike="noStrike" kern="1200" cap="none" spc="0" normalizeH="0" baseline="0" noProof="0" dirty="0">
                <a:ln>
                  <a:noFill/>
                </a:ln>
                <a:solidFill>
                  <a:srgbClr val="000000"/>
                </a:solidFill>
                <a:effectLst/>
                <a:uLnTx/>
                <a:uFillTx/>
                <a:latin typeface="Yu Gothic Medium"/>
                <a:ea typeface="+mn-ea"/>
                <a:cs typeface="+mn-cs"/>
              </a:rPr>
              <a:t>める</a:t>
            </a:r>
            <a:br>
              <a:rPr kumimoji="1" lang="en-US" altLang="ja-JP" sz="5400" i="0" u="none" strike="noStrike" kern="1200" cap="none" spc="0" normalizeH="0" baseline="0" noProof="0" dirty="0">
                <a:ln>
                  <a:noFill/>
                </a:ln>
                <a:solidFill>
                  <a:srgbClr val="000000"/>
                </a:solidFill>
                <a:effectLst/>
                <a:uLnTx/>
                <a:uFillTx/>
                <a:latin typeface="Yu Gothic Medium"/>
                <a:ea typeface="+mn-ea"/>
                <a:cs typeface="+mn-cs"/>
              </a:rPr>
            </a:br>
            <a:r>
              <a:rPr kumimoji="1" lang="ja-JP" altLang="en-US" sz="5400" i="0" u="none" strike="noStrike" kern="1200" cap="none" spc="0" normalizeH="0" baseline="0" noProof="0" dirty="0">
                <a:ln>
                  <a:noFill/>
                </a:ln>
                <a:solidFill>
                  <a:srgbClr val="000000"/>
                </a:solidFill>
                <a:effectLst/>
                <a:uLnTx/>
                <a:uFillTx/>
                <a:latin typeface="Yu Gothic Medium"/>
                <a:ea typeface="+mn-ea"/>
                <a:cs typeface="+mn-cs"/>
              </a:rPr>
              <a:t>＋</a:t>
            </a:r>
            <a:br>
              <a:rPr kumimoji="1" lang="en-US" altLang="ja-JP" sz="5400" i="0" u="none" strike="noStrike" kern="1200" cap="none" spc="0" normalizeH="0" baseline="0" noProof="0" dirty="0">
                <a:ln>
                  <a:noFill/>
                </a:ln>
                <a:solidFill>
                  <a:srgbClr val="000000"/>
                </a:solidFill>
                <a:effectLst/>
                <a:uLnTx/>
                <a:uFillTx/>
                <a:latin typeface="Yu Gothic Medium"/>
                <a:ea typeface="+mn-ea"/>
                <a:cs typeface="+mn-cs"/>
              </a:rPr>
            </a:br>
            <a:r>
              <a:rPr kumimoji="1" lang="ja-JP" altLang="en-US" sz="5400" i="0" u="none" strike="noStrike" kern="1200" cap="none" spc="0" normalizeH="0" baseline="0" noProof="0" dirty="0">
                <a:ln>
                  <a:noFill/>
                </a:ln>
                <a:solidFill>
                  <a:srgbClr val="000000"/>
                </a:solidFill>
                <a:effectLst/>
                <a:uLnTx/>
                <a:uFillTx/>
                <a:latin typeface="Yu Gothic Medium"/>
                <a:ea typeface="+mn-ea"/>
                <a:cs typeface="+mn-cs"/>
              </a:rPr>
              <a:t>生活に〇をつける</a:t>
            </a:r>
            <a:endParaRPr kumimoji="1" lang="en-US" altLang="ja-JP" sz="5400" i="0" u="none" strike="noStrike" kern="1200" cap="none" spc="0" normalizeH="0" baseline="0" noProof="0" dirty="0">
              <a:ln>
                <a:noFill/>
              </a:ln>
              <a:solidFill>
                <a:srgbClr val="000000"/>
              </a:solidFill>
              <a:effectLst/>
              <a:uLnTx/>
              <a:uFillTx/>
              <a:latin typeface="Yu Gothic Medium"/>
              <a:ea typeface="+mn-ea"/>
              <a:cs typeface="+mn-cs"/>
            </a:endParaRPr>
          </a:p>
          <a:p>
            <a:pPr marL="0" indent="0" algn="ctr">
              <a:buNone/>
            </a:pPr>
            <a:r>
              <a:rPr kumimoji="1" lang="ja-JP" altLang="en-US" sz="5400" spc="0" dirty="0">
                <a:solidFill>
                  <a:srgbClr val="000000"/>
                </a:solidFill>
                <a:latin typeface="Yu Gothic Medium"/>
              </a:rPr>
              <a:t>＝</a:t>
            </a:r>
            <a:r>
              <a:rPr kumimoji="1" lang="en-US" altLang="ja-JP" sz="5400" b="1" dirty="0">
                <a:solidFill>
                  <a:srgbClr val="FF6700"/>
                </a:solidFill>
              </a:rPr>
              <a:t> POME</a:t>
            </a:r>
            <a:endParaRPr lang="en-US" sz="3200" dirty="0"/>
          </a:p>
        </p:txBody>
      </p:sp>
      <p:pic>
        <p:nvPicPr>
          <p:cNvPr id="5" name="コンテンツ プレースホルダー 4" descr="棒グラフ&#10;&#10;中程度の精度で自動的に生成された説明">
            <a:extLst>
              <a:ext uri="{FF2B5EF4-FFF2-40B4-BE49-F238E27FC236}">
                <a16:creationId xmlns:a16="http://schemas.microsoft.com/office/drawing/2014/main" id="{BA8F3795-D66D-AD32-D90D-F62CD8096945}"/>
              </a:ext>
            </a:extLst>
          </p:cNvPr>
          <p:cNvPicPr>
            <a:picLocks noChangeAspect="1"/>
          </p:cNvPicPr>
          <p:nvPr/>
        </p:nvPicPr>
        <p:blipFill rotWithShape="1">
          <a:blip r:embed="rId2">
            <a:extLst>
              <a:ext uri="{28A0092B-C50C-407E-A947-70E740481C1C}">
                <a14:useLocalDpi xmlns:a14="http://schemas.microsoft.com/office/drawing/2010/main" val="0"/>
              </a:ext>
            </a:extLst>
          </a:blip>
          <a:srcRect l="34093" t="1" r="33983" b="1"/>
          <a:stretch/>
        </p:blipFill>
        <p:spPr>
          <a:xfrm>
            <a:off x="7638675" y="-795335"/>
            <a:ext cx="4610101" cy="7653335"/>
          </a:xfrm>
          <a:prstGeom prst="rect">
            <a:avLst/>
          </a:prstGeom>
        </p:spPr>
      </p:pic>
      <p:cxnSp>
        <p:nvCxnSpPr>
          <p:cNvPr id="16" name="Straight Connector 15">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3943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EB22DE-EFEA-99AC-9131-D36A0681CDFC}"/>
              </a:ext>
            </a:extLst>
          </p:cNvPr>
          <p:cNvSpPr>
            <a:spLocks noGrp="1"/>
          </p:cNvSpPr>
          <p:nvPr>
            <p:ph type="title"/>
          </p:nvPr>
        </p:nvSpPr>
        <p:spPr/>
        <p:txBody>
          <a:bodyPr/>
          <a:lstStyle/>
          <a:p>
            <a:r>
              <a:rPr kumimoji="1" lang="ja-JP" altLang="en-US" dirty="0"/>
              <a:t>問題：オンラインでの会話</a:t>
            </a:r>
          </a:p>
        </p:txBody>
      </p:sp>
      <p:sp>
        <p:nvSpPr>
          <p:cNvPr id="3" name="テキスト プレースホルダー 2">
            <a:extLst>
              <a:ext uri="{FF2B5EF4-FFF2-40B4-BE49-F238E27FC236}">
                <a16:creationId xmlns:a16="http://schemas.microsoft.com/office/drawing/2014/main" id="{66ABF322-DB14-65C8-02AC-D8A7295C01DF}"/>
              </a:ext>
            </a:extLst>
          </p:cNvPr>
          <p:cNvSpPr>
            <a:spLocks noGrp="1"/>
          </p:cNvSpPr>
          <p:nvPr>
            <p:ph type="body" idx="1"/>
          </p:nvPr>
        </p:nvSpPr>
        <p:spPr/>
        <p:txBody>
          <a:bodyPr/>
          <a:lstStyle/>
          <a:p>
            <a:endParaRPr kumimoji="1" lang="ja-JP" altLang="en-US" dirty="0"/>
          </a:p>
        </p:txBody>
      </p:sp>
      <p:graphicFrame>
        <p:nvGraphicFramePr>
          <p:cNvPr id="7" name="コンテンツ プレースホルダー 6">
            <a:extLst>
              <a:ext uri="{FF2B5EF4-FFF2-40B4-BE49-F238E27FC236}">
                <a16:creationId xmlns:a16="http://schemas.microsoft.com/office/drawing/2014/main" id="{7D5DC956-A7F2-8EAF-FCA1-6C635095607F}"/>
              </a:ext>
            </a:extLst>
          </p:cNvPr>
          <p:cNvGraphicFramePr>
            <a:graphicFrameLocks noGrp="1"/>
          </p:cNvGraphicFramePr>
          <p:nvPr>
            <p:ph sz="half" idx="2"/>
            <p:extLst>
              <p:ext uri="{D42A27DB-BD31-4B8C-83A1-F6EECF244321}">
                <p14:modId xmlns:p14="http://schemas.microsoft.com/office/powerpoint/2010/main" val="533007935"/>
              </p:ext>
            </p:extLst>
          </p:nvPr>
        </p:nvGraphicFramePr>
        <p:xfrm>
          <a:off x="2997287" y="2687637"/>
          <a:ext cx="5282192" cy="2371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プレースホルダー 4">
            <a:extLst>
              <a:ext uri="{FF2B5EF4-FFF2-40B4-BE49-F238E27FC236}">
                <a16:creationId xmlns:a16="http://schemas.microsoft.com/office/drawing/2014/main" id="{BC934BB8-7F9C-CF57-D83A-17992C515415}"/>
              </a:ext>
            </a:extLst>
          </p:cNvPr>
          <p:cNvSpPr>
            <a:spLocks noGrp="1"/>
          </p:cNvSpPr>
          <p:nvPr>
            <p:ph type="body" sz="quarter" idx="3"/>
          </p:nvPr>
        </p:nvSpPr>
        <p:spPr/>
        <p:txBody>
          <a:bodyPr/>
          <a:lstStyle/>
          <a:p>
            <a:endParaRPr kumimoji="1" lang="ja-JP" altLang="en-US" dirty="0"/>
          </a:p>
        </p:txBody>
      </p:sp>
      <p:sp>
        <p:nvSpPr>
          <p:cNvPr id="6" name="コンテンツ プレースホルダー 5">
            <a:extLst>
              <a:ext uri="{FF2B5EF4-FFF2-40B4-BE49-F238E27FC236}">
                <a16:creationId xmlns:a16="http://schemas.microsoft.com/office/drawing/2014/main" id="{B57410F4-590B-1857-A50E-46D4DAF736FE}"/>
              </a:ext>
            </a:extLst>
          </p:cNvPr>
          <p:cNvSpPr>
            <a:spLocks noGrp="1"/>
          </p:cNvSpPr>
          <p:nvPr>
            <p:ph sz="quarter" idx="4"/>
          </p:nvPr>
        </p:nvSpPr>
        <p:spPr/>
        <p:txBody>
          <a:bodyPr/>
          <a:lstStyle/>
          <a:p>
            <a:pPr marL="0" indent="0">
              <a:buNone/>
            </a:pPr>
            <a:endParaRPr kumimoji="1" lang="ja-JP" altLang="en-US" dirty="0"/>
          </a:p>
        </p:txBody>
      </p:sp>
    </p:spTree>
    <p:extLst>
      <p:ext uri="{BB962C8B-B14F-4D97-AF65-F5344CB8AC3E}">
        <p14:creationId xmlns:p14="http://schemas.microsoft.com/office/powerpoint/2010/main" val="4500123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8AF512-7191-AF97-29CA-EA0C9533F1C1}"/>
              </a:ext>
            </a:extLst>
          </p:cNvPr>
          <p:cNvSpPr>
            <a:spLocks noGrp="1"/>
          </p:cNvSpPr>
          <p:nvPr>
            <p:ph type="title"/>
          </p:nvPr>
        </p:nvSpPr>
        <p:spPr/>
        <p:txBody>
          <a:bodyPr/>
          <a:lstStyle/>
          <a:p>
            <a:r>
              <a:rPr kumimoji="1" lang="ja-JP" altLang="en-US" dirty="0"/>
              <a:t>解決策：オンラインでの会話</a:t>
            </a:r>
          </a:p>
        </p:txBody>
      </p:sp>
      <p:sp>
        <p:nvSpPr>
          <p:cNvPr id="3" name="コンテンツ プレースホルダー 2">
            <a:extLst>
              <a:ext uri="{FF2B5EF4-FFF2-40B4-BE49-F238E27FC236}">
                <a16:creationId xmlns:a16="http://schemas.microsoft.com/office/drawing/2014/main" id="{27D70324-4FC4-EF8E-70DB-2858A354AC5A}"/>
              </a:ext>
            </a:extLst>
          </p:cNvPr>
          <p:cNvSpPr>
            <a:spLocks noGrp="1"/>
          </p:cNvSpPr>
          <p:nvPr>
            <p:ph idx="1"/>
          </p:nvPr>
        </p:nvSpPr>
        <p:spPr/>
        <p:txBody>
          <a:bodyPr/>
          <a:lstStyle/>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解決策：ポジティブな反応</a:t>
            </a:r>
            <a:endParaRPr lang="ja-JP" altLang="en-US" sz="1600" b="0" dirty="0">
              <a:effectLst/>
            </a:endParaRPr>
          </a:p>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相手を褒める、発表が終わったら拍手など、ポジティブな言葉、行動を積極的に行った</a:t>
            </a:r>
            <a:endParaRPr lang="ja-JP" altLang="en-US" sz="1600" b="0" dirty="0">
              <a:effectLst/>
            </a:endParaRPr>
          </a:p>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雰囲気も徐々によくなり、これ何の時間、ということが無言の時に聞けるようにまでなった</a:t>
            </a:r>
            <a:endParaRPr lang="ja-JP" altLang="en-US" sz="1600" b="0" dirty="0">
              <a:effectLst/>
            </a:endParaRPr>
          </a:p>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結果：役割にとらわれることなく、チーム内で助け合う、という意識を持って活動することができるようになった</a:t>
            </a:r>
            <a:endParaRPr lang="ja-JP" altLang="en-US" sz="1600" b="0" dirty="0">
              <a:effectLst/>
            </a:endParaRPr>
          </a:p>
          <a:p>
            <a:br>
              <a:rPr lang="ja-JP" altLang="en-US" sz="1600" dirty="0"/>
            </a:br>
            <a:endParaRPr kumimoji="1" lang="ja-JP" altLang="en-US" dirty="0"/>
          </a:p>
        </p:txBody>
      </p:sp>
    </p:spTree>
    <p:extLst>
      <p:ext uri="{BB962C8B-B14F-4D97-AF65-F5344CB8AC3E}">
        <p14:creationId xmlns:p14="http://schemas.microsoft.com/office/powerpoint/2010/main" val="3021186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147606-CA87-3E0B-3429-B7D9E0B9A1B4}"/>
              </a:ext>
            </a:extLst>
          </p:cNvPr>
          <p:cNvSpPr>
            <a:spLocks noGrp="1"/>
          </p:cNvSpPr>
          <p:nvPr>
            <p:ph type="title"/>
          </p:nvPr>
        </p:nvSpPr>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56D7E40D-41ED-B0E0-7BB2-9668FAE82A72}"/>
              </a:ext>
            </a:extLst>
          </p:cNvPr>
          <p:cNvSpPr>
            <a:spLocks noGrp="1"/>
          </p:cNvSpPr>
          <p:nvPr>
            <p:ph idx="1"/>
          </p:nvPr>
        </p:nvSpPr>
        <p:spPr/>
        <p:txBody>
          <a:bodyPr/>
          <a:lstStyle/>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コミュニケーションにおける課題：チーム内での情報共有　</a:t>
            </a:r>
            <a:endParaRPr lang="ja-JP" altLang="en-US" b="0" dirty="0">
              <a:effectLst/>
            </a:endParaRPr>
          </a:p>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解決策と結果から、私たちはチーム内での情報共有の意識を高め、行動できるようになった</a:t>
            </a:r>
            <a:endParaRPr lang="ja-JP" altLang="en-US" b="0" dirty="0">
              <a:effectLst/>
            </a:endParaRPr>
          </a:p>
          <a:p>
            <a:br>
              <a:rPr lang="ja-JP" altLang="en-US" dirty="0"/>
            </a:br>
            <a:endParaRPr kumimoji="1" lang="ja-JP" altLang="en-US" dirty="0"/>
          </a:p>
        </p:txBody>
      </p:sp>
    </p:spTree>
    <p:extLst>
      <p:ext uri="{BB962C8B-B14F-4D97-AF65-F5344CB8AC3E}">
        <p14:creationId xmlns:p14="http://schemas.microsoft.com/office/powerpoint/2010/main" val="4181467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21A76B6-9A0F-5109-48D2-1DB622B611A1}"/>
              </a:ext>
            </a:extLst>
          </p:cNvPr>
          <p:cNvSpPr>
            <a:spLocks noGrp="1"/>
          </p:cNvSpPr>
          <p:nvPr>
            <p:ph type="title"/>
          </p:nvPr>
        </p:nvSpPr>
        <p:spPr/>
        <p:txBody>
          <a:bodyPr/>
          <a:lstStyle/>
          <a:p>
            <a:r>
              <a:rPr lang="ja-JP" altLang="en-US" dirty="0"/>
              <a:t>これから</a:t>
            </a:r>
          </a:p>
        </p:txBody>
      </p:sp>
      <p:sp>
        <p:nvSpPr>
          <p:cNvPr id="2" name="テキスト プレースホルダー 1">
            <a:extLst>
              <a:ext uri="{FF2B5EF4-FFF2-40B4-BE49-F238E27FC236}">
                <a16:creationId xmlns:a16="http://schemas.microsoft.com/office/drawing/2014/main" id="{F8F07067-EDA9-3D43-1B69-5431EC0573F0}"/>
              </a:ext>
            </a:extLst>
          </p:cNvPr>
          <p:cNvSpPr>
            <a:spLocks noGrp="1"/>
          </p:cNvSpPr>
          <p:nvPr>
            <p:ph type="body" idx="1"/>
          </p:nvPr>
        </p:nvSpPr>
        <p:spPr/>
        <p:txBody>
          <a:bodyPr/>
          <a:lstStyle/>
          <a:p>
            <a:endParaRPr kumimoji="1" lang="ja-JP" altLang="en-US" sz="8000" dirty="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23814656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8E5A66-3AB9-34AD-E3AB-678E1B855F30}"/>
              </a:ext>
            </a:extLst>
          </p:cNvPr>
          <p:cNvSpPr>
            <a:spLocks noGrp="1"/>
          </p:cNvSpPr>
          <p:nvPr>
            <p:ph type="title"/>
          </p:nvPr>
        </p:nvSpPr>
        <p:spPr/>
        <p:txBody>
          <a:bodyPr/>
          <a:lstStyle/>
          <a:p>
            <a:r>
              <a:rPr kumimoji="1" lang="ja-JP" altLang="en-US" dirty="0"/>
              <a:t>研修を活かして</a:t>
            </a:r>
          </a:p>
        </p:txBody>
      </p:sp>
      <p:graphicFrame>
        <p:nvGraphicFramePr>
          <p:cNvPr id="4" name="コンテンツ プレースホルダー 3">
            <a:extLst>
              <a:ext uri="{FF2B5EF4-FFF2-40B4-BE49-F238E27FC236}">
                <a16:creationId xmlns:a16="http://schemas.microsoft.com/office/drawing/2014/main" id="{4859568E-F7F1-6517-251E-DEFC4DE36D9F}"/>
              </a:ext>
            </a:extLst>
          </p:cNvPr>
          <p:cNvGraphicFramePr>
            <a:graphicFrameLocks noGrp="1"/>
          </p:cNvGraphicFramePr>
          <p:nvPr>
            <p:ph idx="1"/>
            <p:extLst>
              <p:ext uri="{D42A27DB-BD31-4B8C-83A1-F6EECF244321}">
                <p14:modId xmlns:p14="http://schemas.microsoft.com/office/powerpoint/2010/main" val="871405939"/>
              </p:ext>
            </p:extLst>
          </p:nvPr>
        </p:nvGraphicFramePr>
        <p:xfrm>
          <a:off x="700088" y="2292350"/>
          <a:ext cx="10691812"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6394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コンテンツ プレースホルダー 11" descr="ストップウォッチ">
            <a:extLst>
              <a:ext uri="{FF2B5EF4-FFF2-40B4-BE49-F238E27FC236}">
                <a16:creationId xmlns:a16="http://schemas.microsoft.com/office/drawing/2014/main" id="{88F338C3-FC47-7552-1D9D-5730920EF5E9}"/>
              </a:ext>
            </a:extLst>
          </p:cNvPr>
          <p:cNvPicPr>
            <a:picLocks noGrp="1" noChangeAspect="1"/>
          </p:cNvPicPr>
          <p:nvPr>
            <p:ph sz="quarter" idx="4"/>
          </p:nvPr>
        </p:nvPicPr>
        <p:blipFill rotWithShape="1">
          <a:blip r:embed="rId2">
            <a:extLst>
              <a:ext uri="{28A0092B-C50C-407E-A947-70E740481C1C}">
                <a14:useLocalDpi xmlns:a14="http://schemas.microsoft.com/office/drawing/2010/main" val="0"/>
              </a:ext>
            </a:extLst>
          </a:blip>
          <a:srcRect l="23353" r="28362"/>
          <a:stretch/>
        </p:blipFill>
        <p:spPr>
          <a:xfrm>
            <a:off x="6555544" y="10"/>
            <a:ext cx="5636455" cy="6857990"/>
          </a:xfrm>
          <a:prstGeom prst="rect">
            <a:avLst/>
          </a:prstGeom>
        </p:spPr>
      </p:pic>
      <p:sp>
        <p:nvSpPr>
          <p:cNvPr id="13" name="テキスト ボックス 12">
            <a:extLst>
              <a:ext uri="{FF2B5EF4-FFF2-40B4-BE49-F238E27FC236}">
                <a16:creationId xmlns:a16="http://schemas.microsoft.com/office/drawing/2014/main" id="{D4830849-43D1-76BA-819A-E315C2F63EE0}"/>
              </a:ext>
            </a:extLst>
          </p:cNvPr>
          <p:cNvSpPr txBox="1"/>
          <p:nvPr/>
        </p:nvSpPr>
        <p:spPr>
          <a:xfrm>
            <a:off x="655232" y="1848291"/>
            <a:ext cx="5440767" cy="4401205"/>
          </a:xfrm>
          <a:prstGeom prst="rect">
            <a:avLst/>
          </a:prstGeom>
          <a:noFill/>
        </p:spPr>
        <p:txBody>
          <a:bodyPr wrap="square" rtlCol="0">
            <a:spAutoFit/>
          </a:bodyPr>
          <a:lstStyle/>
          <a:p>
            <a:r>
              <a:rPr kumimoji="1" lang="en-US" altLang="ja-JP" sz="4000" b="1" dirty="0">
                <a:solidFill>
                  <a:srgbClr val="FF6700"/>
                </a:solidFill>
              </a:rPr>
              <a:t>POME</a:t>
            </a:r>
            <a:r>
              <a:rPr kumimoji="1" lang="ja-JP" altLang="en-US" sz="4000" dirty="0"/>
              <a:t>は、あなたの</a:t>
            </a:r>
            <a:endParaRPr kumimoji="1" lang="en-US" altLang="ja-JP" sz="4000" dirty="0"/>
          </a:p>
          <a:p>
            <a:r>
              <a:rPr kumimoji="1" lang="ja-JP" altLang="en-US" sz="4000" dirty="0"/>
              <a:t>やらねばならない事をシンプルに管理し、達成後のモチベーション向上のサポートをします</a:t>
            </a:r>
            <a:endParaRPr kumimoji="1" lang="en-US" altLang="ja-JP" sz="4000" dirty="0"/>
          </a:p>
          <a:p>
            <a:endParaRPr kumimoji="1" lang="en-US" altLang="ja-JP" sz="4000" dirty="0"/>
          </a:p>
        </p:txBody>
      </p:sp>
    </p:spTree>
    <p:extLst>
      <p:ext uri="{BB962C8B-B14F-4D97-AF65-F5344CB8AC3E}">
        <p14:creationId xmlns:p14="http://schemas.microsoft.com/office/powerpoint/2010/main" val="1572119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C7F4FBFA-0284-DD67-2DDB-8AF6647C87CE}"/>
              </a:ext>
            </a:extLst>
          </p:cNvPr>
          <p:cNvSpPr>
            <a:spLocks noGrp="1"/>
          </p:cNvSpPr>
          <p:nvPr>
            <p:ph type="title"/>
          </p:nvPr>
        </p:nvSpPr>
        <p:spPr>
          <a:xfrm>
            <a:off x="5604552" y="871759"/>
            <a:ext cx="5825448" cy="1200698"/>
          </a:xfrm>
        </p:spPr>
        <p:txBody>
          <a:bodyPr vert="horz" lIns="91440" tIns="45720" rIns="91440" bIns="45720" rtlCol="0" anchor="t">
            <a:normAutofit/>
          </a:bodyPr>
          <a:lstStyle/>
          <a:p>
            <a:pPr>
              <a:lnSpc>
                <a:spcPct val="100000"/>
              </a:lnSpc>
            </a:pPr>
            <a:r>
              <a:rPr kumimoji="1" lang="ja-JP" altLang="en-US" sz="5400" b="1" dirty="0">
                <a:solidFill>
                  <a:srgbClr val="FF6700"/>
                </a:solidFill>
              </a:rPr>
              <a:t>斎藤誠の場合</a:t>
            </a:r>
            <a:endParaRPr kumimoji="1" lang="en-US" altLang="ja-JP" sz="5400" cap="all" spc="30" dirty="0"/>
          </a:p>
        </p:txBody>
      </p:sp>
      <p:sp>
        <p:nvSpPr>
          <p:cNvPr id="4" name="テキスト プレースホルダー 3">
            <a:extLst>
              <a:ext uri="{FF2B5EF4-FFF2-40B4-BE49-F238E27FC236}">
                <a16:creationId xmlns:a16="http://schemas.microsoft.com/office/drawing/2014/main" id="{ED2D0296-7110-5A83-EFA7-18595A5AD79A}"/>
              </a:ext>
            </a:extLst>
          </p:cNvPr>
          <p:cNvSpPr>
            <a:spLocks noGrp="1"/>
          </p:cNvSpPr>
          <p:nvPr>
            <p:ph type="body" sz="half" idx="2"/>
          </p:nvPr>
        </p:nvSpPr>
        <p:spPr>
          <a:xfrm>
            <a:off x="5619964" y="3733801"/>
            <a:ext cx="5322013" cy="2057399"/>
          </a:xfrm>
        </p:spPr>
        <p:txBody>
          <a:bodyPr vert="horz" lIns="91440" tIns="45720" rIns="91440" bIns="45720" rtlCol="0" anchor="b">
            <a:normAutofit/>
          </a:bodyPr>
          <a:lstStyle/>
          <a:p>
            <a:pPr marL="0" lvl="0" indent="0" algn="l" rtl="0">
              <a:lnSpc>
                <a:spcPct val="115000"/>
              </a:lnSpc>
              <a:spcBef>
                <a:spcPts val="1600"/>
              </a:spcBef>
              <a:spcAft>
                <a:spcPts val="0"/>
              </a:spcAft>
              <a:buClr>
                <a:schemeClr val="dk2"/>
              </a:buClr>
              <a:buSzPts val="1100"/>
              <a:buFont typeface="Arial"/>
              <a:buNone/>
            </a:pPr>
            <a:r>
              <a:rPr lang="ja-JP" altLang="en-US" sz="2400" dirty="0"/>
              <a:t>誠はこの春、就職のために地元の北海道を離れ東京で一人暮らしをすることになりました。 </a:t>
            </a:r>
          </a:p>
        </p:txBody>
      </p:sp>
      <p:pic>
        <p:nvPicPr>
          <p:cNvPr id="6" name="コンテンツ プレースホルダー 5" descr="カーテンの前でノートパソコンを使っている男性&#10;&#10;低い精度で自動的に生成された説明">
            <a:extLst>
              <a:ext uri="{FF2B5EF4-FFF2-40B4-BE49-F238E27FC236}">
                <a16:creationId xmlns:a16="http://schemas.microsoft.com/office/drawing/2014/main" id="{8B128E1D-1D93-DF14-683A-41A4B31F231B}"/>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colorTemperature colorTemp="7200"/>
                    </a14:imgEffect>
                    <a14:imgEffect>
                      <a14:saturation sat="0"/>
                    </a14:imgEffect>
                  </a14:imgLayer>
                </a14:imgProps>
              </a:ext>
              <a:ext uri="{28A0092B-C50C-407E-A947-70E740481C1C}">
                <a14:useLocalDpi xmlns:a14="http://schemas.microsoft.com/office/drawing/2010/main" val="0"/>
              </a:ext>
            </a:extLst>
          </a:blip>
          <a:srcRect r="-1" b="6132"/>
          <a:stretch/>
        </p:blipFill>
        <p:spPr>
          <a:xfrm>
            <a:off x="1" y="10"/>
            <a:ext cx="4876799" cy="6857989"/>
          </a:xfrm>
          <a:prstGeom prst="rect">
            <a:avLst/>
          </a:prstGeom>
        </p:spPr>
      </p:pic>
      <p:cxnSp>
        <p:nvCxnSpPr>
          <p:cNvPr id="17" name="Straight Connector 1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70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30"/>
          <p:cNvPicPr preferRelativeResize="0"/>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artisticGlowEdges/>
                    </a14:imgEffect>
                  </a14:imgLayer>
                </a14:imgProps>
              </a:ext>
              <a:ext uri="{28A0092B-C50C-407E-A947-70E740481C1C}">
                <a14:useLocalDpi xmlns:a14="http://schemas.microsoft.com/office/drawing/2010/main" val="0"/>
              </a:ext>
            </a:extLst>
          </a:blip>
          <a:srcRect t="12500" b="12500"/>
          <a:stretch/>
        </p:blipFill>
        <p:spPr>
          <a:xfrm>
            <a:off x="0" y="0"/>
            <a:ext cx="12192000" cy="6858005"/>
          </a:xfrm>
          <a:prstGeom prst="rect">
            <a:avLst/>
          </a:prstGeom>
          <a:noFill/>
          <a:ln>
            <a:noFill/>
          </a:ln>
        </p:spPr>
      </p:pic>
      <p:sp>
        <p:nvSpPr>
          <p:cNvPr id="150" name="Google Shape;150;p30"/>
          <p:cNvSpPr txBox="1">
            <a:spLocks noGrp="1"/>
          </p:cNvSpPr>
          <p:nvPr>
            <p:ph type="title"/>
          </p:nvPr>
        </p:nvSpPr>
        <p:spPr>
          <a:xfrm>
            <a:off x="377467" y="949533"/>
            <a:ext cx="11411600" cy="5164800"/>
          </a:xfrm>
          <a:prstGeom prst="rect">
            <a:avLst/>
          </a:prstGeom>
        </p:spPr>
        <p:txBody>
          <a:bodyPr spcFirstLastPara="1" wrap="square" lIns="121900" tIns="121900" rIns="121900" bIns="121900" anchor="t" anchorCtr="0">
            <a:noAutofit/>
          </a:bodyPr>
          <a:lstStyle/>
          <a:p>
            <a:r>
              <a:rPr lang="ja" sz="6600" b="1" dirty="0">
                <a:solidFill>
                  <a:schemeClr val="bg1"/>
                </a:solidFill>
                <a:latin typeface="游ゴシック Medium" panose="020B0500000000000000" pitchFamily="50" charset="-128"/>
                <a:ea typeface="游ゴシック Medium" panose="020B0500000000000000" pitchFamily="50" charset="-128"/>
              </a:rPr>
              <a:t>新生活に慣れない誠は</a:t>
            </a:r>
            <a:endParaRPr sz="6600" b="1" dirty="0">
              <a:solidFill>
                <a:schemeClr val="bg1"/>
              </a:solidFill>
              <a:latin typeface="游ゴシック Medium" panose="020B0500000000000000" pitchFamily="50" charset="-128"/>
              <a:ea typeface="游ゴシック Medium" panose="020B0500000000000000" pitchFamily="50" charset="-128"/>
            </a:endParaRPr>
          </a:p>
          <a:p>
            <a:r>
              <a:rPr lang="ja" sz="6600" b="1" dirty="0">
                <a:solidFill>
                  <a:schemeClr val="bg1"/>
                </a:solidFill>
                <a:latin typeface="游ゴシック Medium" panose="020B0500000000000000" pitchFamily="50" charset="-128"/>
                <a:ea typeface="游ゴシック Medium" panose="020B0500000000000000" pitchFamily="50" charset="-128"/>
              </a:rPr>
              <a:t>やることの多さに対応できず家事や仕事が溜まるようになりました</a:t>
            </a:r>
            <a:endParaRPr sz="6600" b="1" dirty="0">
              <a:solidFill>
                <a:schemeClr val="bg1"/>
              </a:solidFill>
              <a:latin typeface="游ゴシック Medium" panose="020B0500000000000000" pitchFamily="50" charset="-128"/>
              <a:ea typeface="游ゴシック Medium" panose="020B0500000000000000" pitchFamily="50"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C048611-791A-466A-A5C1-B0415D43D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ABE7C0B-A2D9-4202-A524-532DA2E2D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D0E884A-93C9-44E4-842F-5B6C251F8C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476" y="723900"/>
            <a:ext cx="10610474" cy="0"/>
          </a:xfrm>
          <a:prstGeom prst="line">
            <a:avLst/>
          </a:prstGeom>
          <a:ln w="44450">
            <a:solidFill>
              <a:srgbClr val="FFFFFF"/>
            </a:solidFill>
          </a:ln>
          <a:effectLst>
            <a:outerShdw blurRad="50800" dist="25400" dir="2700000" sx="99000" sy="99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10EB31C-CD53-48C2-A9BE-DFB0681AE3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rgbClr val="FFFFFF"/>
            </a:solidFill>
          </a:ln>
          <a:effectLst>
            <a:outerShdw blurRad="50800" dist="25400" dir="2700000" sx="99000" sy="99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pic>
        <p:nvPicPr>
          <p:cNvPr id="3" name="図 2" descr="椅子に座っている男性&#10;&#10;中程度の精度で自動的に生成された説明">
            <a:extLst>
              <a:ext uri="{FF2B5EF4-FFF2-40B4-BE49-F238E27FC236}">
                <a16:creationId xmlns:a16="http://schemas.microsoft.com/office/drawing/2014/main" id="{5D06BDC6-0C98-4B6C-68A4-7E3F3274BAA1}"/>
              </a:ext>
            </a:extLst>
          </p:cNvPr>
          <p:cNvPicPr>
            <a:picLocks noChangeAspect="1"/>
          </p:cNvPicPr>
          <p:nvPr/>
        </p:nvPicPr>
        <p:blipFill rotWithShape="1">
          <a:blip r:embed="rId2">
            <a:extLst>
              <a:ext uri="{28A0092B-C50C-407E-A947-70E740481C1C}">
                <a14:useLocalDpi xmlns:a14="http://schemas.microsoft.com/office/drawing/2010/main" val="0"/>
              </a:ext>
            </a:extLst>
          </a:blip>
          <a:srcRect l="3326" t="21138" r="24329" b="21138"/>
          <a:stretch/>
        </p:blipFill>
        <p:spPr>
          <a:xfrm>
            <a:off x="20" y="10"/>
            <a:ext cx="12191980" cy="6857990"/>
          </a:xfrm>
          <a:prstGeom prst="rect">
            <a:avLst/>
          </a:prstGeom>
        </p:spPr>
      </p:pic>
      <p:sp>
        <p:nvSpPr>
          <p:cNvPr id="9" name="Google Shape;156;p31">
            <a:extLst>
              <a:ext uri="{FF2B5EF4-FFF2-40B4-BE49-F238E27FC236}">
                <a16:creationId xmlns:a16="http://schemas.microsoft.com/office/drawing/2014/main" id="{758F35B0-3537-E3C4-C35B-F3A3417A66FB}"/>
              </a:ext>
            </a:extLst>
          </p:cNvPr>
          <p:cNvSpPr/>
          <p:nvPr/>
        </p:nvSpPr>
        <p:spPr>
          <a:xfrm>
            <a:off x="283000" y="1024950"/>
            <a:ext cx="5586858" cy="4808098"/>
          </a:xfrm>
          <a:prstGeom prst="rect">
            <a:avLst/>
          </a:prstGeom>
          <a:solidFill>
            <a:srgbClr val="000000">
              <a:alpha val="7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7;p31">
            <a:extLst>
              <a:ext uri="{FF2B5EF4-FFF2-40B4-BE49-F238E27FC236}">
                <a16:creationId xmlns:a16="http://schemas.microsoft.com/office/drawing/2014/main" id="{A5C8FC8D-CA71-5907-B4F6-8B72E0BA17B7}"/>
              </a:ext>
            </a:extLst>
          </p:cNvPr>
          <p:cNvSpPr txBox="1">
            <a:spLocks/>
          </p:cNvSpPr>
          <p:nvPr/>
        </p:nvSpPr>
        <p:spPr>
          <a:xfrm>
            <a:off x="669779" y="1447791"/>
            <a:ext cx="4813300" cy="4084200"/>
          </a:xfrm>
          <a:prstGeom prst="rect">
            <a:avLst/>
          </a:prstGeom>
        </p:spPr>
        <p:txBody>
          <a:bodyPr spcFirstLastPara="1" wrap="square" lIns="91425" tIns="91425" rIns="91425" bIns="91425" anchor="ctr" anchorCtr="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spc="8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spc="8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spc="8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kumimoji="0" lang="ja-JP" altLang="en-US" sz="4000" b="1" dirty="0">
                <a:solidFill>
                  <a:srgbClr val="00B0F0"/>
                </a:solidFill>
              </a:rPr>
              <a:t>そんな誠が出会ったのが </a:t>
            </a:r>
            <a:r>
              <a:rPr kumimoji="0" lang="en-US" altLang="ja-JP" sz="4000" b="1" dirty="0">
                <a:solidFill>
                  <a:srgbClr val="00B0F0"/>
                </a:solidFill>
              </a:rPr>
              <a:t>POME</a:t>
            </a:r>
            <a:endParaRPr kumimoji="0" lang="ja-JP" altLang="en-US" sz="4000" b="1" dirty="0">
              <a:solidFill>
                <a:srgbClr val="00B0F0"/>
              </a:solidFill>
            </a:endParaRPr>
          </a:p>
          <a:p>
            <a:pPr marL="0" indent="0">
              <a:lnSpc>
                <a:spcPct val="100000"/>
              </a:lnSpc>
              <a:spcBef>
                <a:spcPts val="1600"/>
              </a:spcBef>
              <a:buClr>
                <a:schemeClr val="dk2"/>
              </a:buClr>
              <a:buSzPts val="1100"/>
              <a:buFont typeface="Arial"/>
              <a:buNone/>
            </a:pPr>
            <a:r>
              <a:rPr kumimoji="0" lang="ja-JP" altLang="en-US" sz="2400" dirty="0">
                <a:solidFill>
                  <a:schemeClr val="lt1"/>
                </a:solidFill>
              </a:rPr>
              <a:t>誠は日々のやることを、</a:t>
            </a:r>
            <a:r>
              <a:rPr kumimoji="0" lang="en-US" altLang="ja-JP" sz="2400" dirty="0">
                <a:solidFill>
                  <a:schemeClr val="lt1"/>
                </a:solidFill>
              </a:rPr>
              <a:t>POME</a:t>
            </a:r>
            <a:r>
              <a:rPr kumimoji="0" lang="ja-JP" altLang="en-US" sz="2400" dirty="0">
                <a:solidFill>
                  <a:schemeClr val="lt1"/>
                </a:solidFill>
              </a:rPr>
              <a:t>に登録しています。 </a:t>
            </a:r>
          </a:p>
          <a:p>
            <a:pPr marL="0" indent="0">
              <a:lnSpc>
                <a:spcPct val="100000"/>
              </a:lnSpc>
              <a:spcBef>
                <a:spcPts val="1600"/>
              </a:spcBef>
              <a:spcAft>
                <a:spcPts val="1600"/>
              </a:spcAft>
              <a:buFont typeface="Arial" panose="020B0604020202020204" pitchFamily="34" charset="0"/>
              <a:buNone/>
            </a:pPr>
            <a:r>
              <a:rPr kumimoji="0" lang="ja-JP" altLang="en-US" sz="2400" dirty="0">
                <a:solidFill>
                  <a:schemeClr val="lt1"/>
                </a:solidFill>
              </a:rPr>
              <a:t>一日にやらなければならない事を把握し、実行後に達成感を得ることで生活リズムが整いました</a:t>
            </a:r>
          </a:p>
        </p:txBody>
      </p:sp>
    </p:spTree>
    <p:extLst>
      <p:ext uri="{BB962C8B-B14F-4D97-AF65-F5344CB8AC3E}">
        <p14:creationId xmlns:p14="http://schemas.microsoft.com/office/powerpoint/2010/main" val="3452692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pic>
        <p:nvPicPr>
          <p:cNvPr id="162" name="Google Shape;162;p32"/>
          <p:cNvPicPr preferRelativeResize="0"/>
          <p:nvPr/>
        </p:nvPicPr>
        <p:blipFill rotWithShape="1">
          <a:blip r:embed="rId3">
            <a:grayscl/>
            <a:extLst>
              <a:ext uri="{28A0092B-C50C-407E-A947-70E740481C1C}">
                <a14:useLocalDpi xmlns:a14="http://schemas.microsoft.com/office/drawing/2010/main" val="0"/>
              </a:ext>
            </a:extLst>
          </a:blip>
          <a:srcRect l="37084" r="66"/>
          <a:stretch/>
        </p:blipFill>
        <p:spPr>
          <a:xfrm>
            <a:off x="1" y="0"/>
            <a:ext cx="6089601" cy="6858000"/>
          </a:xfrm>
          <a:prstGeom prst="rect">
            <a:avLst/>
          </a:prstGeom>
          <a:noFill/>
          <a:ln>
            <a:noFill/>
          </a:ln>
        </p:spPr>
      </p:pic>
      <p:sp>
        <p:nvSpPr>
          <p:cNvPr id="163" name="Google Shape;163;p32"/>
          <p:cNvSpPr txBox="1">
            <a:spLocks noGrp="1"/>
          </p:cNvSpPr>
          <p:nvPr>
            <p:ph type="body" idx="1"/>
          </p:nvPr>
        </p:nvSpPr>
        <p:spPr>
          <a:xfrm>
            <a:off x="6443667" y="1307200"/>
            <a:ext cx="5378400" cy="4243600"/>
          </a:xfrm>
          <a:prstGeom prst="rect">
            <a:avLst/>
          </a:prstGeom>
        </p:spPr>
        <p:txBody>
          <a:bodyPr spcFirstLastPara="1" wrap="square" lIns="121900" tIns="121900" rIns="121900" bIns="121900" anchor="ctr" anchorCtr="0">
            <a:noAutofit/>
          </a:bodyPr>
          <a:lstStyle/>
          <a:p>
            <a:pPr marL="0" indent="0">
              <a:buNone/>
            </a:pPr>
            <a:r>
              <a:rPr lang="ja" altLang="ja-JP" sz="4000" b="1" dirty="0">
                <a:solidFill>
                  <a:schemeClr val="dk1"/>
                </a:solidFill>
                <a:latin typeface="游ゴシック Medium" panose="020B0500000000000000" pitchFamily="50" charset="-128"/>
                <a:ea typeface="游ゴシック Medium" panose="020B0500000000000000" pitchFamily="50" charset="-128"/>
              </a:rPr>
              <a:t>やる</a:t>
            </a:r>
            <a:r>
              <a:rPr lang="ja-JP" altLang="en-US" sz="4000" b="1" dirty="0">
                <a:solidFill>
                  <a:schemeClr val="dk1"/>
                </a:solidFill>
                <a:latin typeface="游ゴシック Medium" panose="020B0500000000000000" pitchFamily="50" charset="-128"/>
                <a:ea typeface="游ゴシック Medium" panose="020B0500000000000000" pitchFamily="50" charset="-128"/>
              </a:rPr>
              <a:t>べき</a:t>
            </a:r>
            <a:r>
              <a:rPr lang="ja" altLang="ja-JP" sz="4000" b="1" dirty="0">
                <a:solidFill>
                  <a:schemeClr val="dk1"/>
                </a:solidFill>
                <a:latin typeface="游ゴシック Medium" panose="020B0500000000000000" pitchFamily="50" charset="-128"/>
                <a:ea typeface="游ゴシック Medium" panose="020B0500000000000000" pitchFamily="50" charset="-128"/>
              </a:rPr>
              <a:t>事を</a:t>
            </a:r>
            <a:endParaRPr lang="en-US" altLang="ja" sz="4000" b="1" dirty="0">
              <a:solidFill>
                <a:schemeClr val="dk1"/>
              </a:solidFill>
              <a:latin typeface="游ゴシック Medium" panose="020B0500000000000000" pitchFamily="50" charset="-128"/>
              <a:ea typeface="游ゴシック Medium" panose="020B0500000000000000" pitchFamily="50" charset="-128"/>
            </a:endParaRPr>
          </a:p>
          <a:p>
            <a:pPr marL="0" indent="0">
              <a:buNone/>
            </a:pPr>
            <a:r>
              <a:rPr lang="ja" altLang="en-US" sz="4000" b="1" dirty="0">
                <a:solidFill>
                  <a:schemeClr val="dk1"/>
                </a:solidFill>
                <a:latin typeface="游ゴシック Medium" panose="020B0500000000000000" pitchFamily="50" charset="-128"/>
                <a:ea typeface="游ゴシック Medium" panose="020B0500000000000000" pitchFamily="50" charset="-128"/>
              </a:rPr>
              <a:t>シンプルに把握</a:t>
            </a:r>
            <a:endParaRPr sz="4000" b="1" dirty="0">
              <a:solidFill>
                <a:schemeClr val="dk1"/>
              </a:solidFill>
              <a:latin typeface="游ゴシック Medium" panose="020B0500000000000000" pitchFamily="50" charset="-128"/>
              <a:ea typeface="游ゴシック Medium" panose="020B0500000000000000" pitchFamily="50" charset="-128"/>
            </a:endParaRPr>
          </a:p>
          <a:p>
            <a:pPr marL="0" indent="0">
              <a:spcBef>
                <a:spcPts val="2133"/>
              </a:spcBef>
              <a:buSzPts val="1100"/>
              <a:buNone/>
            </a:pPr>
            <a:r>
              <a:rPr lang="ja" altLang="en-US" sz="2400" dirty="0">
                <a:solidFill>
                  <a:srgbClr val="000000"/>
                </a:solidFill>
              </a:rPr>
              <a:t>新生活を始めた誠。 </a:t>
            </a:r>
            <a:endParaRPr lang="en-US" altLang="ja" sz="2400" dirty="0">
              <a:solidFill>
                <a:srgbClr val="000000"/>
              </a:solidFill>
            </a:endParaRPr>
          </a:p>
          <a:p>
            <a:pPr marL="0" indent="0">
              <a:spcBef>
                <a:spcPts val="2133"/>
              </a:spcBef>
              <a:buSzPts val="1100"/>
              <a:buNone/>
            </a:pPr>
            <a:r>
              <a:rPr lang="ja-JP" altLang="en-US" sz="2400" dirty="0">
                <a:solidFill>
                  <a:srgbClr val="000000"/>
                </a:solidFill>
              </a:rPr>
              <a:t>資格を取りたいのに何から始めればいいのかわからない状態でしたが、</a:t>
            </a:r>
            <a:r>
              <a:rPr lang="en-US" altLang="ja" sz="2400" dirty="0">
                <a:solidFill>
                  <a:srgbClr val="000000"/>
                </a:solidFill>
              </a:rPr>
              <a:t>POME</a:t>
            </a:r>
            <a:r>
              <a:rPr lang="ja" altLang="en-US" sz="2400" dirty="0">
                <a:solidFill>
                  <a:srgbClr val="000000"/>
                </a:solidFill>
              </a:rPr>
              <a:t>を使って</a:t>
            </a:r>
            <a:r>
              <a:rPr lang="ja-JP" altLang="en-US" sz="2400" dirty="0">
                <a:solidFill>
                  <a:srgbClr val="000000"/>
                </a:solidFill>
              </a:rPr>
              <a:t>勉強と家事等を一つ一つの作業に</a:t>
            </a:r>
            <a:r>
              <a:rPr lang="ja" altLang="en-US" sz="2400" b="1" dirty="0">
                <a:solidFill>
                  <a:srgbClr val="000000"/>
                </a:solidFill>
              </a:rPr>
              <a:t>細分化</a:t>
            </a:r>
            <a:r>
              <a:rPr lang="ja" altLang="en-US" sz="2400" dirty="0">
                <a:solidFill>
                  <a:srgbClr val="000000"/>
                </a:solidFill>
              </a:rPr>
              <a:t>し</a:t>
            </a:r>
            <a:r>
              <a:rPr lang="ja-JP" altLang="en-US" sz="2400" dirty="0">
                <a:solidFill>
                  <a:srgbClr val="000000"/>
                </a:solidFill>
              </a:rPr>
              <a:t>やる事を</a:t>
            </a:r>
            <a:r>
              <a:rPr lang="ja" altLang="en-US" sz="2400" dirty="0">
                <a:solidFill>
                  <a:srgbClr val="000000"/>
                </a:solidFill>
              </a:rPr>
              <a:t>把握し始めました。</a:t>
            </a:r>
            <a:endParaRPr sz="2400" dirty="0">
              <a:solidFill>
                <a:srgbClr val="000000"/>
              </a:solidFill>
            </a:endParaRPr>
          </a:p>
        </p:txBody>
      </p:sp>
    </p:spTree>
  </p:cSld>
  <p:clrMapOvr>
    <a:masterClrMapping/>
  </p:clrMapOvr>
</p:sld>
</file>

<file path=ppt/theme/theme1.xml><?xml version="1.0" encoding="utf-8"?>
<a:theme xmlns:a="http://schemas.openxmlformats.org/drawingml/2006/main" name="ChronicleVTI">
  <a:themeElements>
    <a:clrScheme name="AnalogousFromLightSeedRightStep">
      <a:dk1>
        <a:srgbClr val="000000"/>
      </a:dk1>
      <a:lt1>
        <a:srgbClr val="FFFFFF"/>
      </a:lt1>
      <a:dk2>
        <a:srgbClr val="41242B"/>
      </a:dk2>
      <a:lt2>
        <a:srgbClr val="E2E8E7"/>
      </a:lt2>
      <a:accent1>
        <a:srgbClr val="C696A1"/>
      </a:accent1>
      <a:accent2>
        <a:srgbClr val="BA8A7F"/>
      </a:accent2>
      <a:accent3>
        <a:srgbClr val="B8A07C"/>
      </a:accent3>
      <a:accent4>
        <a:srgbClr val="A6A772"/>
      </a:accent4>
      <a:accent5>
        <a:srgbClr val="98A980"/>
      </a:accent5>
      <a:accent6>
        <a:srgbClr val="7FAE77"/>
      </a:accent6>
      <a:hlink>
        <a:srgbClr val="568E81"/>
      </a:hlink>
      <a:folHlink>
        <a:srgbClr val="7F7F7F"/>
      </a:folHlink>
    </a:clrScheme>
    <a:fontScheme name="Univers Calisto">
      <a:majorFont>
        <a:latin typeface="Yu Mincho Demibold"/>
        <a:ea typeface=""/>
        <a:cs typeface=""/>
      </a:majorFont>
      <a:minorFont>
        <a:latin typeface="Yu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932</Words>
  <Application>Microsoft Office PowerPoint</Application>
  <PresentationFormat>ワイド画面</PresentationFormat>
  <Paragraphs>142</Paragraphs>
  <Slides>44</Slides>
  <Notes>4</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44</vt:i4>
      </vt:variant>
    </vt:vector>
  </HeadingPairs>
  <TitlesOfParts>
    <vt:vector size="53" baseType="lpstr">
      <vt:lpstr>游ゴシック</vt:lpstr>
      <vt:lpstr>Yu Gothic Medium</vt:lpstr>
      <vt:lpstr>Yu Gothic Medium</vt:lpstr>
      <vt:lpstr>Yu Mincho Demibold</vt:lpstr>
      <vt:lpstr>Arial</vt:lpstr>
      <vt:lpstr>Lato</vt:lpstr>
      <vt:lpstr>Raleway</vt:lpstr>
      <vt:lpstr>ChronicleVTI</vt:lpstr>
      <vt:lpstr>Swiss</vt:lpstr>
      <vt:lpstr>WEBアプリ 開発コース 成果報告</vt:lpstr>
      <vt:lpstr>Q.モチベーションを上げる方法は？</vt:lpstr>
      <vt:lpstr>A.</vt:lpstr>
      <vt:lpstr>PowerPoint プレゼンテーション</vt:lpstr>
      <vt:lpstr>PowerPoint プレゼンテーション</vt:lpstr>
      <vt:lpstr>斎藤誠の場合</vt:lpstr>
      <vt:lpstr>新生活に慣れない誠は やることの多さに対応できず家事や仕事が溜まるようになりました</vt:lpstr>
      <vt:lpstr>PowerPoint プレゼンテーション</vt:lpstr>
      <vt:lpstr>PowerPoint プレゼンテーション</vt:lpstr>
      <vt:lpstr>期間の設定</vt:lpstr>
      <vt:lpstr>PowerPoint プレゼンテーション</vt:lpstr>
      <vt:lpstr>デモンストレーション</vt:lpstr>
      <vt:lpstr>PowerPoint プレゼンテーション</vt:lpstr>
      <vt:lpstr>デモンストレーション</vt:lpstr>
      <vt:lpstr>PowerPoint プレゼンテーション</vt:lpstr>
      <vt:lpstr>自分へのご褒美の重要性</vt:lpstr>
      <vt:lpstr>デモンストレーション</vt:lpstr>
      <vt:lpstr>PowerPoint プレゼンテーション</vt:lpstr>
      <vt:lpstr>PowerPoint プレゼンテーション</vt:lpstr>
      <vt:lpstr>6月WEBアプリコース成果報告</vt:lpstr>
      <vt:lpstr>6月1日の私たち</vt:lpstr>
      <vt:lpstr>6月1日ミニグループワークで判明した課題</vt:lpstr>
      <vt:lpstr>6月を経て成長したこと</vt:lpstr>
      <vt:lpstr>プログラミング</vt:lpstr>
      <vt:lpstr>プログラミング面の問題</vt:lpstr>
      <vt:lpstr>コードの理解</vt:lpstr>
      <vt:lpstr>問題</vt:lpstr>
      <vt:lpstr>解決策：人に頼る</vt:lpstr>
      <vt:lpstr>機能の理解</vt:lpstr>
      <vt:lpstr>問題</vt:lpstr>
      <vt:lpstr>課題②コミュニケーション</vt:lpstr>
      <vt:lpstr>コミュニケーション面の問題</vt:lpstr>
      <vt:lpstr>時間管理</vt:lpstr>
      <vt:lpstr>問題：時間管理</vt:lpstr>
      <vt:lpstr>解決策：時間管理</vt:lpstr>
      <vt:lpstr>用語解釈</vt:lpstr>
      <vt:lpstr>問題：用語解釈</vt:lpstr>
      <vt:lpstr>解決策：用語解釈</vt:lpstr>
      <vt:lpstr>オンライン上での会話</vt:lpstr>
      <vt:lpstr>問題：オンラインでの会話</vt:lpstr>
      <vt:lpstr>解決策：オンラインでの会話</vt:lpstr>
      <vt:lpstr>PowerPoint プレゼンテーション</vt:lpstr>
      <vt:lpstr>これから</vt:lpstr>
      <vt:lpstr>研修を活かして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WEBアプリ 開発コース 成果報告</dc:title>
  <dc:creator>渡邉真弓</dc:creator>
  <cp:lastModifiedBy>渡邉真弓</cp:lastModifiedBy>
  <cp:revision>23</cp:revision>
  <dcterms:created xsi:type="dcterms:W3CDTF">2022-06-28T10:15:50Z</dcterms:created>
  <dcterms:modified xsi:type="dcterms:W3CDTF">2022-06-29T04:46:14Z</dcterms:modified>
</cp:coreProperties>
</file>