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Economica" panose="020B060007020508020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1dcfeb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1dcfeb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dcfebb9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1dcfebb9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1dcfebb9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1dcfebb9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1dcfebb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1dcfebb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dcfebb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1dcfebb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1dcfebb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1dcfebb9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treeapp.com/calendars/tNuyQe5Cdbis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+mj-ea"/>
                <a:ea typeface="+mj-ea"/>
              </a:rPr>
              <a:t>中間発表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44254" y="3186154"/>
            <a:ext cx="3455492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+mn-ea"/>
                <a:ea typeface="+mn-ea"/>
              </a:rPr>
              <a:t>チームにんじん戦線（C-3）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>
                <a:latin typeface="+mn-ea"/>
                <a:ea typeface="+mn-ea"/>
              </a:rPr>
              <a:t>石黒、河上、城丸、中島、山口、渡邉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 dirty="0">
                <a:latin typeface="+mj-ea"/>
                <a:ea typeface="+mj-ea"/>
              </a:rPr>
              <a:t>目次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１</a:t>
            </a:r>
            <a:r>
              <a:rPr lang="en-US" altLang="ja-JP" dirty="0">
                <a:latin typeface="+mn-ea"/>
                <a:ea typeface="+mn-ea"/>
              </a:rPr>
              <a:t>.</a:t>
            </a:r>
            <a:r>
              <a:rPr lang="ja" dirty="0">
                <a:latin typeface="+mn-ea"/>
                <a:ea typeface="+mn-ea"/>
              </a:rPr>
              <a:t>システムの</a:t>
            </a:r>
            <a:r>
              <a:rPr lang="ja-JP" altLang="en-US" dirty="0">
                <a:latin typeface="+mn-ea"/>
                <a:ea typeface="+mn-ea"/>
              </a:rPr>
              <a:t>名前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２</a:t>
            </a:r>
            <a:r>
              <a:rPr lang="en-US" altLang="ja-JP" dirty="0">
                <a:latin typeface="+mn-ea"/>
                <a:ea typeface="+mn-ea"/>
              </a:rPr>
              <a:t>.</a:t>
            </a:r>
            <a:r>
              <a:rPr lang="ja" dirty="0">
                <a:latin typeface="+mn-ea"/>
                <a:ea typeface="+mn-ea"/>
              </a:rPr>
              <a:t>システム開発の目的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３</a:t>
            </a:r>
            <a:r>
              <a:rPr lang="en-US" altLang="ja-JP" dirty="0">
                <a:latin typeface="+mn-ea"/>
                <a:ea typeface="+mn-ea"/>
              </a:rPr>
              <a:t>.</a:t>
            </a:r>
            <a:r>
              <a:rPr lang="ja" dirty="0">
                <a:latin typeface="+mn-ea"/>
                <a:ea typeface="+mn-ea"/>
              </a:rPr>
              <a:t>システムの</a:t>
            </a:r>
            <a:r>
              <a:rPr lang="ja-JP" altLang="en-US" dirty="0">
                <a:latin typeface="+mn-ea"/>
                <a:ea typeface="+mn-ea"/>
              </a:rPr>
              <a:t>概要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４</a:t>
            </a:r>
            <a:r>
              <a:rPr lang="en-US" altLang="ja-JP" dirty="0">
                <a:latin typeface="+mn-ea"/>
                <a:ea typeface="+mn-ea"/>
              </a:rPr>
              <a:t>.</a:t>
            </a:r>
            <a:r>
              <a:rPr lang="ja" dirty="0">
                <a:latin typeface="+mn-ea"/>
                <a:ea typeface="+mn-ea"/>
              </a:rPr>
              <a:t>注目機能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５</a:t>
            </a:r>
            <a:r>
              <a:rPr lang="en-US" altLang="ja-JP" dirty="0">
                <a:latin typeface="+mn-ea"/>
                <a:ea typeface="+mn-ea"/>
              </a:rPr>
              <a:t>.</a:t>
            </a:r>
            <a:r>
              <a:rPr lang="ja" dirty="0">
                <a:latin typeface="+mn-ea"/>
                <a:ea typeface="+mn-ea"/>
              </a:rPr>
              <a:t>おすすめの開発ツール</a:t>
            </a:r>
            <a:endParaRPr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>
                <a:latin typeface="+mj-ea"/>
                <a:ea typeface="+mj-ea"/>
              </a:rPr>
              <a:t>１</a:t>
            </a:r>
            <a:r>
              <a:rPr lang="en-US" altLang="ja-JP" sz="3600" dirty="0">
                <a:latin typeface="+mj-ea"/>
                <a:ea typeface="+mj-ea"/>
              </a:rPr>
              <a:t>.</a:t>
            </a:r>
            <a:r>
              <a:rPr lang="ja" sz="3600" dirty="0">
                <a:latin typeface="+mj-ea"/>
                <a:ea typeface="+mj-ea"/>
              </a:rPr>
              <a:t>システムの</a:t>
            </a:r>
            <a:r>
              <a:rPr lang="ja-JP" altLang="en-US" sz="3600" dirty="0">
                <a:latin typeface="+mj-ea"/>
                <a:ea typeface="+mj-ea"/>
              </a:rPr>
              <a:t>名前　「</a:t>
            </a:r>
            <a:r>
              <a:rPr lang="en-US" altLang="ja-JP" sz="3600" dirty="0">
                <a:latin typeface="+mj-ea"/>
                <a:ea typeface="+mj-ea"/>
              </a:rPr>
              <a:t>POME</a:t>
            </a:r>
            <a:r>
              <a:rPr lang="ja-JP" altLang="en-US" sz="3600" dirty="0">
                <a:latin typeface="+mj-ea"/>
                <a:ea typeface="+mj-ea"/>
              </a:rPr>
              <a:t>」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012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SzPts val="1100"/>
              <a:buNone/>
            </a:pPr>
            <a:r>
              <a:rPr lang="ja-JP" altLang="en-US" dirty="0">
                <a:latin typeface="+mn-ea"/>
                <a:ea typeface="+mn-ea"/>
              </a:rPr>
              <a:t>・</a:t>
            </a:r>
            <a:r>
              <a:rPr lang="ja" dirty="0">
                <a:solidFill>
                  <a:schemeClr val="dk1"/>
                </a:solidFill>
                <a:latin typeface="+mn-ea"/>
                <a:ea typeface="+mn-ea"/>
              </a:rPr>
              <a:t>やることをToDo管理アプリのように登録し、達成した時には褒めてもらえるアプリ</a:t>
            </a:r>
            <a:endParaRPr lang="en-US" altLang="ja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indent="0">
              <a:buSzPts val="1100"/>
              <a:buNone/>
            </a:pPr>
            <a:r>
              <a:rPr lang="ja-JP" altLang="en-US" dirty="0">
                <a:solidFill>
                  <a:schemeClr val="dk1"/>
                </a:solidFill>
                <a:latin typeface="+mn-ea"/>
                <a:ea typeface="+mn-ea"/>
              </a:rPr>
              <a:t>　</a:t>
            </a:r>
            <a:endParaRPr sz="2800" dirty="0">
              <a:latin typeface="+mn-ea"/>
              <a:ea typeface="+mn-e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408" y="3250097"/>
            <a:ext cx="1454853" cy="1416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129" y="2991679"/>
            <a:ext cx="1796254" cy="167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>
                <a:latin typeface="+mj-ea"/>
                <a:ea typeface="+mj-ea"/>
              </a:rPr>
              <a:t>２</a:t>
            </a:r>
            <a:r>
              <a:rPr lang="en-US" altLang="ja-JP" sz="3600" dirty="0">
                <a:latin typeface="+mj-ea"/>
                <a:ea typeface="+mj-ea"/>
              </a:rPr>
              <a:t>.</a:t>
            </a:r>
            <a:r>
              <a:rPr lang="ja" sz="3600" dirty="0">
                <a:latin typeface="+mj-ea"/>
                <a:ea typeface="+mj-ea"/>
              </a:rPr>
              <a:t>システム開発の目的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・</a:t>
            </a:r>
            <a:r>
              <a:rPr lang="ja" dirty="0">
                <a:latin typeface="+mn-ea"/>
                <a:ea typeface="+mn-ea"/>
              </a:rPr>
              <a:t>新しい生活環境に疲れ切った新社会人に次のサポートをする狙いがある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n-ea"/>
                <a:ea typeface="+mn-ea"/>
              </a:rPr>
              <a:t>＜</a:t>
            </a:r>
            <a:r>
              <a:rPr lang="ja" dirty="0">
                <a:latin typeface="+mn-ea"/>
                <a:ea typeface="+mn-ea"/>
              </a:rPr>
              <a:t>サポート効果</a:t>
            </a:r>
            <a:r>
              <a:rPr lang="ja-JP" altLang="en-US" dirty="0">
                <a:latin typeface="+mn-ea"/>
                <a:ea typeface="+mn-ea"/>
              </a:rPr>
              <a:t>＞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latin typeface="+mn-ea"/>
                <a:ea typeface="+mn-ea"/>
              </a:rPr>
              <a:t>①生活リズムの改善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latin typeface="+mn-ea"/>
                <a:ea typeface="+mn-ea"/>
              </a:rPr>
              <a:t>②日常で行わなければいけないことへのモチベーション向上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dirty="0">
                <a:latin typeface="+mn-ea"/>
                <a:ea typeface="+mn-ea"/>
              </a:rPr>
              <a:t>③短期・長期にまたがる目標の一元管理</a:t>
            </a:r>
            <a:endParaRPr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4981" t="19165" r="9122"/>
          <a:stretch/>
        </p:blipFill>
        <p:spPr>
          <a:xfrm>
            <a:off x="6377875" y="3198950"/>
            <a:ext cx="2081250" cy="1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93925"/>
            <a:ext cx="823595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sz="3600" dirty="0">
                <a:latin typeface="+mj-ea"/>
                <a:ea typeface="+mj-ea"/>
              </a:rPr>
              <a:t>３</a:t>
            </a:r>
            <a:r>
              <a:rPr lang="en-US" altLang="ja-JP" sz="3600" dirty="0">
                <a:latin typeface="+mj-ea"/>
                <a:ea typeface="+mj-ea"/>
              </a:rPr>
              <a:t>.</a:t>
            </a:r>
            <a:r>
              <a:rPr lang="ja" sz="3600" dirty="0">
                <a:latin typeface="+mj-ea"/>
                <a:ea typeface="+mj-ea"/>
              </a:rPr>
              <a:t>システムの</a:t>
            </a:r>
            <a:r>
              <a:rPr lang="ja-JP" altLang="en-US" sz="3600" dirty="0">
                <a:latin typeface="+mj-ea"/>
                <a:ea typeface="+mj-ea"/>
              </a:rPr>
              <a:t>概要</a:t>
            </a:r>
            <a:endParaRPr sz="1800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42126" y="1097530"/>
            <a:ext cx="8520600" cy="365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5500" dirty="0">
                <a:latin typeface="+mn-ea"/>
                <a:ea typeface="+mn-ea"/>
              </a:rPr>
              <a:t>①日々のやらなければいけないことを登録</a:t>
            </a: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5500" dirty="0">
                <a:latin typeface="+mn-ea"/>
                <a:ea typeface="+mn-ea"/>
              </a:rPr>
              <a:t>②達成したら褒めてもらえて、ポイントが貯まる</a:t>
            </a: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5500" dirty="0">
                <a:latin typeface="+mn-ea"/>
                <a:ea typeface="+mn-ea"/>
              </a:rPr>
              <a:t>③事前登録した自分へのご褒美（joys</a:t>
            </a:r>
            <a:r>
              <a:rPr lang="ja-JP" altLang="en-US" sz="5500" dirty="0">
                <a:latin typeface="+mn-ea"/>
                <a:ea typeface="+mn-ea"/>
              </a:rPr>
              <a:t>：</a:t>
            </a:r>
            <a:r>
              <a:rPr lang="ja" sz="5500" dirty="0">
                <a:latin typeface="+mn-ea"/>
                <a:ea typeface="+mn-ea"/>
              </a:rPr>
              <a:t>ジョイス）とポイントを交換</a:t>
            </a: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5500" dirty="0">
                <a:latin typeface="+mn-ea"/>
                <a:ea typeface="+mn-ea"/>
              </a:rPr>
              <a:t>＊ジョイスとは</a:t>
            </a:r>
            <a:r>
              <a:rPr lang="ja-JP" altLang="en-US" sz="5500" dirty="0">
                <a:latin typeface="+mn-ea"/>
                <a:ea typeface="+mn-ea"/>
              </a:rPr>
              <a:t>・・・</a:t>
            </a: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5500" dirty="0">
                <a:latin typeface="+mn-ea"/>
                <a:ea typeface="+mn-ea"/>
              </a:rPr>
              <a:t>　ユーザーが登録した、日々で行えるささやかな贅沢から奮発しないと買えない豪華な</a:t>
            </a:r>
            <a:endParaRPr lang="en-US" altLang="ja"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-JP" altLang="en-US" sz="5500" dirty="0">
                <a:latin typeface="+mn-ea"/>
                <a:ea typeface="+mn-ea"/>
              </a:rPr>
              <a:t>　</a:t>
            </a:r>
            <a:r>
              <a:rPr lang="ja" sz="5500" dirty="0">
                <a:latin typeface="+mn-ea"/>
                <a:ea typeface="+mn-ea"/>
              </a:rPr>
              <a:t>物などの自分へのご褒美のこと</a:t>
            </a: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00" dirty="0">
              <a:latin typeface="+mn-ea"/>
              <a:ea typeface="+mn-e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latin typeface="+mj-ea"/>
                <a:ea typeface="+mj-ea"/>
              </a:rPr>
              <a:t>４</a:t>
            </a:r>
            <a:r>
              <a:rPr lang="en-US" altLang="ja-JP" dirty="0">
                <a:latin typeface="+mj-ea"/>
                <a:ea typeface="+mj-ea"/>
              </a:rPr>
              <a:t>.</a:t>
            </a:r>
            <a:r>
              <a:rPr lang="ja" dirty="0">
                <a:latin typeface="+mj-ea"/>
                <a:ea typeface="+mj-ea"/>
              </a:rPr>
              <a:t>注目機能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>
                <a:solidFill>
                  <a:schemeClr val="dk1"/>
                </a:solidFill>
                <a:latin typeface="+mn-ea"/>
                <a:ea typeface="+mn-ea"/>
              </a:rPr>
              <a:t>・</a:t>
            </a:r>
            <a:r>
              <a:rPr lang="ja" dirty="0">
                <a:solidFill>
                  <a:schemeClr val="dk1"/>
                </a:solidFill>
                <a:latin typeface="+mn-ea"/>
                <a:ea typeface="+mn-ea"/>
              </a:rPr>
              <a:t>日々行われることや反復されること、長期にまたがる目標の一元管理が</a:t>
            </a:r>
            <a:r>
              <a:rPr lang="ja-JP" altLang="en-US" dirty="0">
                <a:solidFill>
                  <a:schemeClr val="dk1"/>
                </a:solidFill>
                <a:latin typeface="+mn-ea"/>
                <a:ea typeface="+mn-ea"/>
              </a:rPr>
              <a:t>可能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50" y="1762000"/>
            <a:ext cx="7131576" cy="28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2;p19">
            <a:extLst>
              <a:ext uri="{FF2B5EF4-FFF2-40B4-BE49-F238E27FC236}">
                <a16:creationId xmlns:a16="http://schemas.microsoft.com/office/drawing/2014/main" id="{8E052A92-325C-DA86-760A-700FD43F9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+mj-ea"/>
                <a:ea typeface="+mj-ea"/>
              </a:rPr>
              <a:t>５</a:t>
            </a:r>
            <a:r>
              <a:rPr lang="en-US" altLang="ja-JP" dirty="0">
                <a:latin typeface="+mj-ea"/>
                <a:ea typeface="+mj-ea"/>
              </a:rPr>
              <a:t>.</a:t>
            </a:r>
            <a:r>
              <a:rPr lang="ja" dirty="0">
                <a:latin typeface="+mj-ea"/>
                <a:ea typeface="+mj-ea"/>
              </a:rPr>
              <a:t>おすすめの開発ツール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Google Shape;103;p19">
            <a:extLst>
              <a:ext uri="{FF2B5EF4-FFF2-40B4-BE49-F238E27FC236}">
                <a16:creationId xmlns:a16="http://schemas.microsoft.com/office/drawing/2014/main" id="{288C1BFE-5C18-7029-4C5C-9BF7FBF55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 dirty="0">
                <a:latin typeface="+mn-ea"/>
                <a:ea typeface="+mn-ea"/>
              </a:rPr>
              <a:t>TimeTree</a:t>
            </a:r>
            <a:r>
              <a:rPr lang="ja" dirty="0"/>
              <a:t>　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50" u="sng" dirty="0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https://timetreeapp.com/calendars/tNuyQe5Cdbis</a:t>
            </a:r>
            <a:endParaRPr sz="1050" dirty="0">
              <a:solidFill>
                <a:srgbClr val="1D1C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" name="Google Shape;105;p19">
            <a:extLst>
              <a:ext uri="{FF2B5EF4-FFF2-40B4-BE49-F238E27FC236}">
                <a16:creationId xmlns:a16="http://schemas.microsoft.com/office/drawing/2014/main" id="{22393566-5D08-AE99-5BF1-D38D892B7E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67951"/>
            <a:ext cx="3050025" cy="14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4;p19">
            <a:extLst>
              <a:ext uri="{FF2B5EF4-FFF2-40B4-BE49-F238E27FC236}">
                <a16:creationId xmlns:a16="http://schemas.microsoft.com/office/drawing/2014/main" id="{5A0E9250-5379-9A86-B14B-12E6C24BD50D}"/>
              </a:ext>
            </a:extLst>
          </p:cNvPr>
          <p:cNvSpPr txBox="1">
            <a:spLocks/>
          </p:cNvSpPr>
          <p:nvPr/>
        </p:nvSpPr>
        <p:spPr>
          <a:xfrm>
            <a:off x="3782975" y="12172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/>
            <a:r>
              <a:rPr lang="en-US" altLang="ja-JP" sz="1800">
                <a:solidFill>
                  <a:srgbClr val="1D1C1D"/>
                </a:solidFill>
                <a:latin typeface="+mn-ea"/>
                <a:ea typeface="+mn-ea"/>
              </a:rPr>
              <a:t>Google</a:t>
            </a:r>
            <a:r>
              <a:rPr lang="ja-JP" altLang="en-US" sz="1800">
                <a:solidFill>
                  <a:srgbClr val="1D1C1D"/>
                </a:solidFill>
                <a:latin typeface="+mn-ea"/>
                <a:ea typeface="+mn-ea"/>
              </a:rPr>
              <a:t>ドキュメント</a:t>
            </a:r>
          </a:p>
          <a:p>
            <a:pPr marL="457200"/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 marL="457200"/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 marL="457200"/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 marL="457200"/>
            <a:r>
              <a:rPr lang="en-US" altLang="ja-JP" sz="1800">
                <a:solidFill>
                  <a:srgbClr val="1D1C1D"/>
                </a:solidFill>
                <a:latin typeface="+mn-ea"/>
                <a:ea typeface="+mn-ea"/>
              </a:rPr>
              <a:t>Google</a:t>
            </a:r>
            <a:r>
              <a:rPr lang="ja-JP" altLang="en-US" sz="1800">
                <a:solidFill>
                  <a:srgbClr val="1D1C1D"/>
                </a:solidFill>
                <a:latin typeface="+mn-ea"/>
                <a:ea typeface="+mn-ea"/>
              </a:rPr>
              <a:t>スプレッドシート</a:t>
            </a:r>
          </a:p>
          <a:p>
            <a:pPr marL="457200">
              <a:buClr>
                <a:schemeClr val="dk1"/>
              </a:buClr>
              <a:buSzPts val="1100"/>
            </a:pPr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>
              <a:buClr>
                <a:schemeClr val="dk1"/>
              </a:buClr>
              <a:buSzPts val="1100"/>
            </a:pPr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 marL="457200">
              <a:buClr>
                <a:schemeClr val="dk1"/>
              </a:buClr>
              <a:buSzPts val="1100"/>
            </a:pPr>
            <a:endParaRPr lang="ja-JP" altLang="en-US" sz="1800">
              <a:solidFill>
                <a:srgbClr val="1D1C1D"/>
              </a:solidFill>
              <a:latin typeface="+mn-ea"/>
              <a:ea typeface="+mn-ea"/>
            </a:endParaRPr>
          </a:p>
          <a:p>
            <a:pPr marL="457200">
              <a:buClr>
                <a:schemeClr val="dk1"/>
              </a:buClr>
              <a:buSzPts val="1100"/>
            </a:pPr>
            <a:r>
              <a:rPr lang="en-US" altLang="ja-JP" sz="1800">
                <a:solidFill>
                  <a:srgbClr val="1D1C1D"/>
                </a:solidFill>
                <a:latin typeface="+mn-ea"/>
                <a:ea typeface="+mn-ea"/>
              </a:rPr>
              <a:t>Google</a:t>
            </a:r>
            <a:r>
              <a:rPr lang="ja-JP" altLang="en-US" sz="1800">
                <a:solidFill>
                  <a:srgbClr val="1D1C1D"/>
                </a:solidFill>
                <a:latin typeface="+mn-ea"/>
                <a:ea typeface="+mn-ea"/>
              </a:rPr>
              <a:t>スライド</a:t>
            </a:r>
            <a:endParaRPr lang="ja-JP" altLang="en-US" sz="1800" dirty="0">
              <a:latin typeface="+mn-ea"/>
              <a:ea typeface="+mn-ea"/>
            </a:endParaRPr>
          </a:p>
        </p:txBody>
      </p:sp>
      <p:pic>
        <p:nvPicPr>
          <p:cNvPr id="12" name="Google Shape;106;p19">
            <a:extLst>
              <a:ext uri="{FF2B5EF4-FFF2-40B4-BE49-F238E27FC236}">
                <a16:creationId xmlns:a16="http://schemas.microsoft.com/office/drawing/2014/main" id="{8E696F33-D7FB-3E9F-0550-39B55D7826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3623" y="1038657"/>
            <a:ext cx="922525" cy="9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7;p19">
            <a:extLst>
              <a:ext uri="{FF2B5EF4-FFF2-40B4-BE49-F238E27FC236}">
                <a16:creationId xmlns:a16="http://schemas.microsoft.com/office/drawing/2014/main" id="{46D56556-76C6-DDF2-583A-371518E45C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3298" y="2143403"/>
            <a:ext cx="1263176" cy="126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8;p19">
            <a:extLst>
              <a:ext uri="{FF2B5EF4-FFF2-40B4-BE49-F238E27FC236}">
                <a16:creationId xmlns:a16="http://schemas.microsoft.com/office/drawing/2014/main" id="{13E2416B-F4F2-CAE6-C88F-968C8BDD0A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7884" y="3588800"/>
            <a:ext cx="1374001" cy="1374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95338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249</Words>
  <Application>Microsoft Office PowerPoint</Application>
  <PresentationFormat>画面に合わせる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Economica</vt:lpstr>
      <vt:lpstr>Open Sans</vt:lpstr>
      <vt:lpstr>Arial</vt:lpstr>
      <vt:lpstr>ＭＳ Ｐゴシック</vt:lpstr>
      <vt:lpstr>Luxe</vt:lpstr>
      <vt:lpstr>中間発表</vt:lpstr>
      <vt:lpstr>目次</vt:lpstr>
      <vt:lpstr>１.システムの名前　「POME」</vt:lpstr>
      <vt:lpstr>２.システム開発の目的</vt:lpstr>
      <vt:lpstr>３.システムの概要</vt:lpstr>
      <vt:lpstr>４.注目機能</vt:lpstr>
      <vt:lpstr>５.おすすめの開発ツール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cp:lastModifiedBy>河上碧</cp:lastModifiedBy>
  <cp:revision>2</cp:revision>
  <dcterms:modified xsi:type="dcterms:W3CDTF">2022-06-08T06:22:13Z</dcterms:modified>
</cp:coreProperties>
</file>