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8" autoAdjust="0"/>
    <p:restoredTop sz="94660"/>
  </p:normalViewPr>
  <p:slideViewPr>
    <p:cSldViewPr snapToGrid="0">
      <p:cViewPr>
        <p:scale>
          <a:sx n="66" d="100"/>
          <a:sy n="66" d="100"/>
        </p:scale>
        <p:origin x="6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2022/6/7</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2022/6/7</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2022/6/7</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2022/6/7</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2022/6/7</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2022/6/7</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2022/6/7</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2022/6/7</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ベッドで本を読んでいる子供&#10;&#10;中程度の精度で自動的に生成された説明">
            <a:extLst>
              <a:ext uri="{FF2B5EF4-FFF2-40B4-BE49-F238E27FC236}">
                <a16:creationId xmlns:a16="http://schemas.microsoft.com/office/drawing/2014/main" id="{FE5855BE-14F1-82FE-AEC8-06D17DEFB02D}"/>
              </a:ext>
            </a:extLst>
          </p:cNvPr>
          <p:cNvPicPr>
            <a:picLocks noChangeAspect="1"/>
          </p:cNvPicPr>
          <p:nvPr/>
        </p:nvPicPr>
        <p:blipFill rotWithShape="1">
          <a:blip r:embed="rId2">
            <a:extLst>
              <a:ext uri="{28A0092B-C50C-407E-A947-70E740481C1C}">
                <a14:useLocalDpi xmlns:a14="http://schemas.microsoft.com/office/drawing/2010/main" val="0"/>
              </a:ext>
            </a:extLst>
          </a:blip>
          <a:srcRect r="8601"/>
          <a:stretch/>
        </p:blipFill>
        <p:spPr>
          <a:xfrm>
            <a:off x="-39047" y="423948"/>
            <a:ext cx="3125789" cy="2161886"/>
          </a:xfrm>
          <a:prstGeom prst="rect">
            <a:avLst/>
          </a:prstGeom>
        </p:spPr>
      </p:pic>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en-US" altLang="ja-JP" dirty="0"/>
              <a:t>C4</a:t>
            </a:r>
            <a:r>
              <a:rPr lang="ja-JP" altLang="en-US" dirty="0"/>
              <a:t>ペルソナ</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normAutofit lnSpcReduction="10000"/>
          </a:bodyPr>
          <a:lstStyle/>
          <a:p>
            <a:r>
              <a:rPr lang="ja-JP" altLang="en-US" dirty="0"/>
              <a:t>生活：大学時代から一人暮らしで、今も家賃を親に補助してもらっている。横浜の田舎の方に実家がある。</a:t>
            </a:r>
            <a:r>
              <a:rPr lang="en-US" altLang="ja-JP" dirty="0"/>
              <a:t>9</a:t>
            </a:r>
            <a:r>
              <a:rPr lang="ja-JP" altLang="en-US" dirty="0"/>
              <a:t>時～</a:t>
            </a:r>
            <a:r>
              <a:rPr lang="en-US" altLang="ja-JP" dirty="0"/>
              <a:t>18</a:t>
            </a:r>
            <a:r>
              <a:rPr lang="ja-JP" altLang="en-US" dirty="0"/>
              <a:t>時の勤務、休みは土日祝。学生時代はカフェで働いていて、ずぼらな性格からかお客さんに怒られることもしばしばあったが、社会人からは気持ちを切り替えて日々頑張っている。</a:t>
            </a:r>
          </a:p>
          <a:p>
            <a:r>
              <a:rPr lang="ja-JP" altLang="en-US" dirty="0"/>
              <a:t>通勤は電車が</a:t>
            </a:r>
            <a:r>
              <a:rPr lang="en-US" altLang="ja-JP" dirty="0"/>
              <a:t>30</a:t>
            </a:r>
            <a:r>
              <a:rPr lang="ja-JP" altLang="en-US" dirty="0"/>
              <a:t>分、徒歩</a:t>
            </a:r>
            <a:r>
              <a:rPr lang="en-US" altLang="ja-JP" dirty="0"/>
              <a:t>15</a:t>
            </a:r>
            <a:r>
              <a:rPr lang="ja-JP" altLang="en-US" dirty="0"/>
              <a:t>分で片道合計</a:t>
            </a:r>
            <a:r>
              <a:rPr lang="en-US" altLang="ja-JP" dirty="0"/>
              <a:t>45</a:t>
            </a:r>
            <a:r>
              <a:rPr lang="ja-JP" altLang="en-US" dirty="0"/>
              <a:t>分。電車はギリギリ。</a:t>
            </a:r>
            <a:r>
              <a:rPr lang="en-US" altLang="ja-JP" dirty="0"/>
              <a:t>7</a:t>
            </a:r>
            <a:r>
              <a:rPr lang="ja-JP" altLang="en-US" dirty="0"/>
              <a:t>時半くらいまで寝ていて</a:t>
            </a:r>
            <a:r>
              <a:rPr lang="en-US" altLang="ja-JP" dirty="0"/>
              <a:t>8</a:t>
            </a:r>
            <a:r>
              <a:rPr lang="ja-JP" altLang="en-US" dirty="0"/>
              <a:t>時に家を出る。駅まで全力ダッシュ。最近初めての現場に配属され、配属先の言語がある程度分かって頑張ろうと思っている時期。</a:t>
            </a:r>
            <a:endParaRPr lang="en-US" altLang="ja-JP" dirty="0"/>
          </a:p>
          <a:p>
            <a:endParaRPr lang="en-US" altLang="ja-JP" dirty="0"/>
          </a:p>
          <a:p>
            <a:r>
              <a:rPr lang="ja-JP" altLang="en-US" dirty="0"/>
              <a:t>プライベート：先輩社員からはしっかり者の新入社員のような印象を持たれているが、実際はズボラ。自炊を頑張ろうとは思っているものの、結局は冷食やコンビニ頼り。土日の睡眠時間は長めでとても元気。夜更かしして昼</a:t>
            </a:r>
            <a:r>
              <a:rPr lang="en-US" altLang="ja-JP" dirty="0"/>
              <a:t>12</a:t>
            </a:r>
            <a:r>
              <a:rPr lang="ja-JP" altLang="en-US" dirty="0"/>
              <a:t>時くらいに起きる。バイトの関係でカフェ巡りも時折するが、ネットショッピングでコスメや服を買ったりネトフリや</a:t>
            </a:r>
            <a:r>
              <a:rPr lang="en-US" altLang="ja-JP" dirty="0"/>
              <a:t>YouTube</a:t>
            </a:r>
            <a:r>
              <a:rPr lang="ja-JP" altLang="en-US" dirty="0"/>
              <a:t>を見たりするのがメインの楽しみ。</a:t>
            </a:r>
            <a:endParaRPr lang="en-US" altLang="ja-JP" dirty="0"/>
          </a:p>
        </p:txBody>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normAutofit lnSpcReduction="10000"/>
          </a:bodyPr>
          <a:lstStyle/>
          <a:p>
            <a:r>
              <a:rPr lang="ja-JP" altLang="en-US" dirty="0"/>
              <a:t>氏名：山下信子 やました のぶこ</a:t>
            </a:r>
            <a:endParaRPr lang="en-US" altLang="ja-JP" dirty="0"/>
          </a:p>
          <a:p>
            <a:r>
              <a:rPr lang="ja-JP" altLang="en-US" dirty="0"/>
              <a:t>性別：女性</a:t>
            </a:r>
            <a:endParaRPr lang="en-US" altLang="ja-JP" dirty="0"/>
          </a:p>
          <a:p>
            <a:r>
              <a:rPr lang="ja-JP" altLang="en-US" dirty="0"/>
              <a:t>年齢：</a:t>
            </a:r>
            <a:r>
              <a:rPr lang="en-US" altLang="ja-JP" dirty="0"/>
              <a:t>23</a:t>
            </a:r>
            <a:r>
              <a:rPr lang="ja-JP" altLang="en-US" dirty="0"/>
              <a:t>歳 新人社員</a:t>
            </a:r>
            <a:endParaRPr lang="en-US" altLang="ja-JP" dirty="0"/>
          </a:p>
          <a:p>
            <a:r>
              <a:rPr lang="ja-JP" altLang="en-US" dirty="0"/>
              <a:t>職業：新米</a:t>
            </a:r>
            <a:r>
              <a:rPr lang="en-US" altLang="ja-JP" dirty="0"/>
              <a:t>SE</a:t>
            </a:r>
          </a:p>
          <a:p>
            <a:r>
              <a:rPr lang="ja-JP" altLang="en-US" dirty="0"/>
              <a:t>収入：３００万円</a:t>
            </a:r>
            <a:endParaRPr lang="en-US" altLang="ja-JP" dirty="0"/>
          </a:p>
          <a:p>
            <a:r>
              <a:rPr lang="ja-JP" altLang="en-US" dirty="0"/>
              <a:t>学歴：大学卒、経済学部</a:t>
            </a:r>
            <a:endParaRPr lang="en-US" altLang="ja-JP" dirty="0"/>
          </a:p>
          <a:p>
            <a:r>
              <a:rPr lang="en-US" altLang="ja-JP" dirty="0"/>
              <a:t>(</a:t>
            </a:r>
            <a:r>
              <a:rPr lang="ja-JP" altLang="en-US" dirty="0"/>
              <a:t>入社当時はプログラミングを何となく知っている程度</a:t>
            </a:r>
            <a:r>
              <a:rPr lang="en-US" altLang="ja-JP" dirty="0"/>
              <a:t>)</a:t>
            </a:r>
          </a:p>
          <a:p>
            <a:r>
              <a:rPr lang="ja-JP" altLang="en-US" dirty="0"/>
              <a:t>出生：神奈川県横浜市</a:t>
            </a:r>
            <a:endParaRPr lang="en-US" altLang="ja-JP" dirty="0"/>
          </a:p>
          <a:p>
            <a:r>
              <a:rPr lang="ja-JP" altLang="en-US" dirty="0"/>
              <a:t>家族：両親</a:t>
            </a:r>
            <a:r>
              <a:rPr lang="en-US" altLang="ja-JP" dirty="0"/>
              <a:t>(1</a:t>
            </a:r>
            <a:r>
              <a:rPr lang="ja-JP" altLang="en-US" dirty="0"/>
              <a:t>人っ子</a:t>
            </a:r>
            <a:r>
              <a:rPr lang="en-US" altLang="ja-JP" dirty="0"/>
              <a:t>)</a:t>
            </a:r>
            <a:r>
              <a:rPr lang="ja-JP" altLang="en-US" dirty="0"/>
              <a:t>。実家近いが一人暮らし</a:t>
            </a:r>
            <a:endParaRPr lang="en-US" altLang="ja-JP" dirty="0"/>
          </a:p>
          <a:p>
            <a:r>
              <a:rPr lang="ja-JP" altLang="en-US" dirty="0"/>
              <a:t>特徴：ズボラ</a:t>
            </a:r>
            <a:endParaRPr lang="en-US" altLang="ja-JP" dirty="0"/>
          </a:p>
          <a:p>
            <a:r>
              <a:rPr lang="ja-JP" altLang="en-US" dirty="0"/>
              <a:t>勤務：都内へ出勤</a:t>
            </a:r>
            <a:r>
              <a:rPr lang="en-US" altLang="ja-JP" dirty="0"/>
              <a:t>(</a:t>
            </a:r>
            <a:r>
              <a:rPr lang="ja-JP" altLang="en-US" dirty="0"/>
              <a:t>電車通勤</a:t>
            </a:r>
            <a:r>
              <a:rPr lang="en-US" altLang="ja-JP" dirty="0"/>
              <a:t>)</a:t>
            </a:r>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ja-JP" altLang="en-US" dirty="0"/>
              <a:t>・</a:t>
            </a:r>
            <a:r>
              <a:rPr lang="en-US" altLang="ja-JP" dirty="0"/>
              <a:t>Instagram</a:t>
            </a:r>
          </a:p>
          <a:p>
            <a:r>
              <a:rPr lang="ja-JP" altLang="en-US" dirty="0"/>
              <a:t>　</a:t>
            </a:r>
            <a:r>
              <a:rPr lang="en-US" altLang="ja-JP" dirty="0"/>
              <a:t>(</a:t>
            </a:r>
            <a:r>
              <a:rPr lang="ja-JP" altLang="en-US" dirty="0"/>
              <a:t>ストーリーズのみ投稿</a:t>
            </a:r>
            <a:r>
              <a:rPr lang="en-US" altLang="ja-JP" dirty="0"/>
              <a:t>/</a:t>
            </a:r>
            <a:r>
              <a:rPr lang="ja-JP" altLang="en-US" dirty="0"/>
              <a:t>基本見る専</a:t>
            </a:r>
            <a:r>
              <a:rPr lang="en-US" altLang="ja-JP" dirty="0"/>
              <a:t>)</a:t>
            </a:r>
          </a:p>
          <a:p>
            <a:r>
              <a:rPr lang="ja-JP" altLang="en-US" dirty="0"/>
              <a:t>・</a:t>
            </a:r>
            <a:r>
              <a:rPr lang="en-US" altLang="ja-JP" dirty="0"/>
              <a:t>YouTube(</a:t>
            </a:r>
            <a:r>
              <a:rPr lang="ja-JP" altLang="en-US" dirty="0"/>
              <a:t>美容、コスメ</a:t>
            </a:r>
            <a:r>
              <a:rPr lang="en-US" altLang="ja-JP" dirty="0"/>
              <a:t>)</a:t>
            </a:r>
          </a:p>
          <a:p>
            <a:r>
              <a:rPr lang="ja-JP" altLang="en-US" dirty="0"/>
              <a:t>・ネットフリックス</a:t>
            </a:r>
          </a:p>
          <a:p>
            <a:endParaRPr lang="ja-JP" altLang="en-US" dirty="0"/>
          </a:p>
        </p:txBody>
      </p:sp>
      <p:pic>
        <p:nvPicPr>
          <p:cNvPr id="11" name="コンテンツ プレースホルダー 10" descr="スーツ, 衣類, 持つ, 立つ が含まれている画像&#10;&#10;自動的に生成された説明">
            <a:extLst>
              <a:ext uri="{FF2B5EF4-FFF2-40B4-BE49-F238E27FC236}">
                <a16:creationId xmlns:a16="http://schemas.microsoft.com/office/drawing/2014/main" id="{54CB1388-6432-DE5A-91A8-11B595F7F65E}"/>
              </a:ext>
            </a:extLst>
          </p:cNvPr>
          <p:cNvPicPr>
            <a:picLocks noGrp="1" noChangeAspect="1"/>
          </p:cNvPicPr>
          <p:nvPr>
            <p:ph idx="16"/>
          </p:nvPr>
        </p:nvPicPr>
        <p:blipFill rotWithShape="1">
          <a:blip r:embed="rId3">
            <a:extLst>
              <a:ext uri="{28A0092B-C50C-407E-A947-70E740481C1C}">
                <a14:useLocalDpi xmlns:a14="http://schemas.microsoft.com/office/drawing/2010/main" val="0"/>
              </a:ext>
            </a:extLst>
          </a:blip>
          <a:srcRect l="30004" r="25395"/>
          <a:stretch/>
        </p:blipFill>
        <p:spPr>
          <a:xfrm>
            <a:off x="2351272" y="949354"/>
            <a:ext cx="1356790" cy="2060429"/>
          </a:xfrm>
        </p:spPr>
      </p:pic>
      <p:sp>
        <p:nvSpPr>
          <p:cNvPr id="13" name="テキスト ボックス 12">
            <a:extLst>
              <a:ext uri="{FF2B5EF4-FFF2-40B4-BE49-F238E27FC236}">
                <a16:creationId xmlns:a16="http://schemas.microsoft.com/office/drawing/2014/main" id="{8D29F218-9675-8E44-A5A3-F12B51D6D293}"/>
              </a:ext>
            </a:extLst>
          </p:cNvPr>
          <p:cNvSpPr txBox="1"/>
          <p:nvPr/>
        </p:nvSpPr>
        <p:spPr>
          <a:xfrm>
            <a:off x="3882043" y="3452606"/>
            <a:ext cx="5062451" cy="1938992"/>
          </a:xfrm>
          <a:prstGeom prst="rect">
            <a:avLst/>
          </a:prstGeom>
          <a:noFill/>
        </p:spPr>
        <p:txBody>
          <a:bodyPr wrap="square" rtlCol="0">
            <a:spAutoFit/>
          </a:bodyPr>
          <a:lstStyle/>
          <a:p>
            <a:r>
              <a:rPr kumimoji="1" lang="ja-JP" altLang="en-US" sz="1200" dirty="0"/>
              <a:t>不満：時間や金銭的に余裕がない。でも欲しい物が沢山ある。ギリギリ出社かつ朝の満員電車が疲れる。</a:t>
            </a:r>
            <a:endParaRPr kumimoji="1" lang="en-US" altLang="ja-JP" sz="1200" dirty="0"/>
          </a:p>
          <a:p>
            <a:endParaRPr lang="en-US" altLang="ja-JP" sz="1200" dirty="0"/>
          </a:p>
          <a:p>
            <a:r>
              <a:rPr kumimoji="1" lang="ja-JP" altLang="en-US" sz="1200" dirty="0"/>
              <a:t>満足：親元を離れた一人暮らしで自由な生活。たまにする自炊や珈琲をいれておいしかった時に幸せを感じる。</a:t>
            </a:r>
            <a:endParaRPr kumimoji="1" lang="en-US" altLang="ja-JP" sz="1200" dirty="0"/>
          </a:p>
          <a:p>
            <a:endParaRPr lang="en-US" altLang="ja-JP" sz="1200" dirty="0"/>
          </a:p>
          <a:p>
            <a:r>
              <a:rPr kumimoji="1" lang="ja-JP" altLang="en-US" sz="1200" dirty="0"/>
              <a:t>欲求：まだ稼ぎも少ないため、節約して時間や金銭面に余裕のある生活がしたい。自分の部屋を服やコスメでいっぱいにしたい。新入社員の時点でも忙しいので、将来を見据えて健康面や金銭面の自己管理をしていきたい。これらを何か</a:t>
            </a:r>
            <a:r>
              <a:rPr kumimoji="1" lang="en-US" altLang="ja-JP" sz="1200" dirty="0"/>
              <a:t>1</a:t>
            </a:r>
            <a:r>
              <a:rPr kumimoji="1" lang="ja-JP" altLang="en-US" sz="1200" dirty="0"/>
              <a:t>つで解決するものが欲しい</a:t>
            </a:r>
            <a:r>
              <a:rPr lang="ja-JP" altLang="en-US" sz="1200" dirty="0"/>
              <a:t>。</a:t>
            </a:r>
            <a:endParaRPr kumimoji="1" lang="en-US" altLang="ja-JP" sz="1200" dirty="0"/>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1762</TotalTime>
  <Words>1010</Words>
  <Application>Microsoft Office PowerPoint</Application>
  <PresentationFormat>ワイド画面</PresentationFormat>
  <Paragraphs>45</Paragraphs>
  <Slides>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vt:i4>
      </vt:variant>
    </vt:vector>
  </HeadingPairs>
  <TitlesOfParts>
    <vt:vector size="7" baseType="lpstr">
      <vt:lpstr>游ゴシック</vt:lpstr>
      <vt:lpstr>Arial</vt:lpstr>
      <vt:lpstr>Office テーマ</vt:lpstr>
      <vt:lpstr>ペルソナ設定</vt:lpstr>
      <vt:lpstr>C4ペルソナ</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工藤愛恵</cp:lastModifiedBy>
  <cp:revision>36</cp:revision>
  <dcterms:created xsi:type="dcterms:W3CDTF">2022-05-26T01:13:26Z</dcterms:created>
  <dcterms:modified xsi:type="dcterms:W3CDTF">2022-06-07T08:52:13Z</dcterms:modified>
</cp:coreProperties>
</file>