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3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68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01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87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9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ED65-8251-4A0C-9437-9D971E46CD02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03FA1-25C4-4317-94D1-283B74285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3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010DC-53C2-A6DB-FDFF-0D083E6CC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</a:t>
            </a:r>
            <a:r>
              <a:rPr lang="ja-JP" altLang="en-US" dirty="0"/>
              <a:t>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5BD8D5-689D-8543-B01E-BEF1F1C68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The </a:t>
            </a:r>
            <a:r>
              <a:rPr kumimoji="1" lang="en-US" altLang="ja-JP" sz="2800" dirty="0" err="1"/>
              <a:t>C’z</a:t>
            </a:r>
            <a:r>
              <a:rPr kumimoji="1" lang="en-US" altLang="ja-JP" sz="2800" dirty="0"/>
              <a:t> </a:t>
            </a:r>
            <a:r>
              <a:rPr kumimoji="1" lang="en-US" altLang="ja-JP" sz="2400" dirty="0"/>
              <a:t>(C5)</a:t>
            </a:r>
            <a:r>
              <a:rPr kumimoji="1" lang="ja-JP" altLang="en-US" sz="2400" dirty="0"/>
              <a:t>　佐分、安部、金指、兼平、小島</a:t>
            </a:r>
          </a:p>
        </p:txBody>
      </p:sp>
    </p:spTree>
    <p:extLst>
      <p:ext uri="{BB962C8B-B14F-4D97-AF65-F5344CB8AC3E}">
        <p14:creationId xmlns:p14="http://schemas.microsoft.com/office/powerpoint/2010/main" val="346124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E1AC0-B9E7-D3E7-04D6-8E0E3CCC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77168-A444-E874-3F1C-6DE4BD5E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アプリ概要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目的、ターゲット）</a:t>
            </a:r>
            <a:endParaRPr lang="en-US" altLang="ja-JP" sz="2800" dirty="0"/>
          </a:p>
          <a:p>
            <a:r>
              <a:rPr lang="ja-JP" altLang="en-US" sz="2800" dirty="0"/>
              <a:t>システムの流れ</a:t>
            </a:r>
            <a:endParaRPr lang="en-US" altLang="ja-JP" sz="2800" dirty="0"/>
          </a:p>
          <a:p>
            <a:r>
              <a:rPr lang="ja-JP" altLang="en-US" sz="2800" dirty="0"/>
              <a:t>特徴</a:t>
            </a:r>
            <a:endParaRPr lang="en-US" altLang="ja-JP" sz="2800" dirty="0"/>
          </a:p>
          <a:p>
            <a:r>
              <a:rPr lang="ja-JP" altLang="en-US" sz="2800" dirty="0"/>
              <a:t>進捗状況と使用ツール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768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275D3-EC74-BFCC-87F4-73406486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31E9B6-0F70-4938-3834-1A952DCE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3" y="2120165"/>
            <a:ext cx="8596668" cy="3880773"/>
          </a:xfrm>
        </p:spPr>
        <p:txBody>
          <a:bodyPr>
            <a:normAutofit lnSpcReduction="10000"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sz="2000" b="1" dirty="0"/>
              <a:t>目的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kumimoji="1" lang="ja-JP" altLang="en-US" sz="1800" dirty="0"/>
              <a:t>規則正しい生活習慣を意識・ルーティン化させること</a:t>
            </a:r>
            <a:endParaRPr kumimoji="1" lang="en-US" altLang="ja-JP" sz="1800" dirty="0"/>
          </a:p>
          <a:p>
            <a:endParaRPr lang="en-US" altLang="ja-JP" dirty="0"/>
          </a:p>
          <a:p>
            <a:r>
              <a:rPr kumimoji="1" lang="ja-JP" altLang="en-US" sz="2000" b="1" dirty="0"/>
              <a:t>ターゲット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1800" dirty="0"/>
              <a:t>　・メタボが気になる</a:t>
            </a:r>
            <a:r>
              <a:rPr lang="en-US" altLang="ja-JP" sz="1800" dirty="0"/>
              <a:t>40</a:t>
            </a:r>
            <a:r>
              <a:rPr lang="ja-JP" altLang="en-US" sz="1800" dirty="0"/>
              <a:t>代男性</a:t>
            </a:r>
          </a:p>
          <a:p>
            <a:pPr marL="0" indent="0">
              <a:buNone/>
            </a:pPr>
            <a:r>
              <a:rPr lang="ja-JP" altLang="en-US" sz="1800" dirty="0"/>
              <a:t>　・生活習慣を改善したいが、モチベーションが上がらない</a:t>
            </a:r>
          </a:p>
          <a:p>
            <a:pPr marL="0" indent="0">
              <a:buNone/>
            </a:pPr>
            <a:r>
              <a:rPr lang="ja-JP" altLang="en-US" sz="1800" dirty="0"/>
              <a:t>　・ほめられて伸びるタイプ。</a:t>
            </a: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19475B4C-D942-C188-4D0A-2223344D0D5E}"/>
              </a:ext>
            </a:extLst>
          </p:cNvPr>
          <p:cNvSpPr/>
          <p:nvPr/>
        </p:nvSpPr>
        <p:spPr>
          <a:xfrm>
            <a:off x="1795146" y="1771858"/>
            <a:ext cx="6361043" cy="102041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生活習慣管理アプリ</a:t>
            </a:r>
          </a:p>
        </p:txBody>
      </p:sp>
    </p:spTree>
    <p:extLst>
      <p:ext uri="{BB962C8B-B14F-4D97-AF65-F5344CB8AC3E}">
        <p14:creationId xmlns:p14="http://schemas.microsoft.com/office/powerpoint/2010/main" val="159425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3EBB5-3E1F-9F15-FB99-4AF0081C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7844B-B2F4-9E7E-C9D6-BF6E704D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56" y="1431236"/>
            <a:ext cx="8596668" cy="4358336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新規登録</a:t>
            </a:r>
            <a:endParaRPr kumimoji="1" lang="en-US" altLang="ja-JP" sz="2800" b="1" dirty="0"/>
          </a:p>
          <a:p>
            <a:pPr marL="0" indent="0">
              <a:buNone/>
            </a:pPr>
            <a:r>
              <a:rPr lang="ja-JP" altLang="en-US" sz="2400" dirty="0"/>
              <a:t>→身長、体重の登録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→生活習慣チェックテスト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F21E1DF-C268-74F5-DA42-F71C7DB6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6970"/>
              </p:ext>
            </p:extLst>
          </p:nvPr>
        </p:nvGraphicFramePr>
        <p:xfrm>
          <a:off x="677334" y="3152032"/>
          <a:ext cx="3988903" cy="309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867">
                  <a:extLst>
                    <a:ext uri="{9D8B030D-6E8A-4147-A177-3AD203B41FA5}">
                      <a16:colId xmlns:a16="http://schemas.microsoft.com/office/drawing/2014/main" val="1545317433"/>
                    </a:ext>
                  </a:extLst>
                </a:gridCol>
                <a:gridCol w="362036">
                  <a:extLst>
                    <a:ext uri="{9D8B030D-6E8A-4147-A177-3AD203B41FA5}">
                      <a16:colId xmlns:a16="http://schemas.microsoft.com/office/drawing/2014/main" val="488312790"/>
                    </a:ext>
                  </a:extLst>
                </a:gridCol>
              </a:tblGrid>
              <a:tr h="38704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生活習慣チェックテスト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527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普段から運動をしない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1028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野菜を毎日とれていない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8573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よくお酒を飲む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4902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脂っこい料理が好きだ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6819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90358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6627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29771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BAF44932-3CE5-37A1-5125-45015279AD33}"/>
              </a:ext>
            </a:extLst>
          </p:cNvPr>
          <p:cNvSpPr/>
          <p:nvPr/>
        </p:nvSpPr>
        <p:spPr>
          <a:xfrm>
            <a:off x="4975668" y="4147930"/>
            <a:ext cx="908297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814020-DD39-1707-AFFC-2EDBF0E96402}"/>
              </a:ext>
            </a:extLst>
          </p:cNvPr>
          <p:cNvSpPr/>
          <p:nvPr/>
        </p:nvSpPr>
        <p:spPr>
          <a:xfrm>
            <a:off x="6639339" y="3949149"/>
            <a:ext cx="2955235" cy="34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毎日運動をする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40D507-E950-B0C0-BF8A-8EA377658A65}"/>
              </a:ext>
            </a:extLst>
          </p:cNvPr>
          <p:cNvSpPr/>
          <p:nvPr/>
        </p:nvSpPr>
        <p:spPr>
          <a:xfrm>
            <a:off x="6639339" y="5180786"/>
            <a:ext cx="2955235" cy="34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脂っこい料理を控える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AE8945F6-1D7C-55DB-7A6C-F386CB440100}"/>
              </a:ext>
            </a:extLst>
          </p:cNvPr>
          <p:cNvSpPr/>
          <p:nvPr/>
        </p:nvSpPr>
        <p:spPr>
          <a:xfrm>
            <a:off x="6241774" y="2752036"/>
            <a:ext cx="1643270" cy="6651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長期目標自動生成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943A5B-DAE4-50A6-2B44-B9A88D35C4CC}"/>
              </a:ext>
            </a:extLst>
          </p:cNvPr>
          <p:cNvSpPr/>
          <p:nvPr/>
        </p:nvSpPr>
        <p:spPr>
          <a:xfrm>
            <a:off x="6639339" y="4572000"/>
            <a:ext cx="2955235" cy="34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毎日野菜をとる</a:t>
            </a:r>
          </a:p>
        </p:txBody>
      </p:sp>
    </p:spTree>
    <p:extLst>
      <p:ext uri="{BB962C8B-B14F-4D97-AF65-F5344CB8AC3E}">
        <p14:creationId xmlns:p14="http://schemas.microsoft.com/office/powerpoint/2010/main" val="37831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D6044-643D-DF77-743D-749E1C7F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システムの流れ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1D1EB-FDB1-9A12-2036-72D32CAA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27"/>
            <a:ext cx="8596668" cy="435833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400" b="1" dirty="0"/>
              <a:t>目標設定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000" dirty="0"/>
              <a:t>・長期目標を１つ選択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→短期目標を毎日１つ選択する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→達成の可否、体重を登録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400" b="1" dirty="0"/>
              <a:t>ゴール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000" dirty="0"/>
              <a:t>・</a:t>
            </a:r>
            <a:r>
              <a:rPr lang="ja-JP" altLang="en-US" sz="2000" dirty="0"/>
              <a:t>期間</a:t>
            </a:r>
            <a:r>
              <a:rPr lang="en-US" altLang="ja-JP" sz="2000" dirty="0"/>
              <a:t>2</a:t>
            </a:r>
            <a:r>
              <a:rPr lang="ja-JP" altLang="en-US" sz="2000" dirty="0"/>
              <a:t>週間、うち</a:t>
            </a:r>
            <a:r>
              <a:rPr kumimoji="1" lang="en-US" altLang="ja-JP" sz="2000" dirty="0"/>
              <a:t>12</a:t>
            </a:r>
            <a:r>
              <a:rPr kumimoji="1" lang="ja-JP" altLang="en-US" sz="2000" dirty="0"/>
              <a:t>日短期目標を達成できれば</a:t>
            </a:r>
            <a:r>
              <a:rPr kumimoji="1" lang="ja-JP" altLang="en-US" sz="2000" b="1" dirty="0"/>
              <a:t>長期目標達成＆消滅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→次の長期目標選択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→長期目標をすべて達成すれば（消せれば）</a:t>
            </a:r>
            <a:r>
              <a:rPr lang="ja-JP" altLang="en-US" sz="2000" b="1" dirty="0"/>
              <a:t>ゴール</a:t>
            </a:r>
            <a:endParaRPr kumimoji="1" lang="en-US" altLang="ja-JP" sz="20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A89B718-AD75-1F0C-5C91-8E763F0BE5A6}"/>
              </a:ext>
            </a:extLst>
          </p:cNvPr>
          <p:cNvSpPr/>
          <p:nvPr/>
        </p:nvSpPr>
        <p:spPr>
          <a:xfrm>
            <a:off x="4165013" y="1283544"/>
            <a:ext cx="2199861" cy="24535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2747A1C-2494-A637-E82F-C3E1E4F78337}"/>
              </a:ext>
            </a:extLst>
          </p:cNvPr>
          <p:cNvSpPr/>
          <p:nvPr/>
        </p:nvSpPr>
        <p:spPr>
          <a:xfrm>
            <a:off x="6586334" y="436365"/>
            <a:ext cx="1974574" cy="7818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72ED0C87-1F66-B15E-8BFD-79D40DC73EC3}"/>
              </a:ext>
            </a:extLst>
          </p:cNvPr>
          <p:cNvSpPr/>
          <p:nvPr/>
        </p:nvSpPr>
        <p:spPr>
          <a:xfrm>
            <a:off x="7718872" y="3578255"/>
            <a:ext cx="1974574" cy="7818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長期目標達成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99CADCE-7AD6-0188-C3DA-F6D2332E3727}"/>
              </a:ext>
            </a:extLst>
          </p:cNvPr>
          <p:cNvSpPr/>
          <p:nvPr/>
        </p:nvSpPr>
        <p:spPr>
          <a:xfrm>
            <a:off x="4617431" y="1691843"/>
            <a:ext cx="1329324" cy="5864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短期目標選択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F3962742-E381-C823-E292-ED491A4AE16C}"/>
              </a:ext>
            </a:extLst>
          </p:cNvPr>
          <p:cNvSpPr/>
          <p:nvPr/>
        </p:nvSpPr>
        <p:spPr>
          <a:xfrm>
            <a:off x="4998128" y="3578255"/>
            <a:ext cx="1974574" cy="7818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12</a:t>
            </a:r>
            <a:r>
              <a:rPr kumimoji="1" lang="ja-JP" altLang="en-US" b="1" dirty="0"/>
              <a:t>日以上達成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486E269-2432-16DA-D73E-7E57A0534F20}"/>
              </a:ext>
            </a:extLst>
          </p:cNvPr>
          <p:cNvSpPr/>
          <p:nvPr/>
        </p:nvSpPr>
        <p:spPr>
          <a:xfrm>
            <a:off x="4601522" y="2700439"/>
            <a:ext cx="1329324" cy="5864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短期目標達成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F461C8-E626-46EF-7D70-795090DC8622}"/>
              </a:ext>
            </a:extLst>
          </p:cNvPr>
          <p:cNvCxnSpPr/>
          <p:nvPr/>
        </p:nvCxnSpPr>
        <p:spPr>
          <a:xfrm>
            <a:off x="4876804" y="2278252"/>
            <a:ext cx="0" cy="40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E413CB0-3C04-3E75-A903-76CCD4A8F49A}"/>
              </a:ext>
            </a:extLst>
          </p:cNvPr>
          <p:cNvCxnSpPr>
            <a:cxnSpLocks/>
          </p:cNvCxnSpPr>
          <p:nvPr/>
        </p:nvCxnSpPr>
        <p:spPr>
          <a:xfrm flipV="1">
            <a:off x="5512908" y="2278252"/>
            <a:ext cx="0" cy="409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15D699FC-A428-C39A-7E65-DF3CA0ECBD73}"/>
              </a:ext>
            </a:extLst>
          </p:cNvPr>
          <p:cNvSpPr/>
          <p:nvPr/>
        </p:nvSpPr>
        <p:spPr>
          <a:xfrm>
            <a:off x="8388630" y="1904673"/>
            <a:ext cx="1974574" cy="7818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長期目標</a:t>
            </a:r>
            <a:r>
              <a:rPr kumimoji="1" lang="ja-JP" altLang="en-US" b="1" dirty="0">
                <a:solidFill>
                  <a:srgbClr val="FF0000"/>
                </a:solidFill>
              </a:rPr>
              <a:t>消滅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5AF74BE-50C2-2655-703C-0F68BA15543D}"/>
              </a:ext>
            </a:extLst>
          </p:cNvPr>
          <p:cNvCxnSpPr>
            <a:cxnSpLocks/>
          </p:cNvCxnSpPr>
          <p:nvPr/>
        </p:nvCxnSpPr>
        <p:spPr>
          <a:xfrm flipH="1">
            <a:off x="6162265" y="963489"/>
            <a:ext cx="405218" cy="320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A0A3856-18FF-3889-E2F7-9AF1CE484FA9}"/>
              </a:ext>
            </a:extLst>
          </p:cNvPr>
          <p:cNvCxnSpPr>
            <a:cxnSpLocks/>
          </p:cNvCxnSpPr>
          <p:nvPr/>
        </p:nvCxnSpPr>
        <p:spPr>
          <a:xfrm flipV="1">
            <a:off x="8706159" y="2758597"/>
            <a:ext cx="503069" cy="747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D0F7C9D-96D4-76DE-E93B-F52B246A4FEC}"/>
              </a:ext>
            </a:extLst>
          </p:cNvPr>
          <p:cNvCxnSpPr>
            <a:cxnSpLocks/>
          </p:cNvCxnSpPr>
          <p:nvPr/>
        </p:nvCxnSpPr>
        <p:spPr>
          <a:xfrm flipH="1" flipV="1">
            <a:off x="8583266" y="1222078"/>
            <a:ext cx="454721" cy="58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0B9F52-AF00-F2AF-003D-1745F0A304F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72702" y="3969194"/>
            <a:ext cx="746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8FF40E-69BB-7D8C-3B3C-83B8E55C507A}"/>
              </a:ext>
            </a:extLst>
          </p:cNvPr>
          <p:cNvSpPr txBox="1"/>
          <p:nvPr/>
        </p:nvSpPr>
        <p:spPr>
          <a:xfrm>
            <a:off x="4520471" y="1378226"/>
            <a:ext cx="132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14</a:t>
            </a:r>
            <a:r>
              <a:rPr kumimoji="1" lang="ja-JP" altLang="en-US" dirty="0"/>
              <a:t>日間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4D59ED-5191-6C30-A72F-23064A27738A}"/>
              </a:ext>
            </a:extLst>
          </p:cNvPr>
          <p:cNvSpPr txBox="1"/>
          <p:nvPr/>
        </p:nvSpPr>
        <p:spPr>
          <a:xfrm>
            <a:off x="6838122" y="119270"/>
            <a:ext cx="155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スタート</a:t>
            </a:r>
          </a:p>
        </p:txBody>
      </p:sp>
    </p:spTree>
    <p:extLst>
      <p:ext uri="{BB962C8B-B14F-4D97-AF65-F5344CB8AC3E}">
        <p14:creationId xmlns:p14="http://schemas.microsoft.com/office/powerpoint/2010/main" val="203184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5E3C2-4E0C-EA84-3190-91C18A98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5D66D-3ED3-AB1C-FBCF-FC714161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・体型：</a:t>
            </a:r>
            <a:r>
              <a:rPr kumimoji="1" lang="en-US" altLang="ja-JP" sz="2000" dirty="0"/>
              <a:t>BMI</a:t>
            </a:r>
            <a:r>
              <a:rPr kumimoji="1" lang="ja-JP" altLang="en-US" sz="2000" dirty="0"/>
              <a:t>の数値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・色：生活習慣レベル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endParaRPr kumimoji="1" lang="en-US" altLang="ja-JP" dirty="0"/>
          </a:p>
        </p:txBody>
      </p:sp>
      <p:pic>
        <p:nvPicPr>
          <p:cNvPr id="5" name="図 4" descr="ホワイトボードに書かれた絵&#10;&#10;自動的に生成された説明">
            <a:extLst>
              <a:ext uri="{FF2B5EF4-FFF2-40B4-BE49-F238E27FC236}">
                <a16:creationId xmlns:a16="http://schemas.microsoft.com/office/drawing/2014/main" id="{692FB701-83C1-3BFD-0998-565E5F696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/>
          <a:stretch/>
        </p:blipFill>
        <p:spPr>
          <a:xfrm>
            <a:off x="672571" y="2247961"/>
            <a:ext cx="5423429" cy="38823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47C35-7299-BE4C-E459-8200F643A8E8}"/>
              </a:ext>
            </a:extLst>
          </p:cNvPr>
          <p:cNvSpPr txBox="1"/>
          <p:nvPr/>
        </p:nvSpPr>
        <p:spPr>
          <a:xfrm>
            <a:off x="672571" y="1583829"/>
            <a:ext cx="647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変化が一目でわかるアバター機能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9044910-4464-4934-E2C6-F9575B3CB13F}"/>
              </a:ext>
            </a:extLst>
          </p:cNvPr>
          <p:cNvSpPr/>
          <p:nvPr/>
        </p:nvSpPr>
        <p:spPr>
          <a:xfrm>
            <a:off x="6918423" y="3350556"/>
            <a:ext cx="2110154" cy="750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モチベ</a:t>
            </a:r>
          </a:p>
        </p:txBody>
      </p:sp>
    </p:spTree>
    <p:extLst>
      <p:ext uri="{BB962C8B-B14F-4D97-AF65-F5344CB8AC3E}">
        <p14:creationId xmlns:p14="http://schemas.microsoft.com/office/powerpoint/2010/main" val="95323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1D0C9-B578-7A2B-D109-76FC37A7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特徴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36D140-8DC0-454A-26D0-B5490860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77" y="2366038"/>
            <a:ext cx="3882362" cy="388236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33F288-117A-281F-F8E8-BEE5E24C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863" y="2160589"/>
            <a:ext cx="3882362" cy="388077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毎日の短期目標が達成できるごとにスタンプ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kumimoji="1" lang="ja-JP" altLang="en-US" dirty="0"/>
              <a:t>日々の行動が積み重なっていく感覚</a:t>
            </a:r>
            <a:endParaRPr kumimoji="1" lang="en-US" altLang="ja-JP" dirty="0"/>
          </a:p>
          <a:p>
            <a:endParaRPr lang="en-US" altLang="ja-JP" sz="1500" dirty="0"/>
          </a:p>
          <a:p>
            <a:pPr marL="0" indent="0">
              <a:buNone/>
            </a:pPr>
            <a:endParaRPr kumimoji="1" lang="en-US" altLang="ja-JP" sz="1500" dirty="0"/>
          </a:p>
          <a:p>
            <a:pPr marL="0" indent="0">
              <a:buNone/>
            </a:pPr>
            <a:r>
              <a:rPr kumimoji="1" lang="ja-JP" altLang="en-US" sz="1500" dirty="0"/>
              <a:t>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9BCB3D-75BC-10DF-68DD-8D9A039533C1}"/>
              </a:ext>
            </a:extLst>
          </p:cNvPr>
          <p:cNvSpPr txBox="1"/>
          <p:nvPr/>
        </p:nvSpPr>
        <p:spPr>
          <a:xfrm>
            <a:off x="998806" y="1575582"/>
            <a:ext cx="509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日々の達成度合いがわかるスタンプカード機能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6A58B45-9F26-6E3A-DC02-5E320BA4BA53}"/>
              </a:ext>
            </a:extLst>
          </p:cNvPr>
          <p:cNvSpPr/>
          <p:nvPr/>
        </p:nvSpPr>
        <p:spPr>
          <a:xfrm>
            <a:off x="6227697" y="4100975"/>
            <a:ext cx="2110154" cy="7504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モチベ</a:t>
            </a:r>
          </a:p>
        </p:txBody>
      </p:sp>
    </p:spTree>
    <p:extLst>
      <p:ext uri="{BB962C8B-B14F-4D97-AF65-F5344CB8AC3E}">
        <p14:creationId xmlns:p14="http://schemas.microsoft.com/office/powerpoint/2010/main" val="255643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CDE7B-E041-16D4-E265-49D96A2B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進捗状況と使用ツール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22AE9-7200-5900-0CBC-7D9687BD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b="1" dirty="0"/>
              <a:t>進捗状況</a:t>
            </a:r>
            <a:endParaRPr kumimoji="1" lang="en-US" altLang="ja-JP" sz="2400" b="1" dirty="0"/>
          </a:p>
          <a:p>
            <a:r>
              <a:rPr kumimoji="1" lang="ja-JP" altLang="en-US" sz="2000" dirty="0"/>
              <a:t>画面ごとの外部設計作成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→現在</a:t>
            </a:r>
            <a:r>
              <a:rPr lang="en-US" altLang="ja-JP" sz="2000" dirty="0"/>
              <a:t>3</a:t>
            </a:r>
            <a:r>
              <a:rPr kumimoji="1" lang="en-US" altLang="ja-JP" sz="2000" dirty="0"/>
              <a:t>/9</a:t>
            </a:r>
            <a:r>
              <a:rPr kumimoji="1" lang="ja-JP" altLang="en-US" sz="2000" dirty="0"/>
              <a:t>画面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kumimoji="1" lang="ja-JP" altLang="en-US" sz="2400" b="1" dirty="0"/>
              <a:t>使用ツール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NotoSansJP"/>
              </a:rPr>
              <a:t>Google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NotoSansJP"/>
              </a:rPr>
              <a:t>ドキュメント→議事録</a:t>
            </a:r>
            <a:endParaRPr lang="en-US" altLang="ja-JP" sz="20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NotoSansJP"/>
              </a:rPr>
              <a:t>Google</a:t>
            </a:r>
            <a:r>
              <a:rPr lang="ja-JP" altLang="en-US" sz="2000" b="0" i="0" dirty="0">
                <a:solidFill>
                  <a:srgbClr val="1D1C1D"/>
                </a:solidFill>
                <a:effectLst/>
                <a:latin typeface="NotoSansJP"/>
              </a:rPr>
              <a:t>スライド→画面遷移図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000366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1116</TotalTime>
  <Words>304</Words>
  <Application>Microsoft Office PowerPoint</Application>
  <PresentationFormat>ワイド画面</PresentationFormat>
  <Paragraphs>83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NotoSansJP</vt:lpstr>
      <vt:lpstr>Arial</vt:lpstr>
      <vt:lpstr>Trebuchet MS</vt:lpstr>
      <vt:lpstr>Wingdings 3</vt:lpstr>
      <vt:lpstr>ファセット</vt:lpstr>
      <vt:lpstr>中間報告</vt:lpstr>
      <vt:lpstr>発表概要</vt:lpstr>
      <vt:lpstr>アプリ概要</vt:lpstr>
      <vt:lpstr>システムの流れ</vt:lpstr>
      <vt:lpstr>システムの流れ</vt:lpstr>
      <vt:lpstr>特徴</vt:lpstr>
      <vt:lpstr>特徴</vt:lpstr>
      <vt:lpstr>進捗状況と使用ツール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小島偉央</dc:creator>
  <cp:lastModifiedBy>小島偉央</cp:lastModifiedBy>
  <cp:revision>12</cp:revision>
  <dcterms:created xsi:type="dcterms:W3CDTF">2022-06-07T00:51:27Z</dcterms:created>
  <dcterms:modified xsi:type="dcterms:W3CDTF">2022-06-08T09:02:56Z</dcterms:modified>
</cp:coreProperties>
</file>