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AD1D2-26FD-5863-9499-E47B92B8E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F8CB4-C315-64D3-7EE6-87628C22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B7271-158C-5537-72D9-F5809436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01159-A7B9-AC7B-A5B2-4B34C2FF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F8EAD-76C0-4016-C3F5-D191737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2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D924C-EAB6-08D2-29E4-1ABA58B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893701-AE84-BE26-2332-CCF75882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EC6E8-10F6-8FBD-AE2D-0F80363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8B8F8-3245-52A5-A0C7-2715C29E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40352-83E8-644B-BCE6-43467B4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6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677E75-C38C-09D6-2143-96CC5351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77626D-3F24-8A9B-6EB4-05EA30D8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C2AC5-7E7C-F806-C5B4-BE93DA5D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138BA-16D7-3180-63FB-BEDF80E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EBB80-8AD8-1B9D-A789-99CC23C6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FEB67-4152-3A78-3CE9-7ED1C9C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64FC41-F0A2-BDCC-9B91-8375BBBB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43194-26FB-934B-7F29-9A4EAF12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B9D78-A9AD-90F4-13CD-3D2D831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E69F41-90EC-2F9B-F7AD-E9DD2EA0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C73BE-5E0E-430A-51D4-15A3CE97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EA0374-F48B-68D5-8936-501171F9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C7A4E-1964-D551-72D7-BC8D4BD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F2CBA-CED0-FBF6-CEF0-0C074C56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5CCD0-622E-1CCA-138D-60A1801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1126B-93F4-E02F-282F-6FA9683C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BB066-1A29-B2E7-0A6E-3BF6D61FA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06B8E6-DCC5-305F-DFC1-C05E5A9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B4BDC2-1BCE-556E-E874-EB86F32F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453B77-E853-5BAA-AF87-4B1A14A5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80F029-419D-D21A-2691-4D1F9F84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2C8FD-EC66-1F39-B029-C0B6DCF8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7BDCB-842F-EF40-E4A3-C6E7C3A7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50669-B71A-D5F2-A535-294E2B8F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D94382-9EE4-2AD3-4D9F-8AFDE4A7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91BEBD-4CC8-BDB7-B583-9E1A4EB7F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491DF8-DA5C-54B8-9A79-7E1C2708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EAB0CF-6BED-A43F-0335-B49FB05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8567E-313D-8A9F-7ACA-2FF9371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0E180-31C5-77C9-1F5C-B34E36E7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E87A4B-98E9-912B-AA56-50222885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0567E-5845-967F-93FD-F711ADB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3F69AE-4B36-7E87-8177-8EBD7073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4C2D8E-0E6B-6D0E-16FD-2EB369EC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0886A0-A634-EBFD-9F4C-9F3CAE66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8E7D79-5DAE-8491-E717-8712174D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0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17272-48D3-95BD-7F1E-57C6BC8F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3A142-B6CA-5163-1D86-C1DB9601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2A05E4-72FB-E439-8005-2BA3E15E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80B49D-CF45-DFB7-5D17-44E9E07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832EE0-BA48-ADE0-7B42-3BABA353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165E74-5E64-F4A2-70C3-2D2BE955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9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94687-5D93-2E71-81AE-8FFA82DF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1645E-B679-1464-03AC-358E285E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D9B1EA-DFC6-9685-86A9-00F994A4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F07DF-6CA5-FD70-8708-52154A98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FB706-10D6-5632-5DE7-4AD63BAC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E88908-0120-6519-B15A-CB84AAA7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63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6A430-F1B1-2608-F257-3A0CBE79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3F3A06-B8C1-6174-8BDC-76E3B1AB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20EB2-A1F3-F141-F80A-D99C22C0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372B-0AEC-45DC-BF31-83136210738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443CD-4FFC-C355-5010-4ED2C6E8C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FB675-2E9D-F726-DE1F-6DE2CF70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61CA-83E2-44C1-9205-351EAC761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D97EF-D08D-5D2F-9077-44936808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要件定義～内部設計において大切だと思ったこと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A36662-E48F-16F0-A0C6-20EDD12A6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ネットインフォメーション株式会社</a:t>
            </a:r>
            <a:endParaRPr lang="en-US" altLang="ja-JP" dirty="0"/>
          </a:p>
          <a:p>
            <a:r>
              <a:rPr lang="ja-JP" altLang="en-US"/>
              <a:t>小嶋竜治</a:t>
            </a:r>
          </a:p>
        </p:txBody>
      </p:sp>
    </p:spTree>
    <p:extLst>
      <p:ext uri="{BB962C8B-B14F-4D97-AF65-F5344CB8AC3E}">
        <p14:creationId xmlns:p14="http://schemas.microsoft.com/office/powerpoint/2010/main" val="1117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A0E37-7456-CFEC-F883-A423224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１．作業に膠着状態が生じたら、すぐ次に切り替える！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B6683-2ACF-C9C0-F6D8-233BAF1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なぜなら、膠着が生じた際、すぐにその問題が解決することはなかったからである。なので、膠着が生じたら、別の作業を行うことが大切である。</a:t>
            </a:r>
          </a:p>
        </p:txBody>
      </p:sp>
    </p:spTree>
    <p:extLst>
      <p:ext uri="{BB962C8B-B14F-4D97-AF65-F5344CB8AC3E}">
        <p14:creationId xmlns:p14="http://schemas.microsoft.com/office/powerpoint/2010/main" val="410388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30B73-A92A-9356-2911-ACFBFC88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２．スケジュールを基に、作業時間に制限をかける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91E4F-5280-F6B2-656D-9E226C98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なぜなら、作業に膠着が生じているかどうかは皆が集中しているとき</a:t>
            </a:r>
            <a:r>
              <a:rPr kumimoji="1" lang="ja-JP" altLang="en-US"/>
              <a:t>は気づけないことが多いから</a:t>
            </a:r>
            <a:r>
              <a:rPr kumimoji="1" lang="ja-JP" altLang="en-US" dirty="0"/>
              <a:t>である。なので、作業</a:t>
            </a:r>
            <a:r>
              <a:rPr kumimoji="1" lang="ja-JP" altLang="en-US"/>
              <a:t>時間に制限をかけ、その制限時間を基に膠着状態を打開することが大切である。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32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715D-63F8-F11B-7EF6-EA14CB5F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4EDE6-A8F1-17B1-4C94-F9ECE58A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4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139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要件定義～内部設計において大切だと思ったこと</vt:lpstr>
      <vt:lpstr>１．作業に膠着状態が生じたら、すぐ次に切り替える！</vt:lpstr>
      <vt:lpstr>２．スケジュールを基に、作業時間に制限をかける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要件定義～内部設計において大切だと思ったこと</dc:title>
  <dc:creator>小嶋竜治</dc:creator>
  <cp:lastModifiedBy>小嶋竜治</cp:lastModifiedBy>
  <cp:revision>3</cp:revision>
  <dcterms:created xsi:type="dcterms:W3CDTF">2022-06-06T00:10:08Z</dcterms:created>
  <dcterms:modified xsi:type="dcterms:W3CDTF">2022-06-07T00:20:15Z</dcterms:modified>
</cp:coreProperties>
</file>