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CE5E5-BD61-EBFB-1E3B-691D42B53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F4369E-92E4-7896-2107-159D296E8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2B99D4-0496-39D8-7F81-2A6FAB88F03B}"/>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7A47443D-D8F4-8D4A-4FB2-5A64C18B69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E70C87-8986-2FD9-0F51-3A4616571CD1}"/>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283667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0F625-F94F-9761-09D0-AFC010C794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47AA4-CED6-EB1C-D13E-3A5AFAA058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815638-A6E2-7F27-6046-9BD1F932A862}"/>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D16B3BF5-9462-63EC-E770-1338885858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B474FB-AAC2-2E6D-B67C-513D2DC86D1D}"/>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144703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5715B8-D522-9C85-BC94-803E38D6CE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25010F-E7F7-2B60-B5BE-C49F1EECDE9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D6F7D7-E53E-2242-FCD5-5ACD75FC1830}"/>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A0A00280-9F6B-F0BC-1528-945E6B165A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09C078-B8A9-2E33-1C59-A33D4B94DB42}"/>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124621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93099-F5F9-3346-3A27-D43F9C324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139F18-A04A-E209-C8FA-C3753909902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71A847-6896-3B9E-8FA1-BBB766CD6771}"/>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DF7DCEB5-6E3D-A1C2-C2B3-DDAB68ED78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5509E-E1A3-FC3B-EC95-46E79B94CDF5}"/>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388337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FED97-1EB5-264E-CB5F-22B3700CF4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F84613-C794-F330-3BA0-CB42BEB22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8018E9-D1A6-4A7B-51A9-CBBDA008423A}"/>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417BA840-2864-F6F5-6379-932826E24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426518-75C2-F8B3-DC46-6C905A0520B8}"/>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412780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6F65B4-74DF-EC5A-52A9-E705B6ADB1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36B44E-2B02-44B7-FA01-95C51D72132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D4EC798-9CE2-0230-870B-998EAEC677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0BED25-E72B-D28C-E92B-F5B49D685727}"/>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71F71D0A-68F4-08DD-4BAB-3ABFB58AE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4367F-2941-8AC8-1890-58F965774E2E}"/>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58480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4A4D0-3B83-2678-919B-06FB09CC141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FD2B4-7B4D-0CF7-AC58-10BE14148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E6BE49-BFF2-4058-2764-F0AC1A3700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3E5FCB-4F4D-36B3-CA48-F8718EC09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F4F02A-F76E-577D-E024-D76BAD7B190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12B972-DD25-95B0-547B-360C2F88B3C8}"/>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8" name="フッター プレースホルダー 7">
            <a:extLst>
              <a:ext uri="{FF2B5EF4-FFF2-40B4-BE49-F238E27FC236}">
                <a16:creationId xmlns:a16="http://schemas.microsoft.com/office/drawing/2014/main" id="{16CBF4AF-280A-8574-2BF8-0BB66DD4CC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953237-E68A-6692-3096-E3A30EFE2AA1}"/>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341996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CF307-7FF1-97D3-EF95-665952E96C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28B53B-B277-A9C9-4113-5A93D504FCE1}"/>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4" name="フッター プレースホルダー 3">
            <a:extLst>
              <a:ext uri="{FF2B5EF4-FFF2-40B4-BE49-F238E27FC236}">
                <a16:creationId xmlns:a16="http://schemas.microsoft.com/office/drawing/2014/main" id="{B07ED20A-EBC8-786F-FAF2-8FC8D790AB8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157E27-61BD-4B8E-5CC0-8B9784D054CE}"/>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16415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BDF732-899B-80AF-EE03-B293182388E3}"/>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3" name="フッター プレースホルダー 2">
            <a:extLst>
              <a:ext uri="{FF2B5EF4-FFF2-40B4-BE49-F238E27FC236}">
                <a16:creationId xmlns:a16="http://schemas.microsoft.com/office/drawing/2014/main" id="{3F41658C-7345-CE61-C9F7-DF12F31D79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41A83F-C164-2D1A-3038-46524BC69EE8}"/>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317882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37088E-C8CB-28DC-C34E-BDCE961781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90CA32-295F-D927-D70F-5EBD72D24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C0338E-2258-72F8-9CAE-70D578960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3E702D-5C3B-F101-F3E4-B80E1A73ADB6}"/>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5CFF19ED-61EF-5DD9-8306-8FC1A14BE9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0F76B5-FD85-C03E-3B0C-181B0DB23086}"/>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10438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FA8512-9A33-DDAF-CEDB-A5456FDCB7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977AFEF-5BCB-D561-CD7B-6EEE7E49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ED94216-327D-8C19-5ECA-302FFA9B8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AFE3DF-902A-9633-ACEE-32D0A6CD6E0B}"/>
              </a:ext>
            </a:extLst>
          </p:cNvPr>
          <p:cNvSpPr>
            <a:spLocks noGrp="1"/>
          </p:cNvSpPr>
          <p:nvPr>
            <p:ph type="dt" sz="half" idx="10"/>
          </p:nvPr>
        </p:nvSpPr>
        <p:spPr/>
        <p:txBody>
          <a:bodyPr/>
          <a:lstStyle/>
          <a:p>
            <a:fld id="{088448DD-7050-40FB-9A22-DEE92A1C0310}"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A5E5EDA9-419A-404D-ACF3-921F0C9CAB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5C9A08-2E0B-034F-E3C3-17DDA428DB19}"/>
              </a:ext>
            </a:extLst>
          </p:cNvPr>
          <p:cNvSpPr>
            <a:spLocks noGrp="1"/>
          </p:cNvSpPr>
          <p:nvPr>
            <p:ph type="sldNum" sz="quarter" idx="12"/>
          </p:nvPr>
        </p:nvSpPr>
        <p:spPr/>
        <p:txBody>
          <a:body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428393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F797384-C240-537C-CCBF-7DF177F08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774CFE-835C-E78C-0262-05DB918E8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409418-1AF3-07E2-D54D-532BB597E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448DD-7050-40FB-9A22-DEE92A1C0310}"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8C3CBB24-1335-45CF-8610-CBF4EA54E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A402FE-5C99-4481-2446-9904EC2FE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23AD4-DDF8-4BE3-A993-781394478B90}" type="slidenum">
              <a:rPr kumimoji="1" lang="ja-JP" altLang="en-US" smtClean="0"/>
              <a:t>‹#›</a:t>
            </a:fld>
            <a:endParaRPr kumimoji="1" lang="ja-JP" altLang="en-US"/>
          </a:p>
        </p:txBody>
      </p:sp>
    </p:spTree>
    <p:extLst>
      <p:ext uri="{BB962C8B-B14F-4D97-AF65-F5344CB8AC3E}">
        <p14:creationId xmlns:p14="http://schemas.microsoft.com/office/powerpoint/2010/main" val="2034766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E7ADB-CCB1-58EA-357B-0AD6D4DA5F48}"/>
              </a:ext>
            </a:extLst>
          </p:cNvPr>
          <p:cNvSpPr>
            <a:spLocks noGrp="1"/>
          </p:cNvSpPr>
          <p:nvPr>
            <p:ph type="ctrTitle"/>
          </p:nvPr>
        </p:nvSpPr>
        <p:spPr/>
        <p:txBody>
          <a:bodyPr/>
          <a:lstStyle/>
          <a:p>
            <a:r>
              <a:rPr kumimoji="1" lang="ja-JP" altLang="en-US" dirty="0"/>
              <a:t>実装工程で大切と思ったこと</a:t>
            </a:r>
          </a:p>
        </p:txBody>
      </p:sp>
      <p:sp>
        <p:nvSpPr>
          <p:cNvPr id="3" name="字幕 2">
            <a:extLst>
              <a:ext uri="{FF2B5EF4-FFF2-40B4-BE49-F238E27FC236}">
                <a16:creationId xmlns:a16="http://schemas.microsoft.com/office/drawing/2014/main" id="{10D4D2B5-7163-5386-1391-9EFF86C7AB09}"/>
              </a:ext>
            </a:extLst>
          </p:cNvPr>
          <p:cNvSpPr>
            <a:spLocks noGrp="1"/>
          </p:cNvSpPr>
          <p:nvPr>
            <p:ph type="subTitle" idx="1"/>
          </p:nvPr>
        </p:nvSpPr>
        <p:spPr/>
        <p:txBody>
          <a:bodyPr/>
          <a:lstStyle/>
          <a:p>
            <a:r>
              <a:rPr kumimoji="1" lang="ja-JP" altLang="en-US" dirty="0"/>
              <a:t>ネットインフォメーション株式会社</a:t>
            </a:r>
            <a:endParaRPr kumimoji="1" lang="en-US" altLang="ja-JP" dirty="0"/>
          </a:p>
          <a:p>
            <a:r>
              <a:rPr lang="ja-JP" altLang="en-US" dirty="0"/>
              <a:t>小嶋竜治</a:t>
            </a:r>
            <a:endParaRPr lang="en-US" altLang="ja-JP" dirty="0"/>
          </a:p>
        </p:txBody>
      </p:sp>
    </p:spTree>
    <p:extLst>
      <p:ext uri="{BB962C8B-B14F-4D97-AF65-F5344CB8AC3E}">
        <p14:creationId xmlns:p14="http://schemas.microsoft.com/office/powerpoint/2010/main" val="413360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58506-A338-C8C7-BACB-CF86B5754B7E}"/>
              </a:ext>
            </a:extLst>
          </p:cNvPr>
          <p:cNvSpPr>
            <a:spLocks noGrp="1"/>
          </p:cNvSpPr>
          <p:nvPr>
            <p:ph type="title"/>
          </p:nvPr>
        </p:nvSpPr>
        <p:spPr/>
        <p:txBody>
          <a:bodyPr/>
          <a:lstStyle/>
          <a:p>
            <a:r>
              <a:rPr lang="ja-JP" altLang="en-US" dirty="0"/>
              <a:t>１．設計書どおりに作成すること</a:t>
            </a:r>
            <a:endParaRPr kumimoji="1" lang="ja-JP" altLang="en-US" dirty="0"/>
          </a:p>
        </p:txBody>
      </p:sp>
      <p:sp>
        <p:nvSpPr>
          <p:cNvPr id="3" name="コンテンツ プレースホルダー 2">
            <a:extLst>
              <a:ext uri="{FF2B5EF4-FFF2-40B4-BE49-F238E27FC236}">
                <a16:creationId xmlns:a16="http://schemas.microsoft.com/office/drawing/2014/main" id="{6BF29982-CE82-1D38-6473-D8925B450AF2}"/>
              </a:ext>
            </a:extLst>
          </p:cNvPr>
          <p:cNvSpPr>
            <a:spLocks noGrp="1"/>
          </p:cNvSpPr>
          <p:nvPr>
            <p:ph idx="1"/>
          </p:nvPr>
        </p:nvSpPr>
        <p:spPr/>
        <p:txBody>
          <a:bodyPr/>
          <a:lstStyle/>
          <a:p>
            <a:pPr marL="0" indent="0">
              <a:buNone/>
            </a:pPr>
            <a:r>
              <a:rPr kumimoji="1" lang="ja-JP" altLang="en-US" dirty="0"/>
              <a:t>なぜなら、設計書どおりではない成果物はクライアントに受け入れられない場合があるからである。</a:t>
            </a:r>
          </a:p>
        </p:txBody>
      </p:sp>
    </p:spTree>
    <p:extLst>
      <p:ext uri="{BB962C8B-B14F-4D97-AF65-F5344CB8AC3E}">
        <p14:creationId xmlns:p14="http://schemas.microsoft.com/office/powerpoint/2010/main" val="315400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650ED-C72A-AF4F-917F-F10A29FD64C3}"/>
              </a:ext>
            </a:extLst>
          </p:cNvPr>
          <p:cNvSpPr>
            <a:spLocks noGrp="1"/>
          </p:cNvSpPr>
          <p:nvPr>
            <p:ph type="title"/>
          </p:nvPr>
        </p:nvSpPr>
        <p:spPr/>
        <p:txBody>
          <a:bodyPr/>
          <a:lstStyle/>
          <a:p>
            <a:r>
              <a:rPr kumimoji="1" lang="ja-JP" altLang="en-US" dirty="0"/>
              <a:t>２．メンバー内で進捗を共有する</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2DCFCF77-04A0-F89F-4FAA-A96E489CE9E4}"/>
              </a:ext>
            </a:extLst>
          </p:cNvPr>
          <p:cNvSpPr>
            <a:spLocks noGrp="1"/>
          </p:cNvSpPr>
          <p:nvPr>
            <p:ph idx="1"/>
          </p:nvPr>
        </p:nvSpPr>
        <p:spPr/>
        <p:txBody>
          <a:bodyPr/>
          <a:lstStyle/>
          <a:p>
            <a:pPr marL="0" indent="0">
              <a:buNone/>
            </a:pPr>
            <a:r>
              <a:rPr kumimoji="1" lang="ja-JP" altLang="en-US" dirty="0"/>
              <a:t>なぜなら、作業に遅れのあるメンバーが存在すると、全体の進捗にも影響がでるからである。</a:t>
            </a:r>
            <a:endParaRPr kumimoji="1" lang="en-US" altLang="ja-JP" dirty="0"/>
          </a:p>
          <a:p>
            <a:pPr marL="0" indent="0">
              <a:buNone/>
            </a:pPr>
            <a:r>
              <a:rPr lang="ja-JP" altLang="en-US" dirty="0"/>
              <a:t>例：</a:t>
            </a:r>
            <a:r>
              <a:rPr lang="en-US" altLang="ja-JP" dirty="0" err="1"/>
              <a:t>jsp</a:t>
            </a:r>
            <a:r>
              <a:rPr lang="ja-JP" altLang="en-US" dirty="0"/>
              <a:t>が完成しているが、</a:t>
            </a:r>
            <a:r>
              <a:rPr lang="en-US" altLang="ja-JP" dirty="0"/>
              <a:t>Servlet</a:t>
            </a:r>
            <a:r>
              <a:rPr lang="ja-JP" altLang="en-US" dirty="0"/>
              <a:t>が完成していないため、</a:t>
            </a:r>
            <a:r>
              <a:rPr lang="en-US" altLang="ja-JP" dirty="0"/>
              <a:t>Web</a:t>
            </a:r>
            <a:r>
              <a:rPr lang="ja-JP" altLang="en-US" dirty="0"/>
              <a:t>ページが動作できない。</a:t>
            </a:r>
            <a:endParaRPr kumimoji="1" lang="ja-JP" altLang="en-US" dirty="0"/>
          </a:p>
        </p:txBody>
      </p:sp>
    </p:spTree>
    <p:extLst>
      <p:ext uri="{BB962C8B-B14F-4D97-AF65-F5344CB8AC3E}">
        <p14:creationId xmlns:p14="http://schemas.microsoft.com/office/powerpoint/2010/main" val="2983234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98</Words>
  <Application>Microsoft Office PowerPoint</Application>
  <PresentationFormat>ワイド画面</PresentationFormat>
  <Paragraphs>8</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実装工程で大切と思ったこと</vt:lpstr>
      <vt:lpstr>１．設計書どおりに作成すること</vt:lpstr>
      <vt:lpstr>２．メンバー内で進捗を共有する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実装工程で大切と思ったこと</dc:title>
  <dc:creator>小嶋竜治</dc:creator>
  <cp:lastModifiedBy>小嶋竜治</cp:lastModifiedBy>
  <cp:revision>1</cp:revision>
  <dcterms:created xsi:type="dcterms:W3CDTF">2022-06-14T00:00:33Z</dcterms:created>
  <dcterms:modified xsi:type="dcterms:W3CDTF">2022-06-14T00:10:26Z</dcterms:modified>
</cp:coreProperties>
</file>