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D87AE-3E78-26D1-3F35-677C11F2C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7971E2-D972-301D-56C5-D287F0659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A9640-75D1-9471-3CE7-0E4C35C9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417B3B-F6F0-4086-D72C-E656CFB6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814301-CCBE-202E-BC44-0B4840CF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91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B3363-98E0-1831-1CA6-D5DC8BCE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4B4C38-F38C-751C-9925-80DB9EE2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91848-33C2-51DE-6157-83A1F7D6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F318AA-7B2C-7078-B184-2626E9C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2D5E12-D35E-B81F-5E73-E5944E9E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65217F-831F-696A-EA1C-3E15FDA03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60278B-ACE9-68B9-3915-52A00E998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E5D983-815F-602A-5791-3B6F9961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FAB8B-553D-80FB-1E54-8A358DAC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54CE7-F871-6C6B-38C6-8AE8B5D6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32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71CB0-53E9-3EB9-2AAA-F39AA0DD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94CA1-AD70-C062-A582-A9BBC218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EA70E0-B620-6D17-3FA2-98150458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73DFB-C438-0232-5784-6246521F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F6E482-2854-1EB9-FE8D-2E404205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80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F0408-5794-B9CE-FF91-96EEB094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F00F60-92B6-A0C0-6661-1AFABEE3B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61738-6F17-4A64-BF00-01178B41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43685A-8F60-7A50-0ECA-5B808C32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8BA4F-370B-C228-6990-5B0381DD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05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EA7DD-631D-775D-EF02-8643DAD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D49F0-747A-A643-B321-112C66DB9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06C8A6-C571-95DE-1B89-A4E1EFEBE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4D6F1B-A801-ADBA-91B6-770102BF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ACF976-DBD2-413B-3E2D-1C240DD3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28550A-9350-C45F-B86D-EBDA9CFA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41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B253E6-9817-4AA0-3405-1E96E895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C5D029-04F4-87F9-F738-3A7FE8D8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C8C51D-7A8A-6D04-C25B-3BDDAEADA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83B0BC-170A-0A32-A8A9-6FEC8C943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269DAD-9E83-04B3-B575-8CE025E48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652D82-6140-67DA-CC6C-AE24773E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F7407A-CF18-F51A-1BA0-27CCB697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885D0E-D744-9406-1E83-AA3091F2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77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26AD0-36FD-0B98-F788-D53A8AC7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133D5E-734D-BF1B-5EF1-B693BA5E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AB21B9-FA3D-30EF-72BB-F6A8916B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4A78F0-6642-3FBF-CADD-368AEB53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24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83EC81-8B71-DB2C-6DCE-DF845844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90279B-8F99-BC83-19D8-6BC71A00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592137-7826-E641-28CC-3516B1F5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98B7E-B4BE-C277-09D6-37F43C74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FE14C-0A8A-8D49-DE57-A84D679F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A392AE-1A97-2A8B-9717-71901A721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5642A6-518E-AE7E-0227-A467845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800268-C31E-15E2-B0E6-B8E15306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57432E-1F89-315C-988A-057D95B6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40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7EFEB-29A3-F9E2-AF10-3A4A9AA9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7074BF-5DE2-DA4E-8F58-C7DE4ED9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BC35D-5ED7-6346-7AF8-FD5C6B55C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3C9BF9-F58B-73FC-F1F8-25A552E5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04EB81-E20F-DD89-A097-E100FEF7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2760C1-1DC6-0433-90CB-9AB72C09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38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4CAC24-4475-F054-C09B-42B02CAA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F2178-1AD3-FF76-32AD-0206122C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CCBF61-0D8F-B4C9-ED8A-FC5614491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6076-6F69-436A-9B68-1B29A526853B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8931F-D8BB-1F27-395F-DDD5E5FC1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395CA-61D9-C6CE-4296-0BEE5741A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DC8D-1105-40E5-B92A-D8756ABE8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37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C603B-FAD1-B3AA-45F5-56E6478B1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実装工程で大切だと思うこと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1F0C4E-E8DD-621A-526A-565E6FEEF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株式会社ロジック</a:t>
            </a:r>
            <a:endParaRPr lang="en-US" altLang="ja-JP" dirty="0"/>
          </a:p>
          <a:p>
            <a:r>
              <a:rPr lang="ja-JP" altLang="en-US" dirty="0"/>
              <a:t>樫森亮太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455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7C4C9-11F2-13F0-87BC-A5980917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大切だと思うこと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D9FAC-A7B2-C18B-9338-CC803E9E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外部・内部設計を詳細な部分まで考えて開発を効率よく行うこと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自分の役割をはっきりとさせておくこと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実装工程で大切だと思うこと</vt:lpstr>
      <vt:lpstr>大切だと思うこと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実装工程で大切だと思うこと</dc:title>
  <dc:creator>樫森亮太</dc:creator>
  <cp:lastModifiedBy>樫森亮太</cp:lastModifiedBy>
  <cp:revision>1</cp:revision>
  <dcterms:created xsi:type="dcterms:W3CDTF">2022-06-13T00:13:58Z</dcterms:created>
  <dcterms:modified xsi:type="dcterms:W3CDTF">2022-06-13T00:14:08Z</dcterms:modified>
</cp:coreProperties>
</file>