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ja-JP" altLang="en-US"/>
              <a:t>マスター タイトルの書式設定</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A5BDB67-F5FA-4713-A371-AD9C95327CFD}" type="datetimeFigureOut">
              <a:rPr kumimoji="1" lang="ja-JP" altLang="en-US" smtClean="0"/>
              <a:t>2022/6/21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D1FA368-9E9D-479D-9BFE-E7D9EC385DC0}" type="slidenum">
              <a:rPr kumimoji="1" lang="ja-JP" altLang="en-US" smtClean="0"/>
              <a:t>‹#›</a:t>
            </a:fld>
            <a:endParaRPr kumimoji="1" lang="ja-JP" altLang="en-US"/>
          </a:p>
        </p:txBody>
      </p:sp>
    </p:spTree>
    <p:extLst>
      <p:ext uri="{BB962C8B-B14F-4D97-AF65-F5344CB8AC3E}">
        <p14:creationId xmlns:p14="http://schemas.microsoft.com/office/powerpoint/2010/main" val="3062067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A5BDB67-F5FA-4713-A371-AD9C95327CFD}" type="datetimeFigureOut">
              <a:rPr kumimoji="1" lang="ja-JP" altLang="en-US" smtClean="0"/>
              <a:t>2022/6/21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D1FA368-9E9D-479D-9BFE-E7D9EC385DC0}" type="slidenum">
              <a:rPr kumimoji="1" lang="ja-JP" altLang="en-US" smtClean="0"/>
              <a:t>‹#›</a:t>
            </a:fld>
            <a:endParaRPr kumimoji="1" lang="ja-JP" altLang="en-US"/>
          </a:p>
        </p:txBody>
      </p:sp>
    </p:spTree>
    <p:extLst>
      <p:ext uri="{BB962C8B-B14F-4D97-AF65-F5344CB8AC3E}">
        <p14:creationId xmlns:p14="http://schemas.microsoft.com/office/powerpoint/2010/main" val="2122603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ja-JP" altLang="en-US"/>
              <a:t>マスター タイトルの書式設定</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A5BDB67-F5FA-4713-A371-AD9C95327CFD}" type="datetimeFigureOut">
              <a:rPr kumimoji="1" lang="ja-JP" altLang="en-US" smtClean="0"/>
              <a:t>2022/6/21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D1FA368-9E9D-479D-9BFE-E7D9EC385DC0}" type="slidenum">
              <a:rPr kumimoji="1" lang="ja-JP" altLang="en-US" smtClean="0"/>
              <a:t>‹#›</a:t>
            </a:fld>
            <a:endParaRPr kumimoji="1" lang="ja-JP" altLang="en-US"/>
          </a:p>
        </p:txBody>
      </p:sp>
    </p:spTree>
    <p:extLst>
      <p:ext uri="{BB962C8B-B14F-4D97-AF65-F5344CB8AC3E}">
        <p14:creationId xmlns:p14="http://schemas.microsoft.com/office/powerpoint/2010/main" val="662009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ja-JP" altLang="en-US"/>
              <a:t>マスター タイトルの書式設定</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ja-JP" altLang="en-US"/>
              <a:t>マスター テキストの書式設定</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A5BDB67-F5FA-4713-A371-AD9C95327CFD}" type="datetimeFigureOut">
              <a:rPr kumimoji="1" lang="ja-JP" altLang="en-US" smtClean="0"/>
              <a:t>2022/6/21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D1FA368-9E9D-479D-9BFE-E7D9EC385DC0}" type="slidenum">
              <a:rPr kumimoji="1" lang="ja-JP" altLang="en-US" smtClean="0"/>
              <a:t>‹#›</a:t>
            </a:fld>
            <a:endParaRPr kumimoji="1" lang="ja-JP"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79492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A5BDB67-F5FA-4713-A371-AD9C95327CFD}" type="datetimeFigureOut">
              <a:rPr kumimoji="1" lang="ja-JP" altLang="en-US" smtClean="0"/>
              <a:t>2022/6/21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D1FA368-9E9D-479D-9BFE-E7D9EC385DC0}" type="slidenum">
              <a:rPr kumimoji="1" lang="ja-JP" altLang="en-US" smtClean="0"/>
              <a:t>‹#›</a:t>
            </a:fld>
            <a:endParaRPr kumimoji="1" lang="ja-JP" altLang="en-US"/>
          </a:p>
        </p:txBody>
      </p:sp>
    </p:spTree>
    <p:extLst>
      <p:ext uri="{BB962C8B-B14F-4D97-AF65-F5344CB8AC3E}">
        <p14:creationId xmlns:p14="http://schemas.microsoft.com/office/powerpoint/2010/main" val="3173003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A5BDB67-F5FA-4713-A371-AD9C95327CFD}" type="datetimeFigureOut">
              <a:rPr kumimoji="1" lang="ja-JP" altLang="en-US" smtClean="0"/>
              <a:t>2022/6/21</a:t>
            </a:fld>
            <a:endParaRPr kumimoji="1" lang="ja-JP" altLang="en-US"/>
          </a:p>
        </p:txBody>
      </p:sp>
      <p:sp>
        <p:nvSpPr>
          <p:cNvPr id="4"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D1FA368-9E9D-479D-9BFE-E7D9EC385DC0}" type="slidenum">
              <a:rPr kumimoji="1" lang="ja-JP" altLang="en-US" smtClean="0"/>
              <a:t>‹#›</a:t>
            </a:fld>
            <a:endParaRPr kumimoji="1" lang="ja-JP" altLang="en-US"/>
          </a:p>
        </p:txBody>
      </p:sp>
    </p:spTree>
    <p:extLst>
      <p:ext uri="{BB962C8B-B14F-4D97-AF65-F5344CB8AC3E}">
        <p14:creationId xmlns:p14="http://schemas.microsoft.com/office/powerpoint/2010/main" val="1457590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A5BDB67-F5FA-4713-A371-AD9C95327CFD}" type="datetimeFigureOut">
              <a:rPr kumimoji="1" lang="ja-JP" altLang="en-US" smtClean="0"/>
              <a:t>2022/6/21</a:t>
            </a:fld>
            <a:endParaRPr kumimoji="1" lang="ja-JP" altLang="en-US"/>
          </a:p>
        </p:txBody>
      </p:sp>
      <p:sp>
        <p:nvSpPr>
          <p:cNvPr id="4"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D1FA368-9E9D-479D-9BFE-E7D9EC385DC0}" type="slidenum">
              <a:rPr kumimoji="1" lang="ja-JP" altLang="en-US" smtClean="0"/>
              <a:t>‹#›</a:t>
            </a:fld>
            <a:endParaRPr kumimoji="1" lang="ja-JP" altLang="en-US"/>
          </a:p>
        </p:txBody>
      </p:sp>
    </p:spTree>
    <p:extLst>
      <p:ext uri="{BB962C8B-B14F-4D97-AF65-F5344CB8AC3E}">
        <p14:creationId xmlns:p14="http://schemas.microsoft.com/office/powerpoint/2010/main" val="2772701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nchorCtr="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A5BDB67-F5FA-4713-A371-AD9C95327CFD}" type="datetimeFigureOut">
              <a:rPr kumimoji="1" lang="ja-JP" altLang="en-US" smtClean="0"/>
              <a:t>2022/6/21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D1FA368-9E9D-479D-9BFE-E7D9EC385DC0}" type="slidenum">
              <a:rPr kumimoji="1" lang="ja-JP" altLang="en-US" smtClean="0"/>
              <a:t>‹#›</a:t>
            </a:fld>
            <a:endParaRPr kumimoji="1" lang="ja-JP" altLang="en-US"/>
          </a:p>
        </p:txBody>
      </p:sp>
    </p:spTree>
    <p:extLst>
      <p:ext uri="{BB962C8B-B14F-4D97-AF65-F5344CB8AC3E}">
        <p14:creationId xmlns:p14="http://schemas.microsoft.com/office/powerpoint/2010/main" val="557237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A5BDB67-F5FA-4713-A371-AD9C95327CFD}" type="datetimeFigureOut">
              <a:rPr kumimoji="1" lang="ja-JP" altLang="en-US" smtClean="0"/>
              <a:t>2022/6/21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D1FA368-9E9D-479D-9BFE-E7D9EC385DC0}" type="slidenum">
              <a:rPr kumimoji="1" lang="ja-JP" altLang="en-US" smtClean="0"/>
              <a:t>‹#›</a:t>
            </a:fld>
            <a:endParaRPr kumimoji="1" lang="ja-JP" altLang="en-US"/>
          </a:p>
        </p:txBody>
      </p:sp>
    </p:spTree>
    <p:extLst>
      <p:ext uri="{BB962C8B-B14F-4D97-AF65-F5344CB8AC3E}">
        <p14:creationId xmlns:p14="http://schemas.microsoft.com/office/powerpoint/2010/main" val="288684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3"/>
          <p:cNvSpPr>
            <a:spLocks noGrp="1"/>
          </p:cNvSpPr>
          <p:nvPr>
            <p:ph type="dt" sz="half" idx="10"/>
          </p:nvPr>
        </p:nvSpPr>
        <p:spPr/>
        <p:txBody>
          <a:bodyPr/>
          <a:lstStyle/>
          <a:p>
            <a:fld id="{CA5BDB67-F5FA-4713-A371-AD9C95327CFD}" type="datetimeFigureOut">
              <a:rPr kumimoji="1" lang="ja-JP" altLang="en-US" smtClean="0"/>
              <a:t>2022/6/21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D1FA368-9E9D-479D-9BFE-E7D9EC385DC0}" type="slidenum">
              <a:rPr kumimoji="1" lang="ja-JP" altLang="en-US" smtClean="0"/>
              <a:t>‹#›</a:t>
            </a:fld>
            <a:endParaRPr kumimoji="1" lang="ja-JP" altLang="en-US"/>
          </a:p>
        </p:txBody>
      </p:sp>
    </p:spTree>
    <p:extLst>
      <p:ext uri="{BB962C8B-B14F-4D97-AF65-F5344CB8AC3E}">
        <p14:creationId xmlns:p14="http://schemas.microsoft.com/office/powerpoint/2010/main" val="2868539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A5BDB67-F5FA-4713-A371-AD9C95327CFD}" type="datetimeFigureOut">
              <a:rPr kumimoji="1" lang="ja-JP" altLang="en-US" smtClean="0"/>
              <a:t>2022/6/21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D1FA368-9E9D-479D-9BFE-E7D9EC385DC0}" type="slidenum">
              <a:rPr kumimoji="1" lang="ja-JP" altLang="en-US" smtClean="0"/>
              <a:t>‹#›</a:t>
            </a:fld>
            <a:endParaRPr kumimoji="1" lang="ja-JP" altLang="en-US"/>
          </a:p>
        </p:txBody>
      </p:sp>
    </p:spTree>
    <p:extLst>
      <p:ext uri="{BB962C8B-B14F-4D97-AF65-F5344CB8AC3E}">
        <p14:creationId xmlns:p14="http://schemas.microsoft.com/office/powerpoint/2010/main" val="1253482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A5BDB67-F5FA-4713-A371-AD9C95327CFD}" type="datetimeFigureOut">
              <a:rPr kumimoji="1" lang="ja-JP" altLang="en-US" smtClean="0"/>
              <a:t>2022/6/21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D1FA368-9E9D-479D-9BFE-E7D9EC385DC0}" type="slidenum">
              <a:rPr kumimoji="1" lang="ja-JP" altLang="en-US" smtClean="0"/>
              <a:t>‹#›</a:t>
            </a:fld>
            <a:endParaRPr kumimoji="1" lang="ja-JP" altLang="en-US"/>
          </a:p>
        </p:txBody>
      </p:sp>
    </p:spTree>
    <p:extLst>
      <p:ext uri="{BB962C8B-B14F-4D97-AF65-F5344CB8AC3E}">
        <p14:creationId xmlns:p14="http://schemas.microsoft.com/office/powerpoint/2010/main" val="199082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A5BDB67-F5FA-4713-A371-AD9C95327CFD}" type="datetimeFigureOut">
              <a:rPr kumimoji="1" lang="ja-JP" altLang="en-US" smtClean="0"/>
              <a:t>2022/6/21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D1FA368-9E9D-479D-9BFE-E7D9EC385DC0}" type="slidenum">
              <a:rPr kumimoji="1" lang="ja-JP" altLang="en-US" smtClean="0"/>
              <a:t>‹#›</a:t>
            </a:fld>
            <a:endParaRPr kumimoji="1" lang="ja-JP" altLang="en-US"/>
          </a:p>
        </p:txBody>
      </p:sp>
    </p:spTree>
    <p:extLst>
      <p:ext uri="{BB962C8B-B14F-4D97-AF65-F5344CB8AC3E}">
        <p14:creationId xmlns:p14="http://schemas.microsoft.com/office/powerpoint/2010/main" val="3602616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7" name="Date Placeholder 2"/>
          <p:cNvSpPr>
            <a:spLocks noGrp="1"/>
          </p:cNvSpPr>
          <p:nvPr>
            <p:ph type="dt" sz="half" idx="10"/>
          </p:nvPr>
        </p:nvSpPr>
        <p:spPr/>
        <p:txBody>
          <a:bodyPr/>
          <a:lstStyle/>
          <a:p>
            <a:fld id="{CA5BDB67-F5FA-4713-A371-AD9C95327CFD}" type="datetimeFigureOut">
              <a:rPr kumimoji="1" lang="ja-JP" altLang="en-US" smtClean="0"/>
              <a:t>2022/6/21</a:t>
            </a:fld>
            <a:endParaRPr kumimoji="1" lang="ja-JP" altLang="en-US"/>
          </a:p>
        </p:txBody>
      </p:sp>
      <p:sp>
        <p:nvSpPr>
          <p:cNvPr id="5" name="Footer Placeholder 3"/>
          <p:cNvSpPr>
            <a:spLocks noGrp="1"/>
          </p:cNvSpPr>
          <p:nvPr>
            <p:ph type="ftr" sz="quarter" idx="11"/>
          </p:nvPr>
        </p:nvSpPr>
        <p:spPr/>
        <p:txBody>
          <a:bodyPr/>
          <a:lstStyle/>
          <a:p>
            <a:endParaRPr kumimoji="1" lang="ja-JP" altLang="en-US"/>
          </a:p>
        </p:txBody>
      </p:sp>
      <p:sp>
        <p:nvSpPr>
          <p:cNvPr id="6" name="Slide Number Placeholder 4"/>
          <p:cNvSpPr>
            <a:spLocks noGrp="1"/>
          </p:cNvSpPr>
          <p:nvPr>
            <p:ph type="sldNum" sz="quarter" idx="12"/>
          </p:nvPr>
        </p:nvSpPr>
        <p:spPr/>
        <p:txBody>
          <a:bodyPr/>
          <a:lstStyle/>
          <a:p>
            <a:fld id="{8D1FA368-9E9D-479D-9BFE-E7D9EC385DC0}" type="slidenum">
              <a:rPr kumimoji="1" lang="ja-JP" altLang="en-US" smtClean="0"/>
              <a:t>‹#›</a:t>
            </a:fld>
            <a:endParaRPr kumimoji="1" lang="ja-JP" altLang="en-US"/>
          </a:p>
        </p:txBody>
      </p:sp>
    </p:spTree>
    <p:extLst>
      <p:ext uri="{BB962C8B-B14F-4D97-AF65-F5344CB8AC3E}">
        <p14:creationId xmlns:p14="http://schemas.microsoft.com/office/powerpoint/2010/main" val="1773683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A5BDB67-F5FA-4713-A371-AD9C95327CFD}" type="datetimeFigureOut">
              <a:rPr kumimoji="1" lang="ja-JP" altLang="en-US" smtClean="0"/>
              <a:t>2022/6/21</a:t>
            </a:fld>
            <a:endParaRPr kumimoji="1" lang="ja-JP" altLang="en-US"/>
          </a:p>
        </p:txBody>
      </p:sp>
      <p:sp>
        <p:nvSpPr>
          <p:cNvPr id="5" name="Footer Placeholder 2"/>
          <p:cNvSpPr>
            <a:spLocks noGrp="1"/>
          </p:cNvSpPr>
          <p:nvPr>
            <p:ph type="ftr" sz="quarter" idx="11"/>
          </p:nvPr>
        </p:nvSpPr>
        <p:spPr/>
        <p:txBody>
          <a:bodyPr/>
          <a:lstStyle/>
          <a:p>
            <a:endParaRPr kumimoji="1" lang="ja-JP" altLang="en-US"/>
          </a:p>
        </p:txBody>
      </p:sp>
      <p:sp>
        <p:nvSpPr>
          <p:cNvPr id="6" name="Slide Number Placeholder 3"/>
          <p:cNvSpPr>
            <a:spLocks noGrp="1"/>
          </p:cNvSpPr>
          <p:nvPr>
            <p:ph type="sldNum" sz="quarter" idx="12"/>
          </p:nvPr>
        </p:nvSpPr>
        <p:spPr/>
        <p:txBody>
          <a:bodyPr/>
          <a:lstStyle/>
          <a:p>
            <a:fld id="{8D1FA368-9E9D-479D-9BFE-E7D9EC385DC0}" type="slidenum">
              <a:rPr kumimoji="1" lang="ja-JP" altLang="en-US" smtClean="0"/>
              <a:t>‹#›</a:t>
            </a:fld>
            <a:endParaRPr kumimoji="1" lang="ja-JP" altLang="en-US"/>
          </a:p>
        </p:txBody>
      </p:sp>
    </p:spTree>
    <p:extLst>
      <p:ext uri="{BB962C8B-B14F-4D97-AF65-F5344CB8AC3E}">
        <p14:creationId xmlns:p14="http://schemas.microsoft.com/office/powerpoint/2010/main" val="3221978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7" name="Date Placeholder 4"/>
          <p:cNvSpPr>
            <a:spLocks noGrp="1"/>
          </p:cNvSpPr>
          <p:nvPr>
            <p:ph type="dt" sz="half" idx="10"/>
          </p:nvPr>
        </p:nvSpPr>
        <p:spPr/>
        <p:txBody>
          <a:bodyPr/>
          <a:lstStyle/>
          <a:p>
            <a:fld id="{CA5BDB67-F5FA-4713-A371-AD9C95327CFD}" type="datetimeFigureOut">
              <a:rPr kumimoji="1" lang="ja-JP" altLang="en-US" smtClean="0"/>
              <a:t>2022/6/21</a:t>
            </a:fld>
            <a:endParaRPr kumimoji="1" lang="ja-JP" altLang="en-US"/>
          </a:p>
        </p:txBody>
      </p:sp>
      <p:sp>
        <p:nvSpPr>
          <p:cNvPr id="5" name="Footer Placeholder 5"/>
          <p:cNvSpPr>
            <a:spLocks noGrp="1"/>
          </p:cNvSpPr>
          <p:nvPr>
            <p:ph type="ftr" sz="quarter" idx="11"/>
          </p:nvPr>
        </p:nvSpPr>
        <p:spPr/>
        <p:txBody>
          <a:bodyPr/>
          <a:lstStyle/>
          <a:p>
            <a:endParaRPr kumimoji="1" lang="ja-JP" altLang="en-US"/>
          </a:p>
        </p:txBody>
      </p:sp>
      <p:sp>
        <p:nvSpPr>
          <p:cNvPr id="6" name="Slide Number Placeholder 6"/>
          <p:cNvSpPr>
            <a:spLocks noGrp="1"/>
          </p:cNvSpPr>
          <p:nvPr>
            <p:ph type="sldNum" sz="quarter" idx="12"/>
          </p:nvPr>
        </p:nvSpPr>
        <p:spPr/>
        <p:txBody>
          <a:bodyPr/>
          <a:lstStyle/>
          <a:p>
            <a:fld id="{8D1FA368-9E9D-479D-9BFE-E7D9EC385DC0}" type="slidenum">
              <a:rPr kumimoji="1" lang="ja-JP" altLang="en-US" smtClean="0"/>
              <a:t>‹#›</a:t>
            </a:fld>
            <a:endParaRPr kumimoji="1" lang="ja-JP" altLang="en-US"/>
          </a:p>
        </p:txBody>
      </p:sp>
    </p:spTree>
    <p:extLst>
      <p:ext uri="{BB962C8B-B14F-4D97-AF65-F5344CB8AC3E}">
        <p14:creationId xmlns:p14="http://schemas.microsoft.com/office/powerpoint/2010/main" val="187317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A5BDB67-F5FA-4713-A371-AD9C95327CFD}" type="datetimeFigureOut">
              <a:rPr kumimoji="1" lang="ja-JP" altLang="en-US" smtClean="0"/>
              <a:t>2022/6/21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D1FA368-9E9D-479D-9BFE-E7D9EC385DC0}" type="slidenum">
              <a:rPr kumimoji="1" lang="ja-JP" altLang="en-US" smtClean="0"/>
              <a:t>‹#›</a:t>
            </a:fld>
            <a:endParaRPr kumimoji="1" lang="ja-JP" altLang="en-US"/>
          </a:p>
        </p:txBody>
      </p:sp>
    </p:spTree>
    <p:extLst>
      <p:ext uri="{BB962C8B-B14F-4D97-AF65-F5344CB8AC3E}">
        <p14:creationId xmlns:p14="http://schemas.microsoft.com/office/powerpoint/2010/main" val="2305391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A5BDB67-F5FA-4713-A371-AD9C95327CFD}" type="datetimeFigureOut">
              <a:rPr kumimoji="1" lang="ja-JP" altLang="en-US" smtClean="0"/>
              <a:t>2022/6/21</a:t>
            </a:fld>
            <a:endParaRPr kumimoji="1" lang="ja-JP"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D1FA368-9E9D-479D-9BFE-E7D9EC385DC0}" type="slidenum">
              <a:rPr kumimoji="1" lang="ja-JP" altLang="en-US" smtClean="0"/>
              <a:t>‹#›</a:t>
            </a:fld>
            <a:endParaRPr kumimoji="1" lang="ja-JP" altLang="en-US"/>
          </a:p>
        </p:txBody>
      </p:sp>
    </p:spTree>
    <p:extLst>
      <p:ext uri="{BB962C8B-B14F-4D97-AF65-F5344CB8AC3E}">
        <p14:creationId xmlns:p14="http://schemas.microsoft.com/office/powerpoint/2010/main" val="11136076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2E420D-7C76-05AB-039D-D771AAC63078}"/>
              </a:ext>
            </a:extLst>
          </p:cNvPr>
          <p:cNvSpPr>
            <a:spLocks noGrp="1"/>
          </p:cNvSpPr>
          <p:nvPr>
            <p:ph type="ctrTitle"/>
          </p:nvPr>
        </p:nvSpPr>
        <p:spPr/>
        <p:txBody>
          <a:bodyPr>
            <a:normAutofit/>
          </a:bodyPr>
          <a:lstStyle/>
          <a:p>
            <a:r>
              <a:rPr lang="ja-JP" altLang="en-US" sz="4800" dirty="0"/>
              <a:t>要件定義で大切だと思ったこと</a:t>
            </a:r>
            <a:endParaRPr kumimoji="1" lang="ja-JP" altLang="en-US" sz="4800" dirty="0"/>
          </a:p>
        </p:txBody>
      </p:sp>
      <p:sp>
        <p:nvSpPr>
          <p:cNvPr id="3" name="字幕 2">
            <a:extLst>
              <a:ext uri="{FF2B5EF4-FFF2-40B4-BE49-F238E27FC236}">
                <a16:creationId xmlns:a16="http://schemas.microsoft.com/office/drawing/2014/main" id="{8201C8F8-AA86-D234-8B8C-2E3B177FDDF9}"/>
              </a:ext>
            </a:extLst>
          </p:cNvPr>
          <p:cNvSpPr>
            <a:spLocks noGrp="1"/>
          </p:cNvSpPr>
          <p:nvPr>
            <p:ph type="subTitle" idx="1"/>
          </p:nvPr>
        </p:nvSpPr>
        <p:spPr/>
        <p:txBody>
          <a:bodyPr/>
          <a:lstStyle/>
          <a:p>
            <a:r>
              <a:rPr kumimoji="1" lang="ja-JP" altLang="en-US" dirty="0"/>
              <a:t>株式</a:t>
            </a:r>
            <a:r>
              <a:rPr kumimoji="1" lang="ja-JP" altLang="en-US"/>
              <a:t>会社ロジック　樫森亮太</a:t>
            </a:r>
            <a:endParaRPr kumimoji="1" lang="ja-JP" altLang="en-US" dirty="0"/>
          </a:p>
        </p:txBody>
      </p:sp>
    </p:spTree>
    <p:extLst>
      <p:ext uri="{BB962C8B-B14F-4D97-AF65-F5344CB8AC3E}">
        <p14:creationId xmlns:p14="http://schemas.microsoft.com/office/powerpoint/2010/main" val="2210139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83E7AC-68A6-04C7-4363-B5007FF8579C}"/>
              </a:ext>
            </a:extLst>
          </p:cNvPr>
          <p:cNvSpPr>
            <a:spLocks noGrp="1"/>
          </p:cNvSpPr>
          <p:nvPr>
            <p:ph type="title"/>
          </p:nvPr>
        </p:nvSpPr>
        <p:spPr/>
        <p:txBody>
          <a:bodyPr/>
          <a:lstStyle/>
          <a:p>
            <a:r>
              <a:rPr kumimoji="1" lang="ja-JP" altLang="en-US" dirty="0"/>
              <a:t>要件定義で大切だと思ったこと</a:t>
            </a:r>
          </a:p>
        </p:txBody>
      </p:sp>
      <p:sp>
        <p:nvSpPr>
          <p:cNvPr id="3" name="コンテンツ プレースホルダー 2">
            <a:extLst>
              <a:ext uri="{FF2B5EF4-FFF2-40B4-BE49-F238E27FC236}">
                <a16:creationId xmlns:a16="http://schemas.microsoft.com/office/drawing/2014/main" id="{CD1B951C-8F5C-A630-AFE2-858806FB214C}"/>
              </a:ext>
            </a:extLst>
          </p:cNvPr>
          <p:cNvSpPr>
            <a:spLocks noGrp="1"/>
          </p:cNvSpPr>
          <p:nvPr>
            <p:ph idx="1"/>
          </p:nvPr>
        </p:nvSpPr>
        <p:spPr/>
        <p:txBody>
          <a:bodyPr/>
          <a:lstStyle/>
          <a:p>
            <a:r>
              <a:rPr kumimoji="1" lang="ja-JP" altLang="en-US" dirty="0"/>
              <a:t>ペルソナを考える際にはっきりとした方向性を決める</a:t>
            </a:r>
            <a:endParaRPr kumimoji="1" lang="en-US" altLang="ja-JP" dirty="0"/>
          </a:p>
          <a:p>
            <a:endParaRPr lang="en-US" altLang="ja-JP" dirty="0"/>
          </a:p>
          <a:p>
            <a:r>
              <a:rPr kumimoji="1" lang="ja-JP" altLang="en-US" dirty="0"/>
              <a:t>要件定義を考えるときに既存の機能ばかりにならないようにする</a:t>
            </a:r>
            <a:endParaRPr kumimoji="1" lang="en-US" altLang="ja-JP" dirty="0"/>
          </a:p>
          <a:p>
            <a:endParaRPr lang="en-US" altLang="ja-JP" dirty="0"/>
          </a:p>
          <a:p>
            <a:r>
              <a:rPr kumimoji="1" lang="ja-JP" altLang="en-US" dirty="0"/>
              <a:t>実現可能な機能なのか考える</a:t>
            </a:r>
            <a:endParaRPr kumimoji="1" lang="en-US" altLang="ja-JP" dirty="0"/>
          </a:p>
          <a:p>
            <a:endParaRPr lang="en-US" altLang="ja-JP" dirty="0"/>
          </a:p>
          <a:p>
            <a:r>
              <a:rPr lang="ja-JP" altLang="en-US" dirty="0"/>
              <a:t>システムを客観的な視点から見る</a:t>
            </a:r>
            <a:endParaRPr kumimoji="1" lang="ja-JP" altLang="en-US" dirty="0"/>
          </a:p>
        </p:txBody>
      </p:sp>
    </p:spTree>
    <p:extLst>
      <p:ext uri="{BB962C8B-B14F-4D97-AF65-F5344CB8AC3E}">
        <p14:creationId xmlns:p14="http://schemas.microsoft.com/office/powerpoint/2010/main" val="224152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CB7078-7C41-958F-5174-7A5D7F4C1F3B}"/>
              </a:ext>
            </a:extLst>
          </p:cNvPr>
          <p:cNvSpPr>
            <a:spLocks noGrp="1"/>
          </p:cNvSpPr>
          <p:nvPr>
            <p:ph type="title"/>
          </p:nvPr>
        </p:nvSpPr>
        <p:spPr/>
        <p:txBody>
          <a:bodyPr/>
          <a:lstStyle/>
          <a:p>
            <a:r>
              <a:rPr kumimoji="1" lang="ja-JP" altLang="en-US" dirty="0"/>
              <a:t>外部設計で大切だと思ったこと</a:t>
            </a:r>
          </a:p>
        </p:txBody>
      </p:sp>
      <p:sp>
        <p:nvSpPr>
          <p:cNvPr id="3" name="コンテンツ プレースホルダー 2">
            <a:extLst>
              <a:ext uri="{FF2B5EF4-FFF2-40B4-BE49-F238E27FC236}">
                <a16:creationId xmlns:a16="http://schemas.microsoft.com/office/drawing/2014/main" id="{75A0C1DC-484F-F8F4-F2E2-31F8A7264474}"/>
              </a:ext>
            </a:extLst>
          </p:cNvPr>
          <p:cNvSpPr>
            <a:spLocks noGrp="1"/>
          </p:cNvSpPr>
          <p:nvPr>
            <p:ph idx="1"/>
          </p:nvPr>
        </p:nvSpPr>
        <p:spPr/>
        <p:txBody>
          <a:bodyPr/>
          <a:lstStyle/>
          <a:p>
            <a:r>
              <a:rPr kumimoji="1" lang="ja-JP" altLang="en-US" dirty="0"/>
              <a:t>知識のある人頼りになってしまうので自分でも勉強して力になれるように努力する</a:t>
            </a:r>
            <a:endParaRPr kumimoji="1" lang="en-US" altLang="ja-JP" dirty="0"/>
          </a:p>
          <a:p>
            <a:endParaRPr lang="en-US" altLang="ja-JP" dirty="0"/>
          </a:p>
          <a:p>
            <a:r>
              <a:rPr lang="ja-JP" altLang="en-US" dirty="0"/>
              <a:t>スケジュールの確認を怠らずに行う</a:t>
            </a:r>
            <a:endParaRPr lang="en-US" altLang="ja-JP" dirty="0"/>
          </a:p>
          <a:p>
            <a:endParaRPr kumimoji="1" lang="en-US" altLang="ja-JP" dirty="0"/>
          </a:p>
          <a:p>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20161743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a:themeElements>
    <a:clrScheme name="イオン">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イオン">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99</Words>
  <Application>Microsoft Office PowerPoint</Application>
  <PresentationFormat>ワイド画面</PresentationFormat>
  <Paragraphs>16</Paragraphs>
  <Slides>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vt:i4>
      </vt:variant>
    </vt:vector>
  </HeadingPairs>
  <TitlesOfParts>
    <vt:vector size="7" baseType="lpstr">
      <vt:lpstr>Arial</vt:lpstr>
      <vt:lpstr>Century Gothic</vt:lpstr>
      <vt:lpstr>Wingdings 3</vt:lpstr>
      <vt:lpstr>イオン</vt:lpstr>
      <vt:lpstr>要件定義で大切だと思ったこと</vt:lpstr>
      <vt:lpstr>要件定義で大切だと思ったこと</vt:lpstr>
      <vt:lpstr>外部設計で大切だと思ったこと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コミュニケーションタイム発表</dc:title>
  <dc:creator>樫森亮太</dc:creator>
  <cp:lastModifiedBy>樫森亮太</cp:lastModifiedBy>
  <cp:revision>3</cp:revision>
  <dcterms:created xsi:type="dcterms:W3CDTF">2022-06-06T00:26:16Z</dcterms:created>
  <dcterms:modified xsi:type="dcterms:W3CDTF">2022-06-21T01:19:44Z</dcterms:modified>
</cp:coreProperties>
</file>