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1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48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211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28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388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16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78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5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0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23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4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8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2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2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6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8A68-5716-43F0-8474-28FC0D2B72B1}" type="datetimeFigureOut">
              <a:rPr kumimoji="1" lang="ja-JP" altLang="en-US" smtClean="0"/>
              <a:t>2022/6/14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81A64-6BE8-4374-86DA-28FB297E6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8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C9E01-9750-0D11-A580-C1FBCF815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チームでの実装工程で</a:t>
            </a:r>
            <a:br>
              <a:rPr kumimoji="1" lang="en-US" altLang="ja-JP" dirty="0"/>
            </a:br>
            <a:r>
              <a:rPr kumimoji="1" lang="ja-JP" altLang="en-US" dirty="0"/>
              <a:t>大切だと思ったこと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A17059-54D2-2303-4EDF-539E27B7F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アイテック・トレジャー・アンド・トラジャー株式会社</a:t>
            </a:r>
            <a:endParaRPr kumimoji="1" lang="en-US" altLang="ja-JP" dirty="0"/>
          </a:p>
          <a:p>
            <a:r>
              <a:rPr lang="en-US" altLang="ja-JP" dirty="0"/>
              <a:t>E-1</a:t>
            </a:r>
          </a:p>
          <a:p>
            <a:r>
              <a:rPr kumimoji="1" lang="ja-JP" altLang="en-US" dirty="0"/>
              <a:t>田中　遼</a:t>
            </a:r>
          </a:p>
        </p:txBody>
      </p:sp>
    </p:spTree>
    <p:extLst>
      <p:ext uri="{BB962C8B-B14F-4D97-AF65-F5344CB8AC3E}">
        <p14:creationId xmlns:p14="http://schemas.microsoft.com/office/powerpoint/2010/main" val="6094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4AA90-9025-3FF8-E317-F80797E3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69143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開発者視点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B5D33-A18A-DD31-E7D9-36F0E0B2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363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情報共有を行い進捗の確認をする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認識のすり合わせを行う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sz="3600" dirty="0"/>
              <a:t>わからないことは仲間に助けを求める</a:t>
            </a:r>
            <a:endParaRPr kumimoji="1" lang="en-US" altLang="ja-JP" sz="36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6252C663-A3D0-FC51-9174-A60C66B8EC53}"/>
              </a:ext>
            </a:extLst>
          </p:cNvPr>
          <p:cNvSpPr txBox="1">
            <a:spLocks/>
          </p:cNvSpPr>
          <p:nvPr/>
        </p:nvSpPr>
        <p:spPr>
          <a:xfrm>
            <a:off x="838200" y="44052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ja-JP" altLang="en-US" dirty="0">
                <a:solidFill>
                  <a:schemeClr val="accent1"/>
                </a:solidFill>
              </a:rPr>
              <a:t>構成管理視点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C8084C5-F752-0CE8-2040-82A76A9D1662}"/>
              </a:ext>
            </a:extLst>
          </p:cNvPr>
          <p:cNvSpPr txBox="1">
            <a:spLocks/>
          </p:cNvSpPr>
          <p:nvPr/>
        </p:nvSpPr>
        <p:spPr>
          <a:xfrm>
            <a:off x="838200" y="50563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endParaRPr lang="en-US" altLang="ja-JP" sz="3600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21C9FCD-BA1D-34C4-5282-CCBABBA2142A}"/>
              </a:ext>
            </a:extLst>
          </p:cNvPr>
          <p:cNvSpPr txBox="1">
            <a:spLocks/>
          </p:cNvSpPr>
          <p:nvPr/>
        </p:nvSpPr>
        <p:spPr>
          <a:xfrm>
            <a:off x="999066" y="5716717"/>
            <a:ext cx="10515600" cy="66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どの</a:t>
            </a:r>
            <a:r>
              <a:rPr lang="ja-JP" altLang="en-US" sz="3600" dirty="0"/>
              <a:t>ファイルを誰が編集しているか明確する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568730801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1262</TotalTime>
  <Words>62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ファセット</vt:lpstr>
      <vt:lpstr>チームでの実装工程で 大切だと思ったこと</vt:lpstr>
      <vt:lpstr>開発者視点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チームでの実装工程で 大切だと思ったこと</dc:title>
  <dc:creator>田中遼</dc:creator>
  <cp:lastModifiedBy>田中遼</cp:lastModifiedBy>
  <cp:revision>2</cp:revision>
  <dcterms:created xsi:type="dcterms:W3CDTF">2022-06-14T03:32:00Z</dcterms:created>
  <dcterms:modified xsi:type="dcterms:W3CDTF">2022-06-15T00:34:33Z</dcterms:modified>
</cp:coreProperties>
</file>