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58" r:id="rId6"/>
    <p:sldId id="266" r:id="rId7"/>
    <p:sldId id="274" r:id="rId8"/>
    <p:sldId id="270" r:id="rId9"/>
    <p:sldId id="259" r:id="rId10"/>
    <p:sldId id="260" r:id="rId11"/>
    <p:sldId id="277" r:id="rId12"/>
    <p:sldId id="268" r:id="rId13"/>
    <p:sldId id="261" r:id="rId14"/>
    <p:sldId id="269" r:id="rId15"/>
    <p:sldId id="267" r:id="rId16"/>
    <p:sldId id="271" r:id="rId17"/>
    <p:sldId id="262" r:id="rId18"/>
    <p:sldId id="276" r:id="rId19"/>
    <p:sldId id="275" r:id="rId20"/>
  </p:sldIdLst>
  <p:sldSz cx="7099300" cy="9944100"/>
  <p:notesSz cx="6858000" cy="9144000"/>
  <p:embeddedFontLst>
    <p:embeddedFont>
      <p:font typeface="HGP創英角ﾎﾟｯﾌﾟ体" panose="020B0604020202020204" charset="-128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ill Sans" panose="020B060402020202020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MvXOhIqEl/ReuLn18GjMGl2U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15610-C0E2-36B9-3E92-288EBC7557B0}" v="9" dt="2022-06-13T04:28:39.441"/>
    <p1510:client id="{08A0F6FC-2C30-7BAD-FC60-BC47A1274DFE}" v="9" dt="2022-06-13T04:25:58.252"/>
    <p1510:client id="{322DDFB1-C08E-E0A7-6C79-5F62CDDD3702}" v="16" dt="2022-06-08T06:21:35.930"/>
    <p1510:client id="{701CF45B-58A8-CFB1-AF2F-F4E280B69FCE}" v="91" dt="2022-06-10T01:30:00.718"/>
    <p1510:client id="{CF8DFCA5-D876-2780-684A-92BD99B5B21F}" v="20" dt="2022-06-09T06:33:51.419"/>
    <p1510:client id="{D82E8F68-6A26-4FD4-9A6B-7C67FD98F66A}" v="2" dt="2022-06-09T07:03:53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ゲスト ユーザー" userId="S::urn:spo:anon#cd39f5541894731bf0a0bad011a411f1bca110a3de847a5b740ee47df35a392b::" providerId="AD" clId="Web-{701CF45B-58A8-CFB1-AF2F-F4E280B69FCE}"/>
    <pc:docChg chg="modSld">
      <pc:chgData name="ゲスト ユーザー" userId="S::urn:spo:anon#cd39f5541894731bf0a0bad011a411f1bca110a3de847a5b740ee47df35a392b::" providerId="AD" clId="Web-{701CF45B-58A8-CFB1-AF2F-F4E280B69FCE}" dt="2022-06-10T01:30:00.718" v="70" actId="1076"/>
      <pc:docMkLst>
        <pc:docMk/>
      </pc:docMkLst>
      <pc:sldChg chg="modSp">
        <pc:chgData name="ゲスト ユーザー" userId="S::urn:spo:anon#cd39f5541894731bf0a0bad011a411f1bca110a3de847a5b740ee47df35a392b::" providerId="AD" clId="Web-{701CF45B-58A8-CFB1-AF2F-F4E280B69FCE}" dt="2022-06-10T01:25:55.010" v="17" actId="14100"/>
        <pc:sldMkLst>
          <pc:docMk/>
          <pc:sldMk cId="0" sldId="268"/>
        </pc:sldMkLst>
        <pc:spChg chg="mod">
          <ac:chgData name="ゲスト ユーザー" userId="S::urn:spo:anon#cd39f5541894731bf0a0bad011a411f1bca110a3de847a5b740ee47df35a392b::" providerId="AD" clId="Web-{701CF45B-58A8-CFB1-AF2F-F4E280B69FCE}" dt="2022-06-10T01:25:55.010" v="17" actId="14100"/>
          <ac:spMkLst>
            <pc:docMk/>
            <pc:sldMk cId="0" sldId="268"/>
            <ac:spMk id="574" creationId="{00000000-0000-0000-0000-000000000000}"/>
          </ac:spMkLst>
        </pc:spChg>
      </pc:sldChg>
      <pc:sldChg chg="addSp delSp modSp">
        <pc:chgData name="ゲスト ユーザー" userId="S::urn:spo:anon#cd39f5541894731bf0a0bad011a411f1bca110a3de847a5b740ee47df35a392b::" providerId="AD" clId="Web-{701CF45B-58A8-CFB1-AF2F-F4E280B69FCE}" dt="2022-06-10T01:30:00.718" v="70" actId="1076"/>
        <pc:sldMkLst>
          <pc:docMk/>
          <pc:sldMk cId="360396226" sldId="271"/>
        </pc:sldMkLst>
        <pc:spChg chg="mod">
          <ac:chgData name="ゲスト ユーザー" userId="S::urn:spo:anon#cd39f5541894731bf0a0bad011a411f1bca110a3de847a5b740ee47df35a392b::" providerId="AD" clId="Web-{701CF45B-58A8-CFB1-AF2F-F4E280B69FCE}" dt="2022-06-10T01:30:00.718" v="70" actId="1076"/>
          <ac:spMkLst>
            <pc:docMk/>
            <pc:sldMk cId="360396226" sldId="271"/>
            <ac:spMk id="2" creationId="{7F53A537-8571-FC9D-1DF7-5569E9CC50FB}"/>
          </ac:spMkLst>
        </pc:spChg>
        <pc:spChg chg="add mod">
          <ac:chgData name="ゲスト ユーザー" userId="S::urn:spo:anon#cd39f5541894731bf0a0bad011a411f1bca110a3de847a5b740ee47df35a392b::" providerId="AD" clId="Web-{701CF45B-58A8-CFB1-AF2F-F4E280B69FCE}" dt="2022-06-10T01:28:14.669" v="45" actId="1076"/>
          <ac:spMkLst>
            <pc:docMk/>
            <pc:sldMk cId="360396226" sldId="271"/>
            <ac:spMk id="46" creationId="{39645E6C-9116-981A-4DB1-365541EF4627}"/>
          </ac:spMkLst>
        </pc:spChg>
        <pc:spChg chg="del">
          <ac:chgData name="ゲスト ユーザー" userId="S::urn:spo:anon#cd39f5541894731bf0a0bad011a411f1bca110a3de847a5b740ee47df35a392b::" providerId="AD" clId="Web-{701CF45B-58A8-CFB1-AF2F-F4E280B69FCE}" dt="2022-06-10T01:28:09.247" v="43"/>
          <ac:spMkLst>
            <pc:docMk/>
            <pc:sldMk cId="360396226" sldId="271"/>
            <ac:spMk id="58" creationId="{1636FF78-9798-09A0-3326-27C055F1219E}"/>
          </ac:spMkLst>
        </pc:spChg>
        <pc:spChg chg="del">
          <ac:chgData name="ゲスト ユーザー" userId="S::urn:spo:anon#cd39f5541894731bf0a0bad011a411f1bca110a3de847a5b740ee47df35a392b::" providerId="AD" clId="Web-{701CF45B-58A8-CFB1-AF2F-F4E280B69FCE}" dt="2022-06-10T01:28:16.591" v="46"/>
          <ac:spMkLst>
            <pc:docMk/>
            <pc:sldMk cId="360396226" sldId="271"/>
            <ac:spMk id="60" creationId="{C423162E-9FB3-0530-65F6-DF66F02FB28C}"/>
          </ac:spMkLst>
        </pc:spChg>
        <pc:spChg chg="del mod">
          <ac:chgData name="ゲスト ユーザー" userId="S::urn:spo:anon#cd39f5541894731bf0a0bad011a411f1bca110a3de847a5b740ee47df35a392b::" providerId="AD" clId="Web-{701CF45B-58A8-CFB1-AF2F-F4E280B69FCE}" dt="2022-06-10T01:28:51.842" v="56"/>
          <ac:spMkLst>
            <pc:docMk/>
            <pc:sldMk cId="360396226" sldId="271"/>
            <ac:spMk id="62" creationId="{E8A2BB72-FB5D-B96B-B4E5-D3055F9DCC44}"/>
          </ac:spMkLst>
        </pc:spChg>
        <pc:spChg chg="del">
          <ac:chgData name="ゲスト ユーザー" userId="S::urn:spo:anon#cd39f5541894731bf0a0bad011a411f1bca110a3de847a5b740ee47df35a392b::" providerId="AD" clId="Web-{701CF45B-58A8-CFB1-AF2F-F4E280B69FCE}" dt="2022-06-10T01:28:59.467" v="59"/>
          <ac:spMkLst>
            <pc:docMk/>
            <pc:sldMk cId="360396226" sldId="271"/>
            <ac:spMk id="64" creationId="{3CF45A26-48CD-253B-8FD6-BA96E517C5B4}"/>
          </ac:spMkLst>
        </pc:spChg>
        <pc:spChg chg="del">
          <ac:chgData name="ゲスト ユーザー" userId="S::urn:spo:anon#cd39f5541894731bf0a0bad011a411f1bca110a3de847a5b740ee47df35a392b::" providerId="AD" clId="Web-{701CF45B-58A8-CFB1-AF2F-F4E280B69FCE}" dt="2022-06-10T01:29:10.452" v="62"/>
          <ac:spMkLst>
            <pc:docMk/>
            <pc:sldMk cId="360396226" sldId="271"/>
            <ac:spMk id="66" creationId="{B04877B6-C21B-B5D1-CF12-90F17F837D74}"/>
          </ac:spMkLst>
        </pc:spChg>
        <pc:spChg chg="add del mod">
          <ac:chgData name="ゲスト ユーザー" userId="S::urn:spo:anon#cd39f5541894731bf0a0bad011a411f1bca110a3de847a5b740ee47df35a392b::" providerId="AD" clId="Web-{701CF45B-58A8-CFB1-AF2F-F4E280B69FCE}" dt="2022-06-10T01:28:36.467" v="52"/>
          <ac:spMkLst>
            <pc:docMk/>
            <pc:sldMk cId="360396226" sldId="271"/>
            <ac:spMk id="67" creationId="{3EAC4D6F-1387-15FC-1B51-82C693C40B45}"/>
          </ac:spMkLst>
        </pc:spChg>
        <pc:spChg chg="add mod">
          <ac:chgData name="ゲスト ユーザー" userId="S::urn:spo:anon#cd39f5541894731bf0a0bad011a411f1bca110a3de847a5b740ee47df35a392b::" providerId="AD" clId="Web-{701CF45B-58A8-CFB1-AF2F-F4E280B69FCE}" dt="2022-06-10T01:28:46.920" v="54" actId="1076"/>
          <ac:spMkLst>
            <pc:docMk/>
            <pc:sldMk cId="360396226" sldId="271"/>
            <ac:spMk id="68" creationId="{F29E06A3-7DBA-A033-18E9-BF5AAF6EB785}"/>
          </ac:spMkLst>
        </pc:spChg>
        <pc:spChg chg="add mod">
          <ac:chgData name="ゲスト ユーザー" userId="S::urn:spo:anon#cd39f5541894731bf0a0bad011a411f1bca110a3de847a5b740ee47df35a392b::" providerId="AD" clId="Web-{701CF45B-58A8-CFB1-AF2F-F4E280B69FCE}" dt="2022-06-10T01:28:57.359" v="58" actId="1076"/>
          <ac:spMkLst>
            <pc:docMk/>
            <pc:sldMk cId="360396226" sldId="271"/>
            <ac:spMk id="69" creationId="{902C2D6A-6765-B832-3AD1-CF6A467E8171}"/>
          </ac:spMkLst>
        </pc:spChg>
        <pc:spChg chg="add mod">
          <ac:chgData name="ゲスト ユーザー" userId="S::urn:spo:anon#cd39f5541894731bf0a0bad011a411f1bca110a3de847a5b740ee47df35a392b::" providerId="AD" clId="Web-{701CF45B-58A8-CFB1-AF2F-F4E280B69FCE}" dt="2022-06-10T01:29:07.936" v="61" actId="1076"/>
          <ac:spMkLst>
            <pc:docMk/>
            <pc:sldMk cId="360396226" sldId="271"/>
            <ac:spMk id="70" creationId="{D86F96FD-F629-C299-CF53-6449EDA1605E}"/>
          </ac:spMkLst>
        </pc:spChg>
        <pc:spChg chg="add mod">
          <ac:chgData name="ゲスト ユーザー" userId="S::urn:spo:anon#cd39f5541894731bf0a0bad011a411f1bca110a3de847a5b740ee47df35a392b::" providerId="AD" clId="Web-{701CF45B-58A8-CFB1-AF2F-F4E280B69FCE}" dt="2022-06-10T01:29:22.811" v="64" actId="1076"/>
          <ac:spMkLst>
            <pc:docMk/>
            <pc:sldMk cId="360396226" sldId="271"/>
            <ac:spMk id="71" creationId="{0EE82587-BCFD-9C7B-4DC1-E58F76FC2CE0}"/>
          </ac:spMkLst>
        </pc:spChg>
        <pc:spChg chg="mod">
          <ac:chgData name="ゲスト ユーザー" userId="S::urn:spo:anon#cd39f5541894731bf0a0bad011a411f1bca110a3de847a5b740ee47df35a392b::" providerId="AD" clId="Web-{701CF45B-58A8-CFB1-AF2F-F4E280B69FCE}" dt="2022-06-10T01:30:00.640" v="65" actId="1076"/>
          <ac:spMkLst>
            <pc:docMk/>
            <pc:sldMk cId="360396226" sldId="271"/>
            <ac:spMk id="343" creationId="{00000000-0000-0000-0000-000000000000}"/>
          </ac:spMkLst>
        </pc:spChg>
        <pc:spChg chg="mod">
          <ac:chgData name="ゲスト ユーザー" userId="S::urn:spo:anon#cd39f5541894731bf0a0bad011a411f1bca110a3de847a5b740ee47df35a392b::" providerId="AD" clId="Web-{701CF45B-58A8-CFB1-AF2F-F4E280B69FCE}" dt="2022-06-10T01:28:34.701" v="50" actId="1076"/>
          <ac:spMkLst>
            <pc:docMk/>
            <pc:sldMk cId="360396226" sldId="271"/>
            <ac:spMk id="344" creationId="{00000000-0000-0000-0000-000000000000}"/>
          </ac:spMkLst>
        </pc:spChg>
        <pc:spChg chg="mod">
          <ac:chgData name="ゲスト ユーザー" userId="S::urn:spo:anon#cd39f5541894731bf0a0bad011a411f1bca110a3de847a5b740ee47df35a392b::" providerId="AD" clId="Web-{701CF45B-58A8-CFB1-AF2F-F4E280B69FCE}" dt="2022-06-10T01:30:00.656" v="66" actId="1076"/>
          <ac:spMkLst>
            <pc:docMk/>
            <pc:sldMk cId="360396226" sldId="271"/>
            <ac:spMk id="349" creationId="{00000000-0000-0000-0000-000000000000}"/>
          </ac:spMkLst>
        </pc:spChg>
        <pc:spChg chg="mod">
          <ac:chgData name="ゲスト ユーザー" userId="S::urn:spo:anon#cd39f5541894731bf0a0bad011a411f1bca110a3de847a5b740ee47df35a392b::" providerId="AD" clId="Web-{701CF45B-58A8-CFB1-AF2F-F4E280B69FCE}" dt="2022-06-10T01:30:00.687" v="68" actId="1076"/>
          <ac:spMkLst>
            <pc:docMk/>
            <pc:sldMk cId="360396226" sldId="271"/>
            <ac:spMk id="365" creationId="{00000000-0000-0000-0000-000000000000}"/>
          </ac:spMkLst>
        </pc:spChg>
        <pc:spChg chg="mod">
          <ac:chgData name="ゲスト ユーザー" userId="S::urn:spo:anon#cd39f5541894731bf0a0bad011a411f1bca110a3de847a5b740ee47df35a392b::" providerId="AD" clId="Web-{701CF45B-58A8-CFB1-AF2F-F4E280B69FCE}" dt="2022-06-10T01:30:00.703" v="69" actId="1076"/>
          <ac:spMkLst>
            <pc:docMk/>
            <pc:sldMk cId="360396226" sldId="271"/>
            <ac:spMk id="367" creationId="{00000000-0000-0000-0000-000000000000}"/>
          </ac:spMkLst>
        </pc:spChg>
        <pc:picChg chg="mod">
          <ac:chgData name="ゲスト ユーザー" userId="S::urn:spo:anon#cd39f5541894731bf0a0bad011a411f1bca110a3de847a5b740ee47df35a392b::" providerId="AD" clId="Web-{701CF45B-58A8-CFB1-AF2F-F4E280B69FCE}" dt="2022-06-10T01:30:00.672" v="67" actId="1076"/>
          <ac:picMkLst>
            <pc:docMk/>
            <pc:sldMk cId="360396226" sldId="271"/>
            <ac:picMk id="359" creationId="{00000000-0000-0000-0000-000000000000}"/>
          </ac:picMkLst>
        </pc:picChg>
      </pc:sldChg>
    </pc:docChg>
  </pc:docChgLst>
  <pc:docChgLst>
    <pc:chgData name="平野歌穗" userId="S::hirano-kaho-plusdojo2022@seplus2016.onmicrosoft.com::cde8c034-7410-4984-b84f-64fd50605578" providerId="AD" clId="Web-{07515610-C0E2-36B9-3E92-288EBC7557B0}"/>
    <pc:docChg chg="modSld">
      <pc:chgData name="平野歌穗" userId="S::hirano-kaho-plusdojo2022@seplus2016.onmicrosoft.com::cde8c034-7410-4984-b84f-64fd50605578" providerId="AD" clId="Web-{07515610-C0E2-36B9-3E92-288EBC7557B0}" dt="2022-06-13T04:28:39.441" v="8" actId="1076"/>
      <pc:docMkLst>
        <pc:docMk/>
      </pc:docMkLst>
      <pc:sldChg chg="addSp delSp modSp">
        <pc:chgData name="平野歌穗" userId="S::hirano-kaho-plusdojo2022@seplus2016.onmicrosoft.com::cde8c034-7410-4984-b84f-64fd50605578" providerId="AD" clId="Web-{07515610-C0E2-36B9-3E92-288EBC7557B0}" dt="2022-06-13T04:28:39.441" v="8" actId="1076"/>
        <pc:sldMkLst>
          <pc:docMk/>
          <pc:sldMk cId="0" sldId="268"/>
        </pc:sldMkLst>
        <pc:spChg chg="add mod">
          <ac:chgData name="平野歌穗" userId="S::hirano-kaho-plusdojo2022@seplus2016.onmicrosoft.com::cde8c034-7410-4984-b84f-64fd50605578" providerId="AD" clId="Web-{07515610-C0E2-36B9-3E92-288EBC7557B0}" dt="2022-06-13T04:28:20.784" v="5" actId="1076"/>
          <ac:spMkLst>
            <pc:docMk/>
            <pc:sldMk cId="0" sldId="268"/>
            <ac:spMk id="2" creationId="{EE95AB45-4F49-B9B2-9929-55F0A8AF2364}"/>
          </ac:spMkLst>
        </pc:spChg>
        <pc:spChg chg="mod">
          <ac:chgData name="平野歌穗" userId="S::hirano-kaho-plusdojo2022@seplus2016.onmicrosoft.com::cde8c034-7410-4984-b84f-64fd50605578" providerId="AD" clId="Web-{07515610-C0E2-36B9-3E92-288EBC7557B0}" dt="2022-06-13T04:28:36.003" v="7" actId="1076"/>
          <ac:spMkLst>
            <pc:docMk/>
            <pc:sldMk cId="0" sldId="268"/>
            <ac:spMk id="578" creationId="{00000000-0000-0000-0000-000000000000}"/>
          </ac:spMkLst>
        </pc:spChg>
        <pc:spChg chg="del">
          <ac:chgData name="平野歌穗" userId="S::hirano-kaho-plusdojo2022@seplus2016.onmicrosoft.com::cde8c034-7410-4984-b84f-64fd50605578" providerId="AD" clId="Web-{07515610-C0E2-36B9-3E92-288EBC7557B0}" dt="2022-06-13T04:28:10.409" v="2"/>
          <ac:spMkLst>
            <pc:docMk/>
            <pc:sldMk cId="0" sldId="268"/>
            <ac:spMk id="579" creationId="{00000000-0000-0000-0000-000000000000}"/>
          </ac:spMkLst>
        </pc:spChg>
        <pc:spChg chg="mod">
          <ac:chgData name="平野歌穗" userId="S::hirano-kaho-plusdojo2022@seplus2016.onmicrosoft.com::cde8c034-7410-4984-b84f-64fd50605578" providerId="AD" clId="Web-{07515610-C0E2-36B9-3E92-288EBC7557B0}" dt="2022-06-13T04:28:39.441" v="8" actId="1076"/>
          <ac:spMkLst>
            <pc:docMk/>
            <pc:sldMk cId="0" sldId="268"/>
            <ac:spMk id="580" creationId="{00000000-0000-0000-0000-000000000000}"/>
          </ac:spMkLst>
        </pc:spChg>
      </pc:sldChg>
    </pc:docChg>
  </pc:docChgLst>
  <pc:docChgLst>
    <pc:chgData name="田中遼" userId="S::tanaka-ryo-plusdojo2022@seplus2016.onmicrosoft.com::7ac08270-d949-466f-8766-fe0714ffd0e8" providerId="AD" clId="Web-{08A0F6FC-2C30-7BAD-FC60-BC47A1274DFE}"/>
    <pc:docChg chg="sldOrd">
      <pc:chgData name="田中遼" userId="S::tanaka-ryo-plusdojo2022@seplus2016.onmicrosoft.com::7ac08270-d949-466f-8766-fe0714ffd0e8" providerId="AD" clId="Web-{08A0F6FC-2C30-7BAD-FC60-BC47A1274DFE}" dt="2022-06-13T04:25:58.252" v="8"/>
      <pc:docMkLst>
        <pc:docMk/>
      </pc:docMkLst>
      <pc:sldChg chg="ord">
        <pc:chgData name="田中遼" userId="S::tanaka-ryo-plusdojo2022@seplus2016.onmicrosoft.com::7ac08270-d949-466f-8766-fe0714ffd0e8" providerId="AD" clId="Web-{08A0F6FC-2C30-7BAD-FC60-BC47A1274DFE}" dt="2022-06-13T04:19:13.742" v="1"/>
        <pc:sldMkLst>
          <pc:docMk/>
          <pc:sldMk cId="0" sldId="262"/>
        </pc:sldMkLst>
      </pc:sldChg>
      <pc:sldChg chg="ord">
        <pc:chgData name="田中遼" userId="S::tanaka-ryo-plusdojo2022@seplus2016.onmicrosoft.com::7ac08270-d949-466f-8766-fe0714ffd0e8" providerId="AD" clId="Web-{08A0F6FC-2C30-7BAD-FC60-BC47A1274DFE}" dt="2022-06-13T04:24:59.670" v="7"/>
        <pc:sldMkLst>
          <pc:docMk/>
          <pc:sldMk cId="0" sldId="266"/>
        </pc:sldMkLst>
      </pc:sldChg>
      <pc:sldChg chg="ord">
        <pc:chgData name="田中遼" userId="S::tanaka-ryo-plusdojo2022@seplus2016.onmicrosoft.com::7ac08270-d949-466f-8766-fe0714ffd0e8" providerId="AD" clId="Web-{08A0F6FC-2C30-7BAD-FC60-BC47A1274DFE}" dt="2022-06-13T04:21:42.127" v="4"/>
        <pc:sldMkLst>
          <pc:docMk/>
          <pc:sldMk cId="0" sldId="267"/>
        </pc:sldMkLst>
      </pc:sldChg>
      <pc:sldChg chg="ord">
        <pc:chgData name="田中遼" userId="S::tanaka-ryo-plusdojo2022@seplus2016.onmicrosoft.com::7ac08270-d949-466f-8766-fe0714ffd0e8" providerId="AD" clId="Web-{08A0F6FC-2C30-7BAD-FC60-BC47A1274DFE}" dt="2022-06-13T04:25:58.252" v="8"/>
        <pc:sldMkLst>
          <pc:docMk/>
          <pc:sldMk cId="0" sldId="268"/>
        </pc:sldMkLst>
      </pc:sldChg>
      <pc:sldChg chg="ord">
        <pc:chgData name="田中遼" userId="S::tanaka-ryo-plusdojo2022@seplus2016.onmicrosoft.com::7ac08270-d949-466f-8766-fe0714ffd0e8" providerId="AD" clId="Web-{08A0F6FC-2C30-7BAD-FC60-BC47A1274DFE}" dt="2022-06-13T04:24:59.670" v="5"/>
        <pc:sldMkLst>
          <pc:docMk/>
          <pc:sldMk cId="0" sldId="270"/>
        </pc:sldMkLst>
      </pc:sldChg>
      <pc:sldChg chg="ord">
        <pc:chgData name="田中遼" userId="S::tanaka-ryo-plusdojo2022@seplus2016.onmicrosoft.com::7ac08270-d949-466f-8766-fe0714ffd0e8" providerId="AD" clId="Web-{08A0F6FC-2C30-7BAD-FC60-BC47A1274DFE}" dt="2022-06-13T04:24:59.670" v="6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847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中島</a:t>
            </a:r>
            <a:endParaRPr/>
          </a:p>
        </p:txBody>
      </p:sp>
      <p:sp>
        <p:nvSpPr>
          <p:cNvPr id="558" name="Google Shape;5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樫森</a:t>
            </a:r>
            <a:endParaRPr/>
          </a:p>
        </p:txBody>
      </p:sp>
      <p:sp>
        <p:nvSpPr>
          <p:cNvPr id="307" name="Google Shape;3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田中</a:t>
            </a:r>
            <a:endParaRPr/>
          </a:p>
        </p:txBody>
      </p:sp>
      <p:sp>
        <p:nvSpPr>
          <p:cNvPr id="501" name="Google Shape;5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942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田中</a:t>
            </a:r>
            <a:endParaRPr/>
          </a:p>
        </p:txBody>
      </p:sp>
      <p:sp>
        <p:nvSpPr>
          <p:cNvPr id="501" name="Google Shape;5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43000"/>
            <a:ext cx="22002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6079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田中</a:t>
            </a:r>
            <a:endParaRPr/>
          </a:p>
        </p:txBody>
      </p:sp>
      <p:sp>
        <p:nvSpPr>
          <p:cNvPr id="501" name="Google Shape;5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43000"/>
            <a:ext cx="22002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62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平野</a:t>
            </a:r>
            <a:endParaRPr/>
          </a:p>
        </p:txBody>
      </p:sp>
      <p:sp>
        <p:nvSpPr>
          <p:cNvPr id="385" name="Google Shape;3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真浦</a:t>
            </a:r>
            <a:endParaRPr/>
          </a:p>
        </p:txBody>
      </p:sp>
      <p:sp>
        <p:nvSpPr>
          <p:cNvPr id="427" name="Google Shape;4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488077" y="529434"/>
            <a:ext cx="6123146" cy="192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488077" y="2647156"/>
            <a:ext cx="6123146" cy="630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88077" y="529434"/>
            <a:ext cx="6123146" cy="192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4930" y="2740303"/>
            <a:ext cx="6309440" cy="6123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1632248" y="3977620"/>
            <a:ext cx="8427165" cy="153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-1473696" y="2491204"/>
            <a:ext cx="8427165" cy="45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532448" y="1627426"/>
            <a:ext cx="6034405" cy="346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8"/>
              <a:buFont typeface="Calibri"/>
              <a:buNone/>
              <a:defRPr sz="46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887413" y="5222955"/>
            <a:ext cx="5324475" cy="24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863"/>
              <a:buNone/>
              <a:defRPr sz="1862"/>
            </a:lvl1pPr>
            <a:lvl2pPr lvl="1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3"/>
              <a:buNone/>
              <a:defRPr sz="1553"/>
            </a:lvl2pPr>
            <a:lvl3pPr lvl="2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None/>
              <a:defRPr sz="1398"/>
            </a:lvl3pPr>
            <a:lvl4pPr lvl="3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/>
            </a:lvl4pPr>
            <a:lvl5pPr lvl="4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/>
            </a:lvl5pPr>
            <a:lvl6pPr lvl="5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/>
            </a:lvl6pPr>
            <a:lvl7pPr lvl="6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/>
            </a:lvl7pPr>
            <a:lvl8pPr lvl="7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/>
            </a:lvl8pPr>
            <a:lvl9pPr lvl="8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84380" y="2479122"/>
            <a:ext cx="6123146" cy="413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8"/>
              <a:buFont typeface="Calibri"/>
              <a:buNone/>
              <a:defRPr sz="46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84380" y="6654724"/>
            <a:ext cx="6123146" cy="217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863"/>
              <a:buNone/>
              <a:defRPr sz="1862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553"/>
              <a:buNone/>
              <a:defRPr sz="15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398"/>
              <a:buNone/>
              <a:defRPr sz="139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2"/>
              <a:buNone/>
              <a:defRPr sz="1242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2"/>
              <a:buNone/>
              <a:defRPr sz="1242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2"/>
              <a:buNone/>
              <a:defRPr sz="1242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2"/>
              <a:buNone/>
              <a:defRPr sz="1242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2"/>
              <a:buNone/>
              <a:defRPr sz="1242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2"/>
              <a:buNone/>
              <a:defRPr sz="124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88077" y="529434"/>
            <a:ext cx="6123146" cy="192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488077" y="2647156"/>
            <a:ext cx="3017203" cy="630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3594020" y="2647156"/>
            <a:ext cx="3017203" cy="630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89002" y="529434"/>
            <a:ext cx="6123146" cy="192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89002" y="2437687"/>
            <a:ext cx="3003336" cy="119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863"/>
              <a:buNone/>
              <a:defRPr sz="1862" b="1"/>
            </a:lvl1pPr>
            <a:lvl2pPr marL="914400" lvl="1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3"/>
              <a:buNone/>
              <a:defRPr sz="1553" b="1"/>
            </a:lvl2pPr>
            <a:lvl3pPr marL="1371600" lvl="2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None/>
              <a:defRPr sz="1398" b="1"/>
            </a:lvl3pPr>
            <a:lvl4pPr marL="1828800" lvl="3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4pPr>
            <a:lvl5pPr marL="2286000" lvl="4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5pPr>
            <a:lvl6pPr marL="2743200" lvl="5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6pPr>
            <a:lvl7pPr marL="3200400" lvl="6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7pPr>
            <a:lvl8pPr marL="3657600" lvl="7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8pPr>
            <a:lvl9pPr marL="4114800" lvl="8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89002" y="3632359"/>
            <a:ext cx="3003336" cy="534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3594021" y="2437687"/>
            <a:ext cx="3018127" cy="119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863"/>
              <a:buNone/>
              <a:defRPr sz="1862" b="1"/>
            </a:lvl1pPr>
            <a:lvl2pPr marL="914400" lvl="1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3"/>
              <a:buNone/>
              <a:defRPr sz="1553" b="1"/>
            </a:lvl2pPr>
            <a:lvl3pPr marL="1371600" lvl="2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None/>
              <a:defRPr sz="1398" b="1"/>
            </a:lvl3pPr>
            <a:lvl4pPr marL="1828800" lvl="3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4pPr>
            <a:lvl5pPr marL="2286000" lvl="4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5pPr>
            <a:lvl6pPr marL="2743200" lvl="5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6pPr>
            <a:lvl7pPr marL="3200400" lvl="6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7pPr>
            <a:lvl8pPr marL="3657600" lvl="7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8pPr>
            <a:lvl9pPr marL="4114800" lvl="8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3594021" y="3632359"/>
            <a:ext cx="3018127" cy="534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88077" y="529434"/>
            <a:ext cx="6123146" cy="192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89002" y="662940"/>
            <a:ext cx="2289709" cy="232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4"/>
              <a:buFont typeface="Calibri"/>
              <a:buNone/>
              <a:defRPr sz="248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018127" y="1431769"/>
            <a:ext cx="3594021" cy="70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6334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84"/>
              <a:buChar char="•"/>
              <a:defRPr sz="2484"/>
            </a:lvl1pPr>
            <a:lvl2pPr marL="914400" lvl="1" indent="-366649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2174"/>
              <a:buChar char="•"/>
              <a:defRPr sz="2174"/>
            </a:lvl2pPr>
            <a:lvl3pPr marL="1371600" lvl="2" indent="-3469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63"/>
              <a:buChar char="•"/>
              <a:defRPr sz="1862"/>
            </a:lvl3pPr>
            <a:lvl4pPr marL="1828800" lvl="3" indent="-327215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3"/>
              <a:buChar char="•"/>
              <a:defRPr sz="1553"/>
            </a:lvl4pPr>
            <a:lvl5pPr marL="2286000" lvl="4" indent="-327215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3"/>
              <a:buChar char="•"/>
              <a:defRPr sz="1553"/>
            </a:lvl5pPr>
            <a:lvl6pPr marL="2743200" lvl="5" indent="-327215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3"/>
              <a:buChar char="•"/>
              <a:defRPr sz="1553"/>
            </a:lvl6pPr>
            <a:lvl7pPr marL="3200400" lvl="6" indent="-327215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3"/>
              <a:buChar char="•"/>
              <a:defRPr sz="1553"/>
            </a:lvl7pPr>
            <a:lvl8pPr marL="3657600" lvl="7" indent="-327215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3"/>
              <a:buChar char="•"/>
              <a:defRPr sz="1553"/>
            </a:lvl8pPr>
            <a:lvl9pPr marL="4114800" lvl="8" indent="-327215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3"/>
              <a:buChar char="•"/>
              <a:defRPr sz="1553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89002" y="2983230"/>
            <a:ext cx="2289709" cy="552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/>
            </a:lvl1pPr>
            <a:lvl2pPr marL="914400" lvl="1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087"/>
              <a:buNone/>
              <a:defRPr sz="1087"/>
            </a:lvl2pPr>
            <a:lvl3pPr marL="1371600" lvl="2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932"/>
              <a:buNone/>
              <a:defRPr sz="932"/>
            </a:lvl3pPr>
            <a:lvl4pPr marL="1828800" lvl="3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4pPr>
            <a:lvl5pPr marL="2286000" lvl="4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5pPr>
            <a:lvl6pPr marL="2743200" lvl="5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6pPr>
            <a:lvl7pPr marL="3200400" lvl="6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7pPr>
            <a:lvl8pPr marL="3657600" lvl="7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8pPr>
            <a:lvl9pPr marL="4114800" lvl="8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489002" y="662940"/>
            <a:ext cx="2289709" cy="232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4"/>
              <a:buFont typeface="Calibri"/>
              <a:buNone/>
              <a:defRPr sz="248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3018127" y="1431769"/>
            <a:ext cx="3594021" cy="7066756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489002" y="2983230"/>
            <a:ext cx="2289709" cy="552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242"/>
              <a:buNone/>
              <a:defRPr sz="1242"/>
            </a:lvl1pPr>
            <a:lvl2pPr marL="914400" lvl="1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087"/>
              <a:buNone/>
              <a:defRPr sz="1087"/>
            </a:lvl2pPr>
            <a:lvl3pPr marL="1371600" lvl="2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932"/>
              <a:buNone/>
              <a:defRPr sz="932"/>
            </a:lvl3pPr>
            <a:lvl4pPr marL="1828800" lvl="3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4pPr>
            <a:lvl5pPr marL="2286000" lvl="4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5pPr>
            <a:lvl6pPr marL="2743200" lvl="5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6pPr>
            <a:lvl7pPr marL="3200400" lvl="6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7pPr>
            <a:lvl8pPr marL="3657600" lvl="7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8pPr>
            <a:lvl9pPr marL="4114800" lvl="8" indent="-228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6"/>
              <a:buNone/>
              <a:defRPr sz="776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88077" y="529434"/>
            <a:ext cx="6123146" cy="192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16"/>
              <a:buFont typeface="Calibri"/>
              <a:buNone/>
              <a:defRPr sz="3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88077" y="2647156"/>
            <a:ext cx="6123146" cy="630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6649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174"/>
              <a:buFont typeface="Arial"/>
              <a:buChar char="•"/>
              <a:defRPr sz="21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6900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63"/>
              <a:buFont typeface="Arial"/>
              <a:buChar char="•"/>
              <a:defRPr sz="18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7215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372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sz="1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373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sz="1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373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sz="1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373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sz="1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372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sz="1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372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sz="1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639533" y="3327933"/>
            <a:ext cx="3284379" cy="3484241"/>
            <a:chOff x="639533" y="3327933"/>
            <a:chExt cx="3284379" cy="3484241"/>
          </a:xfrm>
        </p:grpSpPr>
        <p:grpSp>
          <p:nvGrpSpPr>
            <p:cNvPr id="89" name="Google Shape;89;p1"/>
            <p:cNvGrpSpPr/>
            <p:nvPr/>
          </p:nvGrpSpPr>
          <p:grpSpPr>
            <a:xfrm rot="-9636706">
              <a:off x="1308087" y="3657307"/>
              <a:ext cx="2338267" cy="2071643"/>
              <a:chOff x="3469745" y="3937054"/>
              <a:chExt cx="2338267" cy="2071643"/>
            </a:xfrm>
          </p:grpSpPr>
          <p:sp>
            <p:nvSpPr>
              <p:cNvPr id="90" name="Google Shape;90;p1"/>
              <p:cNvSpPr/>
              <p:nvPr/>
            </p:nvSpPr>
            <p:spPr>
              <a:xfrm rot="6684464">
                <a:off x="3995523" y="4145205"/>
                <a:ext cx="1173588" cy="1929935"/>
              </a:xfrm>
              <a:prstGeom prst="flowChartDelay">
                <a:avLst/>
              </a:prstGeom>
              <a:solidFill>
                <a:srgbClr val="D8E2F3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 rot="-9463580">
                <a:off x="3824830" y="4279728"/>
                <a:ext cx="1934099" cy="639737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"/>
            <p:cNvGrpSpPr/>
            <p:nvPr/>
          </p:nvGrpSpPr>
          <p:grpSpPr>
            <a:xfrm>
              <a:off x="639533" y="4732755"/>
              <a:ext cx="2340417" cy="2079419"/>
              <a:chOff x="1291288" y="5225966"/>
              <a:chExt cx="2340417" cy="2079419"/>
            </a:xfrm>
          </p:grpSpPr>
          <p:sp>
            <p:nvSpPr>
              <p:cNvPr id="93" name="Google Shape;93;p1"/>
              <p:cNvSpPr/>
              <p:nvPr/>
            </p:nvSpPr>
            <p:spPr>
              <a:xfrm rot="6723831">
                <a:off x="1819216" y="5434117"/>
                <a:ext cx="1173588" cy="1929935"/>
              </a:xfrm>
              <a:prstGeom prst="flowChartDelay">
                <a:avLst/>
              </a:prstGeom>
              <a:solidFill>
                <a:srgbClr val="A8D08C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 rot="6723831">
                <a:off x="2186238" y="5181755"/>
                <a:ext cx="633242" cy="1936252"/>
              </a:xfrm>
              <a:prstGeom prst="flowChartDelay">
                <a:avLst/>
              </a:prstGeom>
              <a:solidFill>
                <a:srgbClr val="A8D08C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 rot="-9463580">
                <a:off x="1648523" y="5568640"/>
                <a:ext cx="1934099" cy="639737"/>
              </a:xfrm>
              <a:prstGeom prst="ellipse">
                <a:avLst/>
              </a:prstGeom>
              <a:solidFill>
                <a:srgbClr val="54813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" name="Google Shape;96;p1"/>
          <p:cNvGrpSpPr/>
          <p:nvPr/>
        </p:nvGrpSpPr>
        <p:grpSpPr>
          <a:xfrm rot="-9636706">
            <a:off x="4788137" y="521737"/>
            <a:ext cx="2338267" cy="2071643"/>
            <a:chOff x="3469745" y="3937054"/>
            <a:chExt cx="2338267" cy="2071643"/>
          </a:xfrm>
        </p:grpSpPr>
        <p:sp>
          <p:nvSpPr>
            <p:cNvPr id="97" name="Google Shape;97;p1"/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745355" y="97158"/>
            <a:ext cx="3338881" cy="3514452"/>
            <a:chOff x="745355" y="97158"/>
            <a:chExt cx="3338881" cy="3514452"/>
          </a:xfrm>
        </p:grpSpPr>
        <p:grpSp>
          <p:nvGrpSpPr>
            <p:cNvPr id="100" name="Google Shape;100;p1"/>
            <p:cNvGrpSpPr/>
            <p:nvPr/>
          </p:nvGrpSpPr>
          <p:grpSpPr>
            <a:xfrm rot="-9636706">
              <a:off x="1468411" y="426532"/>
              <a:ext cx="2338267" cy="2071643"/>
              <a:chOff x="3469745" y="3937054"/>
              <a:chExt cx="2338267" cy="2071643"/>
            </a:xfrm>
          </p:grpSpPr>
          <p:sp>
            <p:nvSpPr>
              <p:cNvPr id="101" name="Google Shape;101;p1"/>
              <p:cNvSpPr/>
              <p:nvPr/>
            </p:nvSpPr>
            <p:spPr>
              <a:xfrm rot="6684464">
                <a:off x="3995523" y="4145205"/>
                <a:ext cx="1173588" cy="1929935"/>
              </a:xfrm>
              <a:prstGeom prst="flowChartDelay">
                <a:avLst/>
              </a:prstGeom>
              <a:solidFill>
                <a:srgbClr val="D8E2F3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 rot="-9463580">
                <a:off x="3824830" y="4279728"/>
                <a:ext cx="1934099" cy="639737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1"/>
            <p:cNvGrpSpPr/>
            <p:nvPr/>
          </p:nvGrpSpPr>
          <p:grpSpPr>
            <a:xfrm>
              <a:off x="745355" y="1532191"/>
              <a:ext cx="2340417" cy="2079419"/>
              <a:chOff x="1291288" y="5225966"/>
              <a:chExt cx="2340417" cy="2079419"/>
            </a:xfrm>
          </p:grpSpPr>
          <p:sp>
            <p:nvSpPr>
              <p:cNvPr id="104" name="Google Shape;104;p1"/>
              <p:cNvSpPr/>
              <p:nvPr/>
            </p:nvSpPr>
            <p:spPr>
              <a:xfrm rot="6723831">
                <a:off x="1819216" y="5434117"/>
                <a:ext cx="1173588" cy="1929935"/>
              </a:xfrm>
              <a:prstGeom prst="flowChartDelay">
                <a:avLst/>
              </a:prstGeom>
              <a:solidFill>
                <a:srgbClr val="FEE599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 rot="6723831">
                <a:off x="2186238" y="5181755"/>
                <a:ext cx="633242" cy="1936252"/>
              </a:xfrm>
              <a:prstGeom prst="flowChartDelay">
                <a:avLst/>
              </a:prstGeom>
              <a:solidFill>
                <a:srgbClr val="FEE599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 rot="-9463580">
                <a:off x="1648523" y="5568640"/>
                <a:ext cx="1934099" cy="639737"/>
              </a:xfrm>
              <a:prstGeom prst="ellipse">
                <a:avLst/>
              </a:prstGeom>
              <a:solidFill>
                <a:srgbClr val="FFD966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1"/>
          <p:cNvGrpSpPr/>
          <p:nvPr/>
        </p:nvGrpSpPr>
        <p:grpSpPr>
          <a:xfrm>
            <a:off x="509264" y="6329077"/>
            <a:ext cx="3345774" cy="3443794"/>
            <a:chOff x="509264" y="6329077"/>
            <a:chExt cx="3345774" cy="3443794"/>
          </a:xfrm>
        </p:grpSpPr>
        <p:grpSp>
          <p:nvGrpSpPr>
            <p:cNvPr id="108" name="Google Shape;108;p1"/>
            <p:cNvGrpSpPr/>
            <p:nvPr/>
          </p:nvGrpSpPr>
          <p:grpSpPr>
            <a:xfrm rot="-9636706">
              <a:off x="1239213" y="6658451"/>
              <a:ext cx="2338267" cy="2071643"/>
              <a:chOff x="3469745" y="3937054"/>
              <a:chExt cx="2338267" cy="2071643"/>
            </a:xfrm>
          </p:grpSpPr>
          <p:sp>
            <p:nvSpPr>
              <p:cNvPr id="109" name="Google Shape;109;p1"/>
              <p:cNvSpPr/>
              <p:nvPr/>
            </p:nvSpPr>
            <p:spPr>
              <a:xfrm rot="6684464">
                <a:off x="3995523" y="4145205"/>
                <a:ext cx="1173588" cy="1929935"/>
              </a:xfrm>
              <a:prstGeom prst="flowChartDelay">
                <a:avLst/>
              </a:prstGeom>
              <a:solidFill>
                <a:srgbClr val="D8E2F3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 rot="-9463580">
                <a:off x="3824830" y="4279728"/>
                <a:ext cx="1934099" cy="639737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1"/>
            <p:cNvGrpSpPr/>
            <p:nvPr/>
          </p:nvGrpSpPr>
          <p:grpSpPr>
            <a:xfrm>
              <a:off x="509264" y="7693452"/>
              <a:ext cx="2340417" cy="2079419"/>
              <a:chOff x="1291288" y="5225966"/>
              <a:chExt cx="2340417" cy="2079419"/>
            </a:xfrm>
          </p:grpSpPr>
          <p:sp>
            <p:nvSpPr>
              <p:cNvPr id="112" name="Google Shape;112;p1"/>
              <p:cNvSpPr/>
              <p:nvPr/>
            </p:nvSpPr>
            <p:spPr>
              <a:xfrm rot="6723831">
                <a:off x="1819216" y="5434117"/>
                <a:ext cx="1173588" cy="1929935"/>
              </a:xfrm>
              <a:prstGeom prst="flowChartDelay">
                <a:avLst/>
              </a:prstGeom>
              <a:solidFill>
                <a:srgbClr val="F4B08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 rot="6723831">
                <a:off x="2186238" y="5181755"/>
                <a:ext cx="633242" cy="1936252"/>
              </a:xfrm>
              <a:prstGeom prst="flowChartDelay">
                <a:avLst/>
              </a:prstGeom>
              <a:solidFill>
                <a:srgbClr val="F4B08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 rot="-9463580">
                <a:off x="1648523" y="5568640"/>
                <a:ext cx="1934099" cy="639737"/>
              </a:xfrm>
              <a:prstGeom prst="ellipse">
                <a:avLst/>
              </a:prstGeom>
              <a:solidFill>
                <a:srgbClr val="C55A1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" name="Google Shape;115;p1"/>
          <p:cNvGrpSpPr/>
          <p:nvPr/>
        </p:nvGrpSpPr>
        <p:grpSpPr>
          <a:xfrm>
            <a:off x="4062611" y="1654015"/>
            <a:ext cx="2340417" cy="2079419"/>
            <a:chOff x="1291288" y="5225966"/>
            <a:chExt cx="2340417" cy="2079419"/>
          </a:xfrm>
        </p:grpSpPr>
        <p:sp>
          <p:nvSpPr>
            <p:cNvPr id="116" name="Google Shape;116;p1"/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solidFill>
              <a:srgbClr val="8296B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 rot="6723831">
              <a:off x="2186238" y="5181755"/>
              <a:ext cx="633242" cy="1936252"/>
            </a:xfrm>
            <a:prstGeom prst="flowChartDelay">
              <a:avLst/>
            </a:prstGeom>
            <a:solidFill>
              <a:srgbClr val="8296B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 rot="-9463580">
              <a:off x="1648523" y="5568640"/>
              <a:ext cx="1934099" cy="639737"/>
            </a:xfrm>
            <a:prstGeom prst="ellipse">
              <a:avLst/>
            </a:prstGeom>
            <a:solidFill>
              <a:srgbClr val="323F4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"/>
          <p:cNvGrpSpPr/>
          <p:nvPr/>
        </p:nvGrpSpPr>
        <p:grpSpPr>
          <a:xfrm rot="-9636706">
            <a:off x="4625282" y="6823467"/>
            <a:ext cx="2338267" cy="2071643"/>
            <a:chOff x="3469745" y="3937054"/>
            <a:chExt cx="2338267" cy="2071643"/>
          </a:xfrm>
        </p:grpSpPr>
        <p:sp>
          <p:nvSpPr>
            <p:cNvPr id="120" name="Google Shape;120;p1"/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 rot="-9636706">
            <a:off x="4746539" y="3847471"/>
            <a:ext cx="2338267" cy="2071643"/>
            <a:chOff x="3469745" y="3937054"/>
            <a:chExt cx="2338267" cy="2071643"/>
          </a:xfrm>
        </p:grpSpPr>
        <p:sp>
          <p:nvSpPr>
            <p:cNvPr id="123" name="Google Shape;123;p1"/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"/>
          <p:cNvGrpSpPr/>
          <p:nvPr/>
        </p:nvGrpSpPr>
        <p:grpSpPr>
          <a:xfrm>
            <a:off x="4080571" y="4906818"/>
            <a:ext cx="2340417" cy="2079419"/>
            <a:chOff x="1291288" y="5225966"/>
            <a:chExt cx="2340417" cy="2079419"/>
          </a:xfrm>
        </p:grpSpPr>
        <p:sp>
          <p:nvSpPr>
            <p:cNvPr id="126" name="Google Shape;126;p1"/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solidFill>
              <a:srgbClr val="C9C9C9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 rot="6723831">
              <a:off x="2186238" y="5181755"/>
              <a:ext cx="633242" cy="1936252"/>
            </a:xfrm>
            <a:prstGeom prst="flowChartDelay">
              <a:avLst/>
            </a:prstGeom>
            <a:solidFill>
              <a:srgbClr val="C9C9C9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 rot="-9463580">
              <a:off x="1648523" y="5568640"/>
              <a:ext cx="1934099" cy="639737"/>
            </a:xfrm>
            <a:prstGeom prst="ellipse">
              <a:avLst/>
            </a:prstGeom>
            <a:solidFill>
              <a:srgbClr val="7B7B7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4019118" y="7915727"/>
            <a:ext cx="2340417" cy="2079419"/>
            <a:chOff x="1291288" y="5225966"/>
            <a:chExt cx="2340417" cy="2079419"/>
          </a:xfrm>
        </p:grpSpPr>
        <p:sp>
          <p:nvSpPr>
            <p:cNvPr id="130" name="Google Shape;130;p1"/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 rot="6723831">
              <a:off x="2186238" y="5181755"/>
              <a:ext cx="633242" cy="1936252"/>
            </a:xfrm>
            <a:prstGeom prst="flowChartDelay">
              <a:avLst/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 rot="-9463580">
              <a:off x="1648523" y="5568640"/>
              <a:ext cx="1934099" cy="639737"/>
            </a:xfrm>
            <a:prstGeom prst="ellipse">
              <a:avLst/>
            </a:prstGeom>
            <a:solidFill>
              <a:srgbClr val="2F549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96CE5F8-7162-BF32-3F02-8657EA2FE7B4}"/>
              </a:ext>
            </a:extLst>
          </p:cNvPr>
          <p:cNvGrpSpPr/>
          <p:nvPr/>
        </p:nvGrpSpPr>
        <p:grpSpPr>
          <a:xfrm>
            <a:off x="202021" y="2304740"/>
            <a:ext cx="6583295" cy="4146411"/>
            <a:chOff x="298942" y="2241811"/>
            <a:chExt cx="6583295" cy="4146411"/>
          </a:xfrm>
        </p:grpSpPr>
        <p:pic>
          <p:nvPicPr>
            <p:cNvPr id="43" name="図 42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3E049721-6A6C-009C-AAA2-DCA342C0E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16722" y="2241811"/>
              <a:ext cx="6545938" cy="1594013"/>
            </a:xfrm>
            <a:prstGeom prst="rect">
              <a:avLst/>
            </a:prstGeom>
          </p:spPr>
        </p:pic>
        <p:pic>
          <p:nvPicPr>
            <p:cNvPr id="44" name="図 43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664BAC13-F6C4-E0EC-52FA-A0AFA8E86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36299" y="3256241"/>
              <a:ext cx="6545938" cy="1594013"/>
            </a:xfrm>
            <a:prstGeom prst="rect">
              <a:avLst/>
            </a:prstGeom>
          </p:spPr>
        </p:pic>
        <p:pic>
          <p:nvPicPr>
            <p:cNvPr id="45" name="図 44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743E25EC-87A7-BB59-63B7-84B6F6B1D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298942" y="4794209"/>
              <a:ext cx="6545938" cy="1594013"/>
            </a:xfrm>
            <a:prstGeom prst="rect">
              <a:avLst/>
            </a:prstGeom>
          </p:spPr>
        </p:pic>
      </p:grpSp>
      <p:sp>
        <p:nvSpPr>
          <p:cNvPr id="46" name="Google Shape;388;p8">
            <a:extLst>
              <a:ext uri="{FF2B5EF4-FFF2-40B4-BE49-F238E27FC236}">
                <a16:creationId xmlns:a16="http://schemas.microsoft.com/office/drawing/2014/main" id="{19848DB2-E5D2-97B9-4856-30A361C2AF8F}"/>
              </a:ext>
            </a:extLst>
          </p:cNvPr>
          <p:cNvSpPr/>
          <p:nvPr/>
        </p:nvSpPr>
        <p:spPr>
          <a:xfrm>
            <a:off x="223535" y="2249366"/>
            <a:ext cx="6610398" cy="4292526"/>
          </a:xfrm>
          <a:prstGeom prst="rect">
            <a:avLst/>
          </a:prstGeom>
          <a:solidFill>
            <a:srgbClr val="E4F2F0">
              <a:alpha val="69803"/>
            </a:srgbClr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3252830" y="842168"/>
            <a:ext cx="551811" cy="30683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5"/>
          <p:cNvGrpSpPr/>
          <p:nvPr/>
        </p:nvGrpSpPr>
        <p:grpSpPr>
          <a:xfrm>
            <a:off x="90856" y="1171718"/>
            <a:ext cx="6875762" cy="1154386"/>
            <a:chOff x="90856" y="1171718"/>
            <a:chExt cx="6875762" cy="1154386"/>
          </a:xfrm>
        </p:grpSpPr>
        <p:sp>
          <p:nvSpPr>
            <p:cNvPr id="277" name="Google Shape;277;p5"/>
            <p:cNvSpPr/>
            <p:nvPr/>
          </p:nvSpPr>
          <p:spPr>
            <a:xfrm>
              <a:off x="90856" y="1475871"/>
              <a:ext cx="6875762" cy="850233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4442" y="1171718"/>
              <a:ext cx="6623125" cy="306830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5"/>
          <p:cNvSpPr/>
          <p:nvPr/>
        </p:nvSpPr>
        <p:spPr>
          <a:xfrm>
            <a:off x="118123" y="6466992"/>
            <a:ext cx="6875762" cy="3377652"/>
          </a:xfrm>
          <a:prstGeom prst="rect">
            <a:avLst/>
          </a:prstGeom>
          <a:solidFill>
            <a:srgbClr val="C55A1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"/>
          <p:cNvSpPr/>
          <p:nvPr/>
        </p:nvSpPr>
        <p:spPr>
          <a:xfrm>
            <a:off x="1927181" y="211608"/>
            <a:ext cx="3203107" cy="701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どこがちゃ</a:t>
            </a:r>
            <a:endParaRPr/>
          </a:p>
        </p:txBody>
      </p:sp>
      <p:grpSp>
        <p:nvGrpSpPr>
          <p:cNvPr id="281" name="Google Shape;281;p5"/>
          <p:cNvGrpSpPr/>
          <p:nvPr/>
        </p:nvGrpSpPr>
        <p:grpSpPr>
          <a:xfrm>
            <a:off x="3309732" y="6608072"/>
            <a:ext cx="3349235" cy="2998440"/>
            <a:chOff x="3716968" y="7114674"/>
            <a:chExt cx="2039062" cy="2229424"/>
          </a:xfrm>
        </p:grpSpPr>
        <p:sp>
          <p:nvSpPr>
            <p:cNvPr id="282" name="Google Shape;282;p5"/>
            <p:cNvSpPr/>
            <p:nvPr/>
          </p:nvSpPr>
          <p:spPr>
            <a:xfrm>
              <a:off x="3716968" y="7114675"/>
              <a:ext cx="2039062" cy="2229423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716968" y="7114674"/>
              <a:ext cx="2039062" cy="2105528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5"/>
          <p:cNvGrpSpPr/>
          <p:nvPr/>
        </p:nvGrpSpPr>
        <p:grpSpPr>
          <a:xfrm>
            <a:off x="308902" y="6466993"/>
            <a:ext cx="2493675" cy="2582004"/>
            <a:chOff x="1280149" y="6352672"/>
            <a:chExt cx="2224000" cy="2105529"/>
          </a:xfrm>
        </p:grpSpPr>
        <p:sp>
          <p:nvSpPr>
            <p:cNvPr id="285" name="Google Shape;285;p5"/>
            <p:cNvSpPr/>
            <p:nvPr/>
          </p:nvSpPr>
          <p:spPr>
            <a:xfrm>
              <a:off x="1280149" y="6352673"/>
              <a:ext cx="2224000" cy="2105528"/>
            </a:xfrm>
            <a:prstGeom prst="rect">
              <a:avLst/>
            </a:prstGeom>
            <a:solidFill>
              <a:srgbClr val="AEABAB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65470" y="6920169"/>
              <a:ext cx="1453357" cy="1367586"/>
            </a:xfrm>
            <a:prstGeom prst="ellipse">
              <a:avLst/>
            </a:prstGeom>
            <a:solidFill>
              <a:srgbClr val="D0CECE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 rot="10800000" flipH="1">
              <a:off x="1948516" y="6352672"/>
              <a:ext cx="887264" cy="322864"/>
            </a:xfrm>
            <a:prstGeom prst="rect">
              <a:avLst/>
            </a:prstGeom>
            <a:solidFill>
              <a:srgbClr val="757070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 flipH="1">
              <a:off x="1866469" y="7471670"/>
              <a:ext cx="1051358" cy="301327"/>
            </a:xfrm>
            <a:prstGeom prst="rect">
              <a:avLst/>
            </a:prstGeom>
            <a:solidFill>
              <a:srgbClr val="D0CEC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altLang="en-US" sz="180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編集</a:t>
              </a:r>
              <a:endParaRPr/>
            </a:p>
          </p:txBody>
        </p:sp>
      </p:grpSp>
      <p:grpSp>
        <p:nvGrpSpPr>
          <p:cNvPr id="289" name="Google Shape;289;p5"/>
          <p:cNvGrpSpPr/>
          <p:nvPr/>
        </p:nvGrpSpPr>
        <p:grpSpPr>
          <a:xfrm>
            <a:off x="726564" y="2501232"/>
            <a:ext cx="2452465" cy="1821531"/>
            <a:chOff x="1336665" y="3126654"/>
            <a:chExt cx="1424150" cy="1219108"/>
          </a:xfrm>
        </p:grpSpPr>
        <p:sp>
          <p:nvSpPr>
            <p:cNvPr id="290" name="Google Shape;290;p5"/>
            <p:cNvSpPr/>
            <p:nvPr/>
          </p:nvSpPr>
          <p:spPr>
            <a:xfrm>
              <a:off x="1336665" y="3126654"/>
              <a:ext cx="1424150" cy="121910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1" name="Google Shape;291;p5" descr="カメラ 枠線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74882" y="3403341"/>
              <a:ext cx="745808" cy="7458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5"/>
          <p:cNvSpPr/>
          <p:nvPr/>
        </p:nvSpPr>
        <p:spPr>
          <a:xfrm>
            <a:off x="3259578" y="2929918"/>
            <a:ext cx="1925127" cy="4452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 txBox="1"/>
          <p:nvPr/>
        </p:nvSpPr>
        <p:spPr>
          <a:xfrm>
            <a:off x="3383123" y="3024852"/>
            <a:ext cx="1925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ユーザーネーム</a:t>
            </a:r>
            <a:endParaRPr/>
          </a:p>
        </p:txBody>
      </p:sp>
      <p:grpSp>
        <p:nvGrpSpPr>
          <p:cNvPr id="295" name="Google Shape;295;p5"/>
          <p:cNvGrpSpPr/>
          <p:nvPr/>
        </p:nvGrpSpPr>
        <p:grpSpPr>
          <a:xfrm>
            <a:off x="826188" y="4609177"/>
            <a:ext cx="2253216" cy="1607247"/>
            <a:chOff x="1140910" y="4718666"/>
            <a:chExt cx="1768369" cy="1140531"/>
          </a:xfrm>
        </p:grpSpPr>
        <p:sp>
          <p:nvSpPr>
            <p:cNvPr id="296" name="Google Shape;296;p5"/>
            <p:cNvSpPr/>
            <p:nvPr/>
          </p:nvSpPr>
          <p:spPr>
            <a:xfrm>
              <a:off x="1140910" y="4718666"/>
              <a:ext cx="1768369" cy="11405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"/>
            <p:cNvSpPr txBox="1"/>
            <p:nvPr/>
          </p:nvSpPr>
          <p:spPr>
            <a:xfrm>
              <a:off x="1367714" y="5228849"/>
              <a:ext cx="1451661" cy="28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累計いいね数</a:t>
              </a:r>
              <a:endParaRPr/>
            </a:p>
          </p:txBody>
        </p:sp>
      </p:grpSp>
      <p:sp>
        <p:nvSpPr>
          <p:cNvPr id="298" name="Google Shape;298;p5"/>
          <p:cNvSpPr txBox="1"/>
          <p:nvPr/>
        </p:nvSpPr>
        <p:spPr>
          <a:xfrm>
            <a:off x="3804641" y="3903318"/>
            <a:ext cx="2294835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お気に入り投稿一覧</a:t>
            </a:r>
            <a:endParaRPr/>
          </a:p>
        </p:txBody>
      </p:sp>
      <p:grpSp>
        <p:nvGrpSpPr>
          <p:cNvPr id="299" name="Google Shape;299;p5"/>
          <p:cNvGrpSpPr/>
          <p:nvPr/>
        </p:nvGrpSpPr>
        <p:grpSpPr>
          <a:xfrm>
            <a:off x="3576691" y="4573633"/>
            <a:ext cx="2952488" cy="1688824"/>
            <a:chOff x="3573457" y="4470333"/>
            <a:chExt cx="2399724" cy="1482061"/>
          </a:xfrm>
        </p:grpSpPr>
        <p:sp>
          <p:nvSpPr>
            <p:cNvPr id="300" name="Google Shape;300;p5"/>
            <p:cNvSpPr/>
            <p:nvPr/>
          </p:nvSpPr>
          <p:spPr>
            <a:xfrm>
              <a:off x="3573457" y="4470333"/>
              <a:ext cx="2354298" cy="148206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"/>
            <p:cNvSpPr txBox="1"/>
            <p:nvPr/>
          </p:nvSpPr>
          <p:spPr>
            <a:xfrm>
              <a:off x="4014530" y="4928056"/>
              <a:ext cx="1958651" cy="729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お気に入りの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ジャンル</a:t>
              </a:r>
              <a:endParaRPr/>
            </a:p>
          </p:txBody>
        </p:sp>
      </p:grpSp>
      <p:sp>
        <p:nvSpPr>
          <p:cNvPr id="302" name="Google Shape;302;p5"/>
          <p:cNvSpPr txBox="1"/>
          <p:nvPr/>
        </p:nvSpPr>
        <p:spPr>
          <a:xfrm>
            <a:off x="3252830" y="7850114"/>
            <a:ext cx="3545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最新の自分の投稿</a:t>
            </a:r>
            <a:endParaRPr/>
          </a:p>
        </p:txBody>
      </p:sp>
      <p:pic>
        <p:nvPicPr>
          <p:cNvPr id="303" name="Google Shape;3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75" y="1523400"/>
            <a:ext cx="6875750" cy="77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CAF90E9-833D-A857-CCD9-A3CB232AD1C2}"/>
              </a:ext>
            </a:extLst>
          </p:cNvPr>
          <p:cNvGrpSpPr/>
          <p:nvPr/>
        </p:nvGrpSpPr>
        <p:grpSpPr>
          <a:xfrm>
            <a:off x="5062016" y="-86231"/>
            <a:ext cx="2265331" cy="1821884"/>
            <a:chOff x="4469141" y="4725011"/>
            <a:chExt cx="2524744" cy="2020790"/>
          </a:xfrm>
        </p:grpSpPr>
        <p:grpSp>
          <p:nvGrpSpPr>
            <p:cNvPr id="34" name="Google Shape;137;p2">
              <a:extLst>
                <a:ext uri="{FF2B5EF4-FFF2-40B4-BE49-F238E27FC236}">
                  <a16:creationId xmlns:a16="http://schemas.microsoft.com/office/drawing/2014/main" id="{2FE8CADF-286E-8116-3F2E-DD56433AC643}"/>
                </a:ext>
              </a:extLst>
            </p:cNvPr>
            <p:cNvGrpSpPr/>
            <p:nvPr/>
          </p:nvGrpSpPr>
          <p:grpSpPr>
            <a:xfrm>
              <a:off x="4753900" y="4725011"/>
              <a:ext cx="1893332" cy="2020790"/>
              <a:chOff x="-175357" y="-392098"/>
              <a:chExt cx="3267289" cy="3884912"/>
            </a:xfrm>
          </p:grpSpPr>
          <p:grpSp>
            <p:nvGrpSpPr>
              <p:cNvPr id="36" name="Google Shape;138;p2">
                <a:extLst>
                  <a:ext uri="{FF2B5EF4-FFF2-40B4-BE49-F238E27FC236}">
                    <a16:creationId xmlns:a16="http://schemas.microsoft.com/office/drawing/2014/main" id="{D23F5993-5F96-5C94-FE4E-17894BE12B9E}"/>
                  </a:ext>
                </a:extLst>
              </p:cNvPr>
              <p:cNvGrpSpPr/>
              <p:nvPr/>
            </p:nvGrpSpPr>
            <p:grpSpPr>
              <a:xfrm rot="-1138876">
                <a:off x="161464" y="1140905"/>
                <a:ext cx="2496413" cy="2000301"/>
                <a:chOff x="2675273" y="2178791"/>
                <a:chExt cx="2496413" cy="2000301"/>
              </a:xfrm>
            </p:grpSpPr>
            <p:sp>
              <p:nvSpPr>
                <p:cNvPr id="40" name="Google Shape;139;p2">
                  <a:extLst>
                    <a:ext uri="{FF2B5EF4-FFF2-40B4-BE49-F238E27FC236}">
                      <a16:creationId xmlns:a16="http://schemas.microsoft.com/office/drawing/2014/main" id="{5918AC2B-CCFD-9447-CBF1-CB4363B2A809}"/>
                    </a:ext>
                  </a:extLst>
                </p:cNvPr>
                <p:cNvSpPr/>
                <p:nvPr/>
              </p:nvSpPr>
              <p:spPr>
                <a:xfrm rot="6723831">
                  <a:off x="3317009" y="2138893"/>
                  <a:ext cx="1173588" cy="2175538"/>
                </a:xfrm>
                <a:prstGeom prst="flowChartDelay">
                  <a:avLst/>
                </a:prstGeom>
                <a:solidFill>
                  <a:srgbClr val="A8D08C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140;p2">
                  <a:extLst>
                    <a:ext uri="{FF2B5EF4-FFF2-40B4-BE49-F238E27FC236}">
                      <a16:creationId xmlns:a16="http://schemas.microsoft.com/office/drawing/2014/main" id="{E2AE0C9D-48D5-3750-F5AA-237C9A21AF30}"/>
                    </a:ext>
                  </a:extLst>
                </p:cNvPr>
                <p:cNvSpPr/>
                <p:nvPr/>
              </p:nvSpPr>
              <p:spPr>
                <a:xfrm rot="6723831">
                  <a:off x="3730335" y="1794622"/>
                  <a:ext cx="633242" cy="2170548"/>
                </a:xfrm>
                <a:prstGeom prst="flowChartDelay">
                  <a:avLst/>
                </a:prstGeom>
                <a:solidFill>
                  <a:srgbClr val="C4E0B2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" name="Google Shape;141;p2">
                <a:extLst>
                  <a:ext uri="{FF2B5EF4-FFF2-40B4-BE49-F238E27FC236}">
                    <a16:creationId xmlns:a16="http://schemas.microsoft.com/office/drawing/2014/main" id="{BD795882-8AAB-649A-31D8-5C2D3311447F}"/>
                  </a:ext>
                </a:extLst>
              </p:cNvPr>
              <p:cNvGrpSpPr/>
              <p:nvPr/>
            </p:nvGrpSpPr>
            <p:grpSpPr>
              <a:xfrm rot="9585947">
                <a:off x="150441" y="-12304"/>
                <a:ext cx="2615693" cy="2350728"/>
                <a:chOff x="1982703" y="6788443"/>
                <a:chExt cx="2411962" cy="2123794"/>
              </a:xfrm>
            </p:grpSpPr>
            <p:sp>
              <p:nvSpPr>
                <p:cNvPr id="38" name="Google Shape;142;p2">
                  <a:extLst>
                    <a:ext uri="{FF2B5EF4-FFF2-40B4-BE49-F238E27FC236}">
                      <a16:creationId xmlns:a16="http://schemas.microsoft.com/office/drawing/2014/main" id="{40827484-11F1-2554-8961-42E752EB8974}"/>
                    </a:ext>
                  </a:extLst>
                </p:cNvPr>
                <p:cNvSpPr/>
                <p:nvPr/>
              </p:nvSpPr>
              <p:spPr>
                <a:xfrm rot="6684464">
                  <a:off x="2544768" y="6995543"/>
                  <a:ext cx="1173588" cy="2007886"/>
                </a:xfrm>
                <a:prstGeom prst="flowChartDelay">
                  <a:avLst/>
                </a:prstGeom>
                <a:solidFill>
                  <a:srgbClr val="D8E2F3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143;p2">
                  <a:extLst>
                    <a:ext uri="{FF2B5EF4-FFF2-40B4-BE49-F238E27FC236}">
                      <a16:creationId xmlns:a16="http://schemas.microsoft.com/office/drawing/2014/main" id="{71AFB0D0-5F64-16DC-EAEB-79F4C2722493}"/>
                    </a:ext>
                  </a:extLst>
                </p:cNvPr>
                <p:cNvSpPr/>
                <p:nvPr/>
              </p:nvSpPr>
              <p:spPr>
                <a:xfrm rot="-9463580">
                  <a:off x="2348662" y="7142438"/>
                  <a:ext cx="1996595" cy="653759"/>
                </a:xfrm>
                <a:prstGeom prst="ellipse">
                  <a:avLst/>
                </a:prstGeom>
                <a:solidFill>
                  <a:srgbClr val="E1EFD8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B705733C-C84B-68E8-261A-C660483DB315}"/>
                </a:ext>
              </a:extLst>
            </p:cNvPr>
            <p:cNvSpPr txBox="1"/>
            <p:nvPr/>
          </p:nvSpPr>
          <p:spPr>
            <a:xfrm>
              <a:off x="4469141" y="5223257"/>
              <a:ext cx="25247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ログ</a:t>
              </a:r>
              <a:endParaRPr kumimoji="1" lang="en-US" altLang="ja-JP" sz="2800"/>
            </a:p>
            <a:p>
              <a:pPr algn="ctr"/>
              <a:r>
                <a:rPr kumimoji="1" lang="ja-JP" altLang="en-US" sz="2800"/>
                <a:t>アウト</a:t>
              </a:r>
            </a:p>
          </p:txBody>
        </p:sp>
      </p:grpSp>
      <p:sp>
        <p:nvSpPr>
          <p:cNvPr id="2" name="楕円 1">
            <a:extLst>
              <a:ext uri="{FF2B5EF4-FFF2-40B4-BE49-F238E27FC236}">
                <a16:creationId xmlns:a16="http://schemas.microsoft.com/office/drawing/2014/main" id="{88A578BF-DFEE-F3ED-2ECA-4BBCAB91E0E7}"/>
              </a:ext>
            </a:extLst>
          </p:cNvPr>
          <p:cNvSpPr/>
          <p:nvPr/>
        </p:nvSpPr>
        <p:spPr>
          <a:xfrm>
            <a:off x="5421722" y="2570845"/>
            <a:ext cx="1117600" cy="11247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称号</a:t>
            </a:r>
          </a:p>
        </p:txBody>
      </p:sp>
      <p:grpSp>
        <p:nvGrpSpPr>
          <p:cNvPr id="53" name="Google Shape;96;p1">
            <a:extLst>
              <a:ext uri="{FF2B5EF4-FFF2-40B4-BE49-F238E27FC236}">
                <a16:creationId xmlns:a16="http://schemas.microsoft.com/office/drawing/2014/main" id="{7EF723F7-9120-11D8-EEA0-EDD8E02D61FE}"/>
              </a:ext>
            </a:extLst>
          </p:cNvPr>
          <p:cNvGrpSpPr/>
          <p:nvPr/>
        </p:nvGrpSpPr>
        <p:grpSpPr>
          <a:xfrm rot="9609953">
            <a:off x="3892883" y="6386609"/>
            <a:ext cx="2338267" cy="2071643"/>
            <a:chOff x="3469745" y="3937054"/>
            <a:chExt cx="2338267" cy="2071643"/>
          </a:xfrm>
        </p:grpSpPr>
        <p:sp>
          <p:nvSpPr>
            <p:cNvPr id="54" name="Google Shape;97;p1">
              <a:extLst>
                <a:ext uri="{FF2B5EF4-FFF2-40B4-BE49-F238E27FC236}">
                  <a16:creationId xmlns:a16="http://schemas.microsoft.com/office/drawing/2014/main" id="{1D9E1EC5-14D6-6855-C1AE-CB5AD6A7DE2F}"/>
                </a:ext>
              </a:extLst>
            </p:cNvPr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8;p1">
              <a:extLst>
                <a:ext uri="{FF2B5EF4-FFF2-40B4-BE49-F238E27FC236}">
                  <a16:creationId xmlns:a16="http://schemas.microsoft.com/office/drawing/2014/main" id="{F1C04249-C0DD-34F4-119C-EDE603684762}"/>
                </a:ext>
              </a:extLst>
            </p:cNvPr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115;p1">
            <a:extLst>
              <a:ext uri="{FF2B5EF4-FFF2-40B4-BE49-F238E27FC236}">
                <a16:creationId xmlns:a16="http://schemas.microsoft.com/office/drawing/2014/main" id="{99E595E7-24E3-454F-09E8-D81AEE346923}"/>
              </a:ext>
            </a:extLst>
          </p:cNvPr>
          <p:cNvGrpSpPr/>
          <p:nvPr/>
        </p:nvGrpSpPr>
        <p:grpSpPr>
          <a:xfrm rot="20386331">
            <a:off x="3882331" y="7840067"/>
            <a:ext cx="2340417" cy="2079419"/>
            <a:chOff x="1291288" y="5225966"/>
            <a:chExt cx="2340417" cy="2079419"/>
          </a:xfrm>
        </p:grpSpPr>
        <p:sp>
          <p:nvSpPr>
            <p:cNvPr id="57" name="Google Shape;116;p1">
              <a:extLst>
                <a:ext uri="{FF2B5EF4-FFF2-40B4-BE49-F238E27FC236}">
                  <a16:creationId xmlns:a16="http://schemas.microsoft.com/office/drawing/2014/main" id="{7995EC65-B86B-5D04-2CB5-F18389D01EE6}"/>
                </a:ext>
              </a:extLst>
            </p:cNvPr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solidFill>
              <a:srgbClr val="8296B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7;p1">
              <a:extLst>
                <a:ext uri="{FF2B5EF4-FFF2-40B4-BE49-F238E27FC236}">
                  <a16:creationId xmlns:a16="http://schemas.microsoft.com/office/drawing/2014/main" id="{E9AFE403-6566-CF65-F27E-DF2759EA3A8E}"/>
                </a:ext>
              </a:extLst>
            </p:cNvPr>
            <p:cNvSpPr/>
            <p:nvPr/>
          </p:nvSpPr>
          <p:spPr>
            <a:xfrm rot="6723831">
              <a:off x="2186238" y="5181755"/>
              <a:ext cx="633242" cy="1936252"/>
            </a:xfrm>
            <a:prstGeom prst="flowChartDelay">
              <a:avLst/>
            </a:prstGeom>
            <a:solidFill>
              <a:srgbClr val="8296B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18;p1">
              <a:extLst>
                <a:ext uri="{FF2B5EF4-FFF2-40B4-BE49-F238E27FC236}">
                  <a16:creationId xmlns:a16="http://schemas.microsoft.com/office/drawing/2014/main" id="{A24DE6EF-1764-2B3D-1F8B-23415D0DFF4C}"/>
                </a:ext>
              </a:extLst>
            </p:cNvPr>
            <p:cNvSpPr/>
            <p:nvPr/>
          </p:nvSpPr>
          <p:spPr>
            <a:xfrm rot="-9463580">
              <a:off x="1648523" y="5568640"/>
              <a:ext cx="1934099" cy="639737"/>
            </a:xfrm>
            <a:prstGeom prst="ellipse">
              <a:avLst/>
            </a:prstGeom>
            <a:solidFill>
              <a:srgbClr val="323F4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0D8D7B7-69F9-3509-463D-5E1D2E0D7548}"/>
              </a:ext>
            </a:extLst>
          </p:cNvPr>
          <p:cNvGrpSpPr/>
          <p:nvPr/>
        </p:nvGrpSpPr>
        <p:grpSpPr>
          <a:xfrm>
            <a:off x="3425908" y="7706661"/>
            <a:ext cx="3198164" cy="973213"/>
            <a:chOff x="-4362514" y="4662587"/>
            <a:chExt cx="5129787" cy="891400"/>
          </a:xfrm>
        </p:grpSpPr>
        <p:sp>
          <p:nvSpPr>
            <p:cNvPr id="48" name="Google Shape;514;p12">
              <a:extLst>
                <a:ext uri="{FF2B5EF4-FFF2-40B4-BE49-F238E27FC236}">
                  <a16:creationId xmlns:a16="http://schemas.microsoft.com/office/drawing/2014/main" id="{1188B789-EF4F-4BE9-1020-F56EC3492868}"/>
                </a:ext>
              </a:extLst>
            </p:cNvPr>
            <p:cNvSpPr/>
            <p:nvPr/>
          </p:nvSpPr>
          <p:spPr>
            <a:xfrm>
              <a:off x="-4362514" y="4662587"/>
              <a:ext cx="5102728" cy="891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42;p12">
              <a:extLst>
                <a:ext uri="{FF2B5EF4-FFF2-40B4-BE49-F238E27FC236}">
                  <a16:creationId xmlns:a16="http://schemas.microsoft.com/office/drawing/2014/main" id="{CD5779EF-53B9-7188-4DA9-8F02E502C5C9}"/>
                </a:ext>
              </a:extLst>
            </p:cNvPr>
            <p:cNvSpPr txBox="1"/>
            <p:nvPr/>
          </p:nvSpPr>
          <p:spPr>
            <a:xfrm>
              <a:off x="-4000982" y="4695682"/>
              <a:ext cx="1923714" cy="356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51" name="Google Shape;543;p12">
              <a:extLst>
                <a:ext uri="{FF2B5EF4-FFF2-40B4-BE49-F238E27FC236}">
                  <a16:creationId xmlns:a16="http://schemas.microsoft.com/office/drawing/2014/main" id="{D779B1BA-6C33-75F4-3A6C-81C75623FD16}"/>
                </a:ext>
              </a:extLst>
            </p:cNvPr>
            <p:cNvSpPr txBox="1"/>
            <p:nvPr/>
          </p:nvSpPr>
          <p:spPr>
            <a:xfrm>
              <a:off x="-2273166" y="4966537"/>
              <a:ext cx="2571424" cy="356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52" name="Google Shape;544;p12">
              <a:extLst>
                <a:ext uri="{FF2B5EF4-FFF2-40B4-BE49-F238E27FC236}">
                  <a16:creationId xmlns:a16="http://schemas.microsoft.com/office/drawing/2014/main" id="{CA1080A2-61C9-3C1C-9C93-8F4FF8ED7BA4}"/>
                </a:ext>
              </a:extLst>
            </p:cNvPr>
            <p:cNvSpPr txBox="1"/>
            <p:nvPr/>
          </p:nvSpPr>
          <p:spPr>
            <a:xfrm>
              <a:off x="-1476254" y="5207957"/>
              <a:ext cx="2243527" cy="32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</p:grpSp>
      <p:sp>
        <p:nvSpPr>
          <p:cNvPr id="304" name="Google Shape;304;p5"/>
          <p:cNvSpPr txBox="1"/>
          <p:nvPr/>
        </p:nvSpPr>
        <p:spPr>
          <a:xfrm>
            <a:off x="4186645" y="9027963"/>
            <a:ext cx="1807541" cy="33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76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全ての投稿一覧へ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96CE5F8-7162-BF32-3F02-8657EA2FE7B4}"/>
              </a:ext>
            </a:extLst>
          </p:cNvPr>
          <p:cNvGrpSpPr/>
          <p:nvPr/>
        </p:nvGrpSpPr>
        <p:grpSpPr>
          <a:xfrm>
            <a:off x="202021" y="2304740"/>
            <a:ext cx="6583295" cy="4146411"/>
            <a:chOff x="298942" y="2241811"/>
            <a:chExt cx="6583295" cy="4146411"/>
          </a:xfrm>
        </p:grpSpPr>
        <p:pic>
          <p:nvPicPr>
            <p:cNvPr id="43" name="図 42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3E049721-6A6C-009C-AAA2-DCA342C0E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16722" y="2241811"/>
              <a:ext cx="6545938" cy="1594013"/>
            </a:xfrm>
            <a:prstGeom prst="rect">
              <a:avLst/>
            </a:prstGeom>
          </p:spPr>
        </p:pic>
        <p:pic>
          <p:nvPicPr>
            <p:cNvPr id="44" name="図 43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664BAC13-F6C4-E0EC-52FA-A0AFA8E86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36299" y="3256241"/>
              <a:ext cx="6545938" cy="1594013"/>
            </a:xfrm>
            <a:prstGeom prst="rect">
              <a:avLst/>
            </a:prstGeom>
          </p:spPr>
        </p:pic>
        <p:pic>
          <p:nvPicPr>
            <p:cNvPr id="45" name="図 44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743E25EC-87A7-BB59-63B7-84B6F6B1D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298942" y="4794209"/>
              <a:ext cx="6545938" cy="1594013"/>
            </a:xfrm>
            <a:prstGeom prst="rect">
              <a:avLst/>
            </a:prstGeom>
          </p:spPr>
        </p:pic>
      </p:grpSp>
      <p:sp>
        <p:nvSpPr>
          <p:cNvPr id="46" name="Google Shape;388;p8">
            <a:extLst>
              <a:ext uri="{FF2B5EF4-FFF2-40B4-BE49-F238E27FC236}">
                <a16:creationId xmlns:a16="http://schemas.microsoft.com/office/drawing/2014/main" id="{19848DB2-E5D2-97B9-4856-30A361C2AF8F}"/>
              </a:ext>
            </a:extLst>
          </p:cNvPr>
          <p:cNvSpPr/>
          <p:nvPr/>
        </p:nvSpPr>
        <p:spPr>
          <a:xfrm>
            <a:off x="202021" y="2298825"/>
            <a:ext cx="6610398" cy="4292526"/>
          </a:xfrm>
          <a:prstGeom prst="rect">
            <a:avLst/>
          </a:prstGeom>
          <a:solidFill>
            <a:srgbClr val="E4F2F0">
              <a:alpha val="69803"/>
            </a:srgbClr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3252830" y="842168"/>
            <a:ext cx="551811" cy="30683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5"/>
          <p:cNvGrpSpPr/>
          <p:nvPr/>
        </p:nvGrpSpPr>
        <p:grpSpPr>
          <a:xfrm>
            <a:off x="90856" y="1171718"/>
            <a:ext cx="6875762" cy="1154386"/>
            <a:chOff x="90856" y="1171718"/>
            <a:chExt cx="6875762" cy="1154386"/>
          </a:xfrm>
        </p:grpSpPr>
        <p:sp>
          <p:nvSpPr>
            <p:cNvPr id="277" name="Google Shape;277;p5"/>
            <p:cNvSpPr/>
            <p:nvPr/>
          </p:nvSpPr>
          <p:spPr>
            <a:xfrm>
              <a:off x="90856" y="1475871"/>
              <a:ext cx="6875762" cy="850233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4442" y="1171718"/>
              <a:ext cx="6623125" cy="306830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5"/>
          <p:cNvSpPr/>
          <p:nvPr/>
        </p:nvSpPr>
        <p:spPr>
          <a:xfrm>
            <a:off x="118123" y="6466992"/>
            <a:ext cx="6875762" cy="3377652"/>
          </a:xfrm>
          <a:prstGeom prst="rect">
            <a:avLst/>
          </a:prstGeom>
          <a:solidFill>
            <a:srgbClr val="C55A1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"/>
          <p:cNvSpPr/>
          <p:nvPr/>
        </p:nvSpPr>
        <p:spPr>
          <a:xfrm>
            <a:off x="1927181" y="211608"/>
            <a:ext cx="3203107" cy="701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どこがちゃ</a:t>
            </a:r>
            <a:endParaRPr/>
          </a:p>
        </p:txBody>
      </p:sp>
      <p:grpSp>
        <p:nvGrpSpPr>
          <p:cNvPr id="281" name="Google Shape;281;p5"/>
          <p:cNvGrpSpPr/>
          <p:nvPr/>
        </p:nvGrpSpPr>
        <p:grpSpPr>
          <a:xfrm>
            <a:off x="3309732" y="6608072"/>
            <a:ext cx="3349235" cy="2998440"/>
            <a:chOff x="3716968" y="7114674"/>
            <a:chExt cx="2039062" cy="2229424"/>
          </a:xfrm>
        </p:grpSpPr>
        <p:sp>
          <p:nvSpPr>
            <p:cNvPr id="282" name="Google Shape;282;p5"/>
            <p:cNvSpPr/>
            <p:nvPr/>
          </p:nvSpPr>
          <p:spPr>
            <a:xfrm>
              <a:off x="3716968" y="7114675"/>
              <a:ext cx="2039062" cy="2229423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716968" y="7114674"/>
              <a:ext cx="2039062" cy="2105528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5"/>
          <p:cNvGrpSpPr/>
          <p:nvPr/>
        </p:nvGrpSpPr>
        <p:grpSpPr>
          <a:xfrm>
            <a:off x="308902" y="6466993"/>
            <a:ext cx="2493675" cy="2582004"/>
            <a:chOff x="1280149" y="6352672"/>
            <a:chExt cx="2224000" cy="2105529"/>
          </a:xfrm>
        </p:grpSpPr>
        <p:sp>
          <p:nvSpPr>
            <p:cNvPr id="285" name="Google Shape;285;p5"/>
            <p:cNvSpPr/>
            <p:nvPr/>
          </p:nvSpPr>
          <p:spPr>
            <a:xfrm>
              <a:off x="1280149" y="6352673"/>
              <a:ext cx="2224000" cy="2105528"/>
            </a:xfrm>
            <a:prstGeom prst="rect">
              <a:avLst/>
            </a:prstGeom>
            <a:solidFill>
              <a:srgbClr val="AEABAB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65470" y="6920169"/>
              <a:ext cx="1453357" cy="1367586"/>
            </a:xfrm>
            <a:prstGeom prst="ellipse">
              <a:avLst/>
            </a:prstGeom>
            <a:solidFill>
              <a:srgbClr val="D0CECE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 rot="10800000" flipH="1">
              <a:off x="1948516" y="6352672"/>
              <a:ext cx="887264" cy="322864"/>
            </a:xfrm>
            <a:prstGeom prst="rect">
              <a:avLst/>
            </a:prstGeom>
            <a:solidFill>
              <a:srgbClr val="757070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 flipH="1">
              <a:off x="1866469" y="7471670"/>
              <a:ext cx="1051358" cy="301327"/>
            </a:xfrm>
            <a:prstGeom prst="rect">
              <a:avLst/>
            </a:prstGeom>
            <a:solidFill>
              <a:srgbClr val="D0CEC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変更</a:t>
              </a:r>
              <a:endParaRPr/>
            </a:p>
          </p:txBody>
        </p:sp>
      </p:grpSp>
      <p:grpSp>
        <p:nvGrpSpPr>
          <p:cNvPr id="289" name="Google Shape;289;p5"/>
          <p:cNvGrpSpPr/>
          <p:nvPr/>
        </p:nvGrpSpPr>
        <p:grpSpPr>
          <a:xfrm>
            <a:off x="826932" y="3290795"/>
            <a:ext cx="2452465" cy="1821531"/>
            <a:chOff x="1336665" y="3126654"/>
            <a:chExt cx="1424150" cy="1219108"/>
          </a:xfrm>
        </p:grpSpPr>
        <p:sp>
          <p:nvSpPr>
            <p:cNvPr id="290" name="Google Shape;290;p5"/>
            <p:cNvSpPr/>
            <p:nvPr/>
          </p:nvSpPr>
          <p:spPr>
            <a:xfrm>
              <a:off x="1336665" y="3126654"/>
              <a:ext cx="1424150" cy="121910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1" name="Google Shape;291;p5" descr="カメラ 枠線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03406" y="3377556"/>
              <a:ext cx="745808" cy="7458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5"/>
          <p:cNvSpPr/>
          <p:nvPr/>
        </p:nvSpPr>
        <p:spPr>
          <a:xfrm>
            <a:off x="4031804" y="3987891"/>
            <a:ext cx="1925127" cy="4452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 txBox="1"/>
          <p:nvPr/>
        </p:nvSpPr>
        <p:spPr>
          <a:xfrm>
            <a:off x="4167724" y="4038190"/>
            <a:ext cx="1925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ユーザーネーム</a:t>
            </a:r>
            <a:endParaRPr/>
          </a:p>
        </p:txBody>
      </p:sp>
      <p:pic>
        <p:nvPicPr>
          <p:cNvPr id="303" name="Google Shape;3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75" y="1523400"/>
            <a:ext cx="6875750" cy="7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16364A-BA94-D012-B736-3C05F1FD2CE3}"/>
              </a:ext>
            </a:extLst>
          </p:cNvPr>
          <p:cNvSpPr txBox="1"/>
          <p:nvPr/>
        </p:nvSpPr>
        <p:spPr>
          <a:xfrm>
            <a:off x="3426913" y="481666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☑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96B48BE-E9B1-B3E8-BB84-40772D3267FA}"/>
              </a:ext>
            </a:extLst>
          </p:cNvPr>
          <p:cNvSpPr txBox="1"/>
          <p:nvPr/>
        </p:nvSpPr>
        <p:spPr>
          <a:xfrm>
            <a:off x="3842747" y="4807097"/>
            <a:ext cx="300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お気に入りを非公開</a:t>
            </a:r>
          </a:p>
        </p:txBody>
      </p:sp>
    </p:spTree>
    <p:extLst>
      <p:ext uri="{BB962C8B-B14F-4D97-AF65-F5344CB8AC3E}">
        <p14:creationId xmlns:p14="http://schemas.microsoft.com/office/powerpoint/2010/main" val="272371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083DE4A-2368-7957-9FAF-A4A837936DB8}"/>
              </a:ext>
            </a:extLst>
          </p:cNvPr>
          <p:cNvGrpSpPr/>
          <p:nvPr/>
        </p:nvGrpSpPr>
        <p:grpSpPr>
          <a:xfrm>
            <a:off x="258002" y="2338815"/>
            <a:ext cx="6583295" cy="4146411"/>
            <a:chOff x="298942" y="2241811"/>
            <a:chExt cx="6583295" cy="4146411"/>
          </a:xfrm>
        </p:grpSpPr>
        <p:pic>
          <p:nvPicPr>
            <p:cNvPr id="44" name="図 43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92FFBA89-9BD5-7B72-EE08-46A25B4512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16722" y="2241811"/>
              <a:ext cx="6545938" cy="1594013"/>
            </a:xfrm>
            <a:prstGeom prst="rect">
              <a:avLst/>
            </a:prstGeom>
          </p:spPr>
        </p:pic>
        <p:pic>
          <p:nvPicPr>
            <p:cNvPr id="45" name="図 44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775AE52B-6518-1063-7460-F0AEB7F1E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36299" y="3256241"/>
              <a:ext cx="6545938" cy="1594013"/>
            </a:xfrm>
            <a:prstGeom prst="rect">
              <a:avLst/>
            </a:prstGeom>
          </p:spPr>
        </p:pic>
        <p:pic>
          <p:nvPicPr>
            <p:cNvPr id="46" name="図 45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6213B214-D1AD-7E52-ED3A-49DFFADD7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298942" y="4794209"/>
              <a:ext cx="6545938" cy="1594013"/>
            </a:xfrm>
            <a:prstGeom prst="rect">
              <a:avLst/>
            </a:prstGeom>
          </p:spPr>
        </p:pic>
      </p:grpSp>
      <p:sp>
        <p:nvSpPr>
          <p:cNvPr id="47" name="Google Shape;388;p8">
            <a:extLst>
              <a:ext uri="{FF2B5EF4-FFF2-40B4-BE49-F238E27FC236}">
                <a16:creationId xmlns:a16="http://schemas.microsoft.com/office/drawing/2014/main" id="{6D62E384-9FB0-CAA5-0C6F-24D8210A787E}"/>
              </a:ext>
            </a:extLst>
          </p:cNvPr>
          <p:cNvSpPr/>
          <p:nvPr/>
        </p:nvSpPr>
        <p:spPr>
          <a:xfrm>
            <a:off x="288515" y="2315545"/>
            <a:ext cx="6610398" cy="4292526"/>
          </a:xfrm>
          <a:prstGeom prst="rect">
            <a:avLst/>
          </a:prstGeom>
          <a:solidFill>
            <a:srgbClr val="E4F2F0">
              <a:alpha val="69803"/>
            </a:srgbClr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3"/>
          <p:cNvSpPr/>
          <p:nvPr/>
        </p:nvSpPr>
        <p:spPr>
          <a:xfrm>
            <a:off x="3252830" y="842168"/>
            <a:ext cx="551811" cy="30683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2" name="Google Shape;562;p13"/>
          <p:cNvGrpSpPr/>
          <p:nvPr/>
        </p:nvGrpSpPr>
        <p:grpSpPr>
          <a:xfrm>
            <a:off x="90856" y="1171718"/>
            <a:ext cx="6875762" cy="1154386"/>
            <a:chOff x="90856" y="1171718"/>
            <a:chExt cx="6875762" cy="1154386"/>
          </a:xfrm>
        </p:grpSpPr>
        <p:sp>
          <p:nvSpPr>
            <p:cNvPr id="563" name="Google Shape;563;p13"/>
            <p:cNvSpPr/>
            <p:nvPr/>
          </p:nvSpPr>
          <p:spPr>
            <a:xfrm>
              <a:off x="90856" y="1475871"/>
              <a:ext cx="6875762" cy="850233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244442" y="1171718"/>
              <a:ext cx="6623125" cy="306830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13"/>
          <p:cNvSpPr/>
          <p:nvPr/>
        </p:nvSpPr>
        <p:spPr>
          <a:xfrm>
            <a:off x="118123" y="6466992"/>
            <a:ext cx="6875762" cy="3377652"/>
          </a:xfrm>
          <a:prstGeom prst="rect">
            <a:avLst/>
          </a:prstGeom>
          <a:solidFill>
            <a:srgbClr val="C55A1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13"/>
          <p:cNvSpPr/>
          <p:nvPr/>
        </p:nvSpPr>
        <p:spPr>
          <a:xfrm>
            <a:off x="1927181" y="211608"/>
            <a:ext cx="3203107" cy="701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どこがちゃ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7" name="Google Shape;567;p13"/>
          <p:cNvGrpSpPr/>
          <p:nvPr/>
        </p:nvGrpSpPr>
        <p:grpSpPr>
          <a:xfrm>
            <a:off x="3309732" y="6608072"/>
            <a:ext cx="3349235" cy="2998440"/>
            <a:chOff x="3716968" y="7114674"/>
            <a:chExt cx="2039062" cy="2229424"/>
          </a:xfrm>
        </p:grpSpPr>
        <p:sp>
          <p:nvSpPr>
            <p:cNvPr id="568" name="Google Shape;568;p13"/>
            <p:cNvSpPr/>
            <p:nvPr/>
          </p:nvSpPr>
          <p:spPr>
            <a:xfrm>
              <a:off x="3716968" y="7114675"/>
              <a:ext cx="2039062" cy="2229423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3716968" y="7114674"/>
              <a:ext cx="2039062" cy="2105528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13"/>
          <p:cNvGrpSpPr/>
          <p:nvPr/>
        </p:nvGrpSpPr>
        <p:grpSpPr>
          <a:xfrm>
            <a:off x="308902" y="6466993"/>
            <a:ext cx="2493675" cy="2582004"/>
            <a:chOff x="1280149" y="6352672"/>
            <a:chExt cx="2224000" cy="2105529"/>
          </a:xfrm>
        </p:grpSpPr>
        <p:sp>
          <p:nvSpPr>
            <p:cNvPr id="571" name="Google Shape;571;p13"/>
            <p:cNvSpPr/>
            <p:nvPr/>
          </p:nvSpPr>
          <p:spPr>
            <a:xfrm>
              <a:off x="1280149" y="6352673"/>
              <a:ext cx="2224000" cy="2105528"/>
            </a:xfrm>
            <a:prstGeom prst="rect">
              <a:avLst/>
            </a:prstGeom>
            <a:solidFill>
              <a:srgbClr val="AEABAB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1665470" y="6920169"/>
              <a:ext cx="1453357" cy="1367586"/>
            </a:xfrm>
            <a:prstGeom prst="ellipse">
              <a:avLst/>
            </a:prstGeom>
            <a:solidFill>
              <a:srgbClr val="D0CECE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 rot="10800000" flipH="1">
              <a:off x="1948516" y="6352672"/>
              <a:ext cx="887264" cy="322864"/>
            </a:xfrm>
            <a:prstGeom prst="rect">
              <a:avLst/>
            </a:prstGeom>
            <a:solidFill>
              <a:srgbClr val="757070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 flipH="1">
              <a:off x="1750017" y="7406829"/>
              <a:ext cx="1215759" cy="466064"/>
            </a:xfrm>
            <a:prstGeom prst="rect">
              <a:avLst/>
            </a:prstGeom>
            <a:solidFill>
              <a:srgbClr val="D0CEC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altLang="ja-JP" sz="1800" b="1" err="1">
                  <a:solidFill>
                    <a:schemeClr val="dk1"/>
                  </a:solidFill>
                </a:rPr>
                <a:t>ユーザ</a:t>
              </a:r>
              <a:r>
                <a:rPr lang="en-US" altLang="ja-JP" sz="1800" b="1">
                  <a:solidFill>
                    <a:schemeClr val="dk1"/>
                  </a:solidFill>
                </a:rPr>
                <a:t>ー</a:t>
              </a:r>
            </a:p>
            <a:p>
              <a:pPr algn="ctr">
                <a:buSzPts val="1800"/>
              </a:pPr>
              <a:r>
                <a:rPr lang="en-US" altLang="ja-JP" sz="1800" b="1" err="1">
                  <a:solidFill>
                    <a:schemeClr val="dk1"/>
                  </a:solidFill>
                </a:rPr>
                <a:t>お気に入り</a:t>
              </a:r>
            </a:p>
          </p:txBody>
        </p:sp>
      </p:grpSp>
      <p:grpSp>
        <p:nvGrpSpPr>
          <p:cNvPr id="575" name="Google Shape;575;p13"/>
          <p:cNvGrpSpPr/>
          <p:nvPr/>
        </p:nvGrpSpPr>
        <p:grpSpPr>
          <a:xfrm>
            <a:off x="726564" y="2501232"/>
            <a:ext cx="2452465" cy="1821531"/>
            <a:chOff x="1336665" y="3126654"/>
            <a:chExt cx="1424150" cy="1219108"/>
          </a:xfrm>
        </p:grpSpPr>
        <p:sp>
          <p:nvSpPr>
            <p:cNvPr id="576" name="Google Shape;576;p13"/>
            <p:cNvSpPr/>
            <p:nvPr/>
          </p:nvSpPr>
          <p:spPr>
            <a:xfrm>
              <a:off x="1336665" y="3126654"/>
              <a:ext cx="1424150" cy="121910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8"/>
                <a:buFont typeface="Calibri"/>
                <a:buNone/>
              </a:pPr>
              <a:endParaRPr sz="146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7" name="Google Shape;577;p13" descr="カメラ 枠線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06830" y="3309233"/>
              <a:ext cx="745808" cy="7458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8" name="Google Shape;578;p13"/>
          <p:cNvSpPr/>
          <p:nvPr/>
        </p:nvSpPr>
        <p:spPr>
          <a:xfrm>
            <a:off x="3421126" y="3051012"/>
            <a:ext cx="1925127" cy="4452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8"/>
              <a:buFont typeface="Calibri"/>
              <a:buNone/>
            </a:pPr>
            <a:endParaRPr sz="146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3"/>
          <p:cNvSpPr txBox="1"/>
          <p:nvPr/>
        </p:nvSpPr>
        <p:spPr>
          <a:xfrm>
            <a:off x="3517766" y="3124603"/>
            <a:ext cx="1925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ユーザーネーム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13"/>
          <p:cNvGrpSpPr/>
          <p:nvPr/>
        </p:nvGrpSpPr>
        <p:grpSpPr>
          <a:xfrm>
            <a:off x="826188" y="4609177"/>
            <a:ext cx="2253216" cy="1607247"/>
            <a:chOff x="1140910" y="4718666"/>
            <a:chExt cx="1768369" cy="1140531"/>
          </a:xfrm>
        </p:grpSpPr>
        <p:sp>
          <p:nvSpPr>
            <p:cNvPr id="582" name="Google Shape;582;p13"/>
            <p:cNvSpPr/>
            <p:nvPr/>
          </p:nvSpPr>
          <p:spPr>
            <a:xfrm>
              <a:off x="1140910" y="4718666"/>
              <a:ext cx="1768369" cy="11405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8"/>
                <a:buFont typeface="Calibri"/>
                <a:buNone/>
              </a:pPr>
              <a:endParaRPr sz="146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3"/>
            <p:cNvSpPr txBox="1"/>
            <p:nvPr/>
          </p:nvSpPr>
          <p:spPr>
            <a:xfrm>
              <a:off x="1367714" y="5228849"/>
              <a:ext cx="1451661" cy="28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ja-JP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累計いいね数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4" name="Google Shape;584;p13"/>
          <p:cNvSpPr txBox="1"/>
          <p:nvPr/>
        </p:nvSpPr>
        <p:spPr>
          <a:xfrm>
            <a:off x="3804641" y="3903318"/>
            <a:ext cx="2294835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お気に入り投稿一覧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5" name="Google Shape;585;p13"/>
          <p:cNvGrpSpPr/>
          <p:nvPr/>
        </p:nvGrpSpPr>
        <p:grpSpPr>
          <a:xfrm>
            <a:off x="3576691" y="4573633"/>
            <a:ext cx="2952488" cy="1688824"/>
            <a:chOff x="3573457" y="4470333"/>
            <a:chExt cx="2399724" cy="1482061"/>
          </a:xfrm>
        </p:grpSpPr>
        <p:sp>
          <p:nvSpPr>
            <p:cNvPr id="586" name="Google Shape;586;p13"/>
            <p:cNvSpPr/>
            <p:nvPr/>
          </p:nvSpPr>
          <p:spPr>
            <a:xfrm>
              <a:off x="3573457" y="4470333"/>
              <a:ext cx="2354298" cy="148206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8"/>
                <a:buFont typeface="Calibri"/>
                <a:buNone/>
              </a:pPr>
              <a:endParaRPr sz="146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3"/>
            <p:cNvSpPr txBox="1"/>
            <p:nvPr/>
          </p:nvSpPr>
          <p:spPr>
            <a:xfrm>
              <a:off x="4014530" y="4928056"/>
              <a:ext cx="1958651" cy="729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ja-JP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お気に入りの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ja-JP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ジャンル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8" name="Google Shape;588;p13"/>
          <p:cNvSpPr txBox="1"/>
          <p:nvPr/>
        </p:nvSpPr>
        <p:spPr>
          <a:xfrm>
            <a:off x="3252830" y="7850114"/>
            <a:ext cx="3545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最新の投稿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9" name="Google Shape;58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775" y="1635613"/>
            <a:ext cx="6875750" cy="77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8D0AB0C-DB7F-93A5-6A90-F9DC57259B18}"/>
              </a:ext>
            </a:extLst>
          </p:cNvPr>
          <p:cNvGrpSpPr/>
          <p:nvPr/>
        </p:nvGrpSpPr>
        <p:grpSpPr>
          <a:xfrm>
            <a:off x="5062016" y="-86231"/>
            <a:ext cx="2265331" cy="1821884"/>
            <a:chOff x="4469141" y="4725011"/>
            <a:chExt cx="2524744" cy="2020790"/>
          </a:xfrm>
        </p:grpSpPr>
        <p:grpSp>
          <p:nvGrpSpPr>
            <p:cNvPr id="34" name="Google Shape;137;p2">
              <a:extLst>
                <a:ext uri="{FF2B5EF4-FFF2-40B4-BE49-F238E27FC236}">
                  <a16:creationId xmlns:a16="http://schemas.microsoft.com/office/drawing/2014/main" id="{E6DF2C48-3E47-6FEE-E6CF-73E75B36A8DC}"/>
                </a:ext>
              </a:extLst>
            </p:cNvPr>
            <p:cNvGrpSpPr/>
            <p:nvPr/>
          </p:nvGrpSpPr>
          <p:grpSpPr>
            <a:xfrm>
              <a:off x="4753900" y="4725011"/>
              <a:ext cx="1893332" cy="2020790"/>
              <a:chOff x="-175357" y="-392098"/>
              <a:chExt cx="3267289" cy="3884912"/>
            </a:xfrm>
          </p:grpSpPr>
          <p:grpSp>
            <p:nvGrpSpPr>
              <p:cNvPr id="36" name="Google Shape;138;p2">
                <a:extLst>
                  <a:ext uri="{FF2B5EF4-FFF2-40B4-BE49-F238E27FC236}">
                    <a16:creationId xmlns:a16="http://schemas.microsoft.com/office/drawing/2014/main" id="{B8C3550D-1228-8849-6C84-ABDA6D65E652}"/>
                  </a:ext>
                </a:extLst>
              </p:cNvPr>
              <p:cNvGrpSpPr/>
              <p:nvPr/>
            </p:nvGrpSpPr>
            <p:grpSpPr>
              <a:xfrm rot="-1138876">
                <a:off x="161464" y="1140905"/>
                <a:ext cx="2496413" cy="2000301"/>
                <a:chOff x="2675273" y="2178791"/>
                <a:chExt cx="2496413" cy="2000301"/>
              </a:xfrm>
            </p:grpSpPr>
            <p:sp>
              <p:nvSpPr>
                <p:cNvPr id="40" name="Google Shape;139;p2">
                  <a:extLst>
                    <a:ext uri="{FF2B5EF4-FFF2-40B4-BE49-F238E27FC236}">
                      <a16:creationId xmlns:a16="http://schemas.microsoft.com/office/drawing/2014/main" id="{A2FE0854-F326-6663-B2C5-A0471D7EA71F}"/>
                    </a:ext>
                  </a:extLst>
                </p:cNvPr>
                <p:cNvSpPr/>
                <p:nvPr/>
              </p:nvSpPr>
              <p:spPr>
                <a:xfrm rot="6723831">
                  <a:off x="3317009" y="2138893"/>
                  <a:ext cx="1173588" cy="2175538"/>
                </a:xfrm>
                <a:prstGeom prst="flowChartDelay">
                  <a:avLst/>
                </a:prstGeom>
                <a:solidFill>
                  <a:srgbClr val="A8D08C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140;p2">
                  <a:extLst>
                    <a:ext uri="{FF2B5EF4-FFF2-40B4-BE49-F238E27FC236}">
                      <a16:creationId xmlns:a16="http://schemas.microsoft.com/office/drawing/2014/main" id="{C07F59FA-DB82-E24B-93A3-DC0FD6145644}"/>
                    </a:ext>
                  </a:extLst>
                </p:cNvPr>
                <p:cNvSpPr/>
                <p:nvPr/>
              </p:nvSpPr>
              <p:spPr>
                <a:xfrm rot="6723831">
                  <a:off x="3730335" y="1794622"/>
                  <a:ext cx="633242" cy="2170548"/>
                </a:xfrm>
                <a:prstGeom prst="flowChartDelay">
                  <a:avLst/>
                </a:prstGeom>
                <a:solidFill>
                  <a:srgbClr val="C4E0B2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" name="Google Shape;141;p2">
                <a:extLst>
                  <a:ext uri="{FF2B5EF4-FFF2-40B4-BE49-F238E27FC236}">
                    <a16:creationId xmlns:a16="http://schemas.microsoft.com/office/drawing/2014/main" id="{B9793762-6EC4-7C57-1F03-6D1E2CADD3B5}"/>
                  </a:ext>
                </a:extLst>
              </p:cNvPr>
              <p:cNvGrpSpPr/>
              <p:nvPr/>
            </p:nvGrpSpPr>
            <p:grpSpPr>
              <a:xfrm rot="9585947">
                <a:off x="150441" y="-12304"/>
                <a:ext cx="2615693" cy="2350728"/>
                <a:chOff x="1982703" y="6788443"/>
                <a:chExt cx="2411962" cy="2123794"/>
              </a:xfrm>
            </p:grpSpPr>
            <p:sp>
              <p:nvSpPr>
                <p:cNvPr id="38" name="Google Shape;142;p2">
                  <a:extLst>
                    <a:ext uri="{FF2B5EF4-FFF2-40B4-BE49-F238E27FC236}">
                      <a16:creationId xmlns:a16="http://schemas.microsoft.com/office/drawing/2014/main" id="{07869D19-A6F2-3B82-EDBB-04CE8214CA80}"/>
                    </a:ext>
                  </a:extLst>
                </p:cNvPr>
                <p:cNvSpPr/>
                <p:nvPr/>
              </p:nvSpPr>
              <p:spPr>
                <a:xfrm rot="6684464">
                  <a:off x="2544768" y="6995543"/>
                  <a:ext cx="1173588" cy="2007886"/>
                </a:xfrm>
                <a:prstGeom prst="flowChartDelay">
                  <a:avLst/>
                </a:prstGeom>
                <a:solidFill>
                  <a:srgbClr val="D8E2F3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143;p2">
                  <a:extLst>
                    <a:ext uri="{FF2B5EF4-FFF2-40B4-BE49-F238E27FC236}">
                      <a16:creationId xmlns:a16="http://schemas.microsoft.com/office/drawing/2014/main" id="{9498D4E3-42B9-25B2-C7CC-690699154A12}"/>
                    </a:ext>
                  </a:extLst>
                </p:cNvPr>
                <p:cNvSpPr/>
                <p:nvPr/>
              </p:nvSpPr>
              <p:spPr>
                <a:xfrm rot="-9463580">
                  <a:off x="2348662" y="7142438"/>
                  <a:ext cx="1996595" cy="653759"/>
                </a:xfrm>
                <a:prstGeom prst="ellipse">
                  <a:avLst/>
                </a:prstGeom>
                <a:solidFill>
                  <a:srgbClr val="E1EFD8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112B537-0139-2835-102F-B8736321BF38}"/>
                </a:ext>
              </a:extLst>
            </p:cNvPr>
            <p:cNvSpPr txBox="1"/>
            <p:nvPr/>
          </p:nvSpPr>
          <p:spPr>
            <a:xfrm>
              <a:off x="4469141" y="5223257"/>
              <a:ext cx="25247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ログ</a:t>
              </a:r>
              <a:endParaRPr kumimoji="1" lang="en-US" altLang="ja-JP" sz="2800"/>
            </a:p>
            <a:p>
              <a:pPr algn="ctr"/>
              <a:r>
                <a:rPr kumimoji="1" lang="ja-JP" altLang="en-US" sz="2800"/>
                <a:t>アウト</a:t>
              </a:r>
            </a:p>
          </p:txBody>
        </p:sp>
      </p:grpSp>
      <p:grpSp>
        <p:nvGrpSpPr>
          <p:cNvPr id="48" name="Google Shape;96;p1">
            <a:extLst>
              <a:ext uri="{FF2B5EF4-FFF2-40B4-BE49-F238E27FC236}">
                <a16:creationId xmlns:a16="http://schemas.microsoft.com/office/drawing/2014/main" id="{199A1C09-8C66-70EB-E116-A57AB1C9A3C0}"/>
              </a:ext>
            </a:extLst>
          </p:cNvPr>
          <p:cNvGrpSpPr/>
          <p:nvPr/>
        </p:nvGrpSpPr>
        <p:grpSpPr>
          <a:xfrm rot="9609953">
            <a:off x="3892883" y="6386609"/>
            <a:ext cx="2338267" cy="2071643"/>
            <a:chOff x="3469745" y="3937054"/>
            <a:chExt cx="2338267" cy="2071643"/>
          </a:xfrm>
        </p:grpSpPr>
        <p:sp>
          <p:nvSpPr>
            <p:cNvPr id="49" name="Google Shape;97;p1">
              <a:extLst>
                <a:ext uri="{FF2B5EF4-FFF2-40B4-BE49-F238E27FC236}">
                  <a16:creationId xmlns:a16="http://schemas.microsoft.com/office/drawing/2014/main" id="{14078EF7-3C97-D9CF-C723-5ADEC0C7B0B2}"/>
                </a:ext>
              </a:extLst>
            </p:cNvPr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8;p1">
              <a:extLst>
                <a:ext uri="{FF2B5EF4-FFF2-40B4-BE49-F238E27FC236}">
                  <a16:creationId xmlns:a16="http://schemas.microsoft.com/office/drawing/2014/main" id="{0C484628-296E-B12C-FF0A-DE5AA3C6DB68}"/>
                </a:ext>
              </a:extLst>
            </p:cNvPr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115;p1">
            <a:extLst>
              <a:ext uri="{FF2B5EF4-FFF2-40B4-BE49-F238E27FC236}">
                <a16:creationId xmlns:a16="http://schemas.microsoft.com/office/drawing/2014/main" id="{054612EA-2004-B8FE-1ECD-C51195F29ED6}"/>
              </a:ext>
            </a:extLst>
          </p:cNvPr>
          <p:cNvGrpSpPr/>
          <p:nvPr/>
        </p:nvGrpSpPr>
        <p:grpSpPr>
          <a:xfrm rot="20386331">
            <a:off x="3882331" y="7840067"/>
            <a:ext cx="2340417" cy="2079419"/>
            <a:chOff x="1291288" y="5225966"/>
            <a:chExt cx="2340417" cy="2079419"/>
          </a:xfrm>
        </p:grpSpPr>
        <p:sp>
          <p:nvSpPr>
            <p:cNvPr id="52" name="Google Shape;116;p1">
              <a:extLst>
                <a:ext uri="{FF2B5EF4-FFF2-40B4-BE49-F238E27FC236}">
                  <a16:creationId xmlns:a16="http://schemas.microsoft.com/office/drawing/2014/main" id="{5BB7F2C8-E7F1-49B9-9ED3-745BBF4B2675}"/>
                </a:ext>
              </a:extLst>
            </p:cNvPr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solidFill>
              <a:srgbClr val="8296B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17;p1">
              <a:extLst>
                <a:ext uri="{FF2B5EF4-FFF2-40B4-BE49-F238E27FC236}">
                  <a16:creationId xmlns:a16="http://schemas.microsoft.com/office/drawing/2014/main" id="{1AE3B80E-1492-64F7-B8E2-4589D57367A6}"/>
                </a:ext>
              </a:extLst>
            </p:cNvPr>
            <p:cNvSpPr/>
            <p:nvPr/>
          </p:nvSpPr>
          <p:spPr>
            <a:xfrm rot="6723831">
              <a:off x="2186238" y="5181755"/>
              <a:ext cx="633242" cy="1936252"/>
            </a:xfrm>
            <a:prstGeom prst="flowChartDelay">
              <a:avLst/>
            </a:prstGeom>
            <a:solidFill>
              <a:srgbClr val="8296B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18;p1">
              <a:extLst>
                <a:ext uri="{FF2B5EF4-FFF2-40B4-BE49-F238E27FC236}">
                  <a16:creationId xmlns:a16="http://schemas.microsoft.com/office/drawing/2014/main" id="{AD96482E-6A0C-EFE8-C726-ABEC03743AE7}"/>
                </a:ext>
              </a:extLst>
            </p:cNvPr>
            <p:cNvSpPr/>
            <p:nvPr/>
          </p:nvSpPr>
          <p:spPr>
            <a:xfrm rot="-9463580">
              <a:off x="1648523" y="5568640"/>
              <a:ext cx="1934099" cy="639737"/>
            </a:xfrm>
            <a:prstGeom prst="ellipse">
              <a:avLst/>
            </a:prstGeom>
            <a:solidFill>
              <a:srgbClr val="323F4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B2DE575-FB8C-47C7-D453-790E70EAF41C}"/>
              </a:ext>
            </a:extLst>
          </p:cNvPr>
          <p:cNvGrpSpPr/>
          <p:nvPr/>
        </p:nvGrpSpPr>
        <p:grpSpPr>
          <a:xfrm>
            <a:off x="3425908" y="7706661"/>
            <a:ext cx="3198164" cy="973213"/>
            <a:chOff x="-4362514" y="4662587"/>
            <a:chExt cx="5129787" cy="891400"/>
          </a:xfrm>
        </p:grpSpPr>
        <p:sp>
          <p:nvSpPr>
            <p:cNvPr id="56" name="Google Shape;514;p12">
              <a:extLst>
                <a:ext uri="{FF2B5EF4-FFF2-40B4-BE49-F238E27FC236}">
                  <a16:creationId xmlns:a16="http://schemas.microsoft.com/office/drawing/2014/main" id="{B9423900-F553-CF52-E23E-254BDD2BA484}"/>
                </a:ext>
              </a:extLst>
            </p:cNvPr>
            <p:cNvSpPr/>
            <p:nvPr/>
          </p:nvSpPr>
          <p:spPr>
            <a:xfrm>
              <a:off x="-4362514" y="4662587"/>
              <a:ext cx="5102728" cy="891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42;p12">
              <a:extLst>
                <a:ext uri="{FF2B5EF4-FFF2-40B4-BE49-F238E27FC236}">
                  <a16:creationId xmlns:a16="http://schemas.microsoft.com/office/drawing/2014/main" id="{D1EA8B1F-CFFD-FA5B-D41E-E2289762D9B9}"/>
                </a:ext>
              </a:extLst>
            </p:cNvPr>
            <p:cNvSpPr txBox="1"/>
            <p:nvPr/>
          </p:nvSpPr>
          <p:spPr>
            <a:xfrm>
              <a:off x="-4000982" y="4695682"/>
              <a:ext cx="1923714" cy="356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58" name="Google Shape;543;p12">
              <a:extLst>
                <a:ext uri="{FF2B5EF4-FFF2-40B4-BE49-F238E27FC236}">
                  <a16:creationId xmlns:a16="http://schemas.microsoft.com/office/drawing/2014/main" id="{AF3FD46A-0082-170C-36E9-9077B5CEF2A1}"/>
                </a:ext>
              </a:extLst>
            </p:cNvPr>
            <p:cNvSpPr txBox="1"/>
            <p:nvPr/>
          </p:nvSpPr>
          <p:spPr>
            <a:xfrm>
              <a:off x="-2273166" y="4966537"/>
              <a:ext cx="2571424" cy="356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59" name="Google Shape;544;p12">
              <a:extLst>
                <a:ext uri="{FF2B5EF4-FFF2-40B4-BE49-F238E27FC236}">
                  <a16:creationId xmlns:a16="http://schemas.microsoft.com/office/drawing/2014/main" id="{220687C6-0945-3EA8-B907-4EB97A302550}"/>
                </a:ext>
              </a:extLst>
            </p:cNvPr>
            <p:cNvSpPr txBox="1"/>
            <p:nvPr/>
          </p:nvSpPr>
          <p:spPr>
            <a:xfrm>
              <a:off x="-1476254" y="5207957"/>
              <a:ext cx="2243527" cy="32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</p:grpSp>
      <p:sp>
        <p:nvSpPr>
          <p:cNvPr id="590" name="Google Shape;590;p13"/>
          <p:cNvSpPr txBox="1"/>
          <p:nvPr/>
        </p:nvSpPr>
        <p:spPr>
          <a:xfrm>
            <a:off x="3840987" y="9047222"/>
            <a:ext cx="250049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全ての投稿を表示する</a:t>
            </a:r>
            <a:endParaRPr/>
          </a:p>
        </p:txBody>
      </p:sp>
      <p:pic>
        <p:nvPicPr>
          <p:cNvPr id="60" name="Google Shape;504;p12">
            <a:extLst>
              <a:ext uri="{FF2B5EF4-FFF2-40B4-BE49-F238E27FC236}">
                <a16:creationId xmlns:a16="http://schemas.microsoft.com/office/drawing/2014/main" id="{7FD55259-71C6-0D7B-842E-6AF894126FC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359" y="162390"/>
            <a:ext cx="1148552" cy="11655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505;p12">
            <a:extLst>
              <a:ext uri="{FF2B5EF4-FFF2-40B4-BE49-F238E27FC236}">
                <a16:creationId xmlns:a16="http://schemas.microsoft.com/office/drawing/2014/main" id="{BC6476E6-6093-2049-EBB2-B9E65E964138}"/>
              </a:ext>
            </a:extLst>
          </p:cNvPr>
          <p:cNvSpPr txBox="1"/>
          <p:nvPr/>
        </p:nvSpPr>
        <p:spPr>
          <a:xfrm>
            <a:off x="-111488" y="440377"/>
            <a:ext cx="219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戻る</a:t>
            </a:r>
            <a:endParaRPr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E95AB45-4F49-B9B2-9929-55F0A8AF2364}"/>
              </a:ext>
            </a:extLst>
          </p:cNvPr>
          <p:cNvSpPr/>
          <p:nvPr/>
        </p:nvSpPr>
        <p:spPr>
          <a:xfrm>
            <a:off x="5544831" y="2550300"/>
            <a:ext cx="1117600" cy="11247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称号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"/>
          <p:cNvSpPr/>
          <p:nvPr/>
        </p:nvSpPr>
        <p:spPr>
          <a:xfrm>
            <a:off x="247650" y="264160"/>
            <a:ext cx="6604000" cy="946912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6"/>
          <p:cNvSpPr/>
          <p:nvPr/>
        </p:nvSpPr>
        <p:spPr>
          <a:xfrm>
            <a:off x="247650" y="316952"/>
            <a:ext cx="6604000" cy="5419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投稿情報の入力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FA6B825-DD16-E88E-5FEB-78FA3F911C8C}"/>
              </a:ext>
            </a:extLst>
          </p:cNvPr>
          <p:cNvGrpSpPr/>
          <p:nvPr/>
        </p:nvGrpSpPr>
        <p:grpSpPr>
          <a:xfrm>
            <a:off x="588321" y="7403242"/>
            <a:ext cx="5595621" cy="1352103"/>
            <a:chOff x="547681" y="1099067"/>
            <a:chExt cx="5595621" cy="1352103"/>
          </a:xfrm>
        </p:grpSpPr>
        <p:grpSp>
          <p:nvGrpSpPr>
            <p:cNvPr id="311" name="Google Shape;311;p6"/>
            <p:cNvGrpSpPr/>
            <p:nvPr/>
          </p:nvGrpSpPr>
          <p:grpSpPr>
            <a:xfrm>
              <a:off x="1032822" y="1541850"/>
              <a:ext cx="919480" cy="909320"/>
              <a:chOff x="701040" y="1198880"/>
              <a:chExt cx="1158240" cy="1117600"/>
            </a:xfrm>
          </p:grpSpPr>
          <p:sp>
            <p:nvSpPr>
              <p:cNvPr id="312" name="Google Shape;312;p6"/>
              <p:cNvSpPr/>
              <p:nvPr/>
            </p:nvSpPr>
            <p:spPr>
              <a:xfrm>
                <a:off x="701040" y="1198880"/>
                <a:ext cx="1158240" cy="11176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3" name="Google Shape;313;p6" descr="カメラ 単色塗りつぶし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939800" y="1417320"/>
                <a:ext cx="680720" cy="680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4" name="Google Shape;314;p6"/>
            <p:cNvGrpSpPr/>
            <p:nvPr/>
          </p:nvGrpSpPr>
          <p:grpSpPr>
            <a:xfrm>
              <a:off x="2429822" y="1541850"/>
              <a:ext cx="919480" cy="909320"/>
              <a:chOff x="701040" y="1198880"/>
              <a:chExt cx="1158240" cy="1117600"/>
            </a:xfrm>
          </p:grpSpPr>
          <p:sp>
            <p:nvSpPr>
              <p:cNvPr id="315" name="Google Shape;315;p6"/>
              <p:cNvSpPr/>
              <p:nvPr/>
            </p:nvSpPr>
            <p:spPr>
              <a:xfrm>
                <a:off x="701040" y="1198880"/>
                <a:ext cx="1158240" cy="11176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6" name="Google Shape;316;p6" descr="カメラ 単色塗りつぶし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939800" y="1417320"/>
                <a:ext cx="680720" cy="680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7" name="Google Shape;317;p6"/>
            <p:cNvGrpSpPr/>
            <p:nvPr/>
          </p:nvGrpSpPr>
          <p:grpSpPr>
            <a:xfrm>
              <a:off x="3826822" y="1531690"/>
              <a:ext cx="919480" cy="909320"/>
              <a:chOff x="701040" y="1198880"/>
              <a:chExt cx="1158240" cy="1117600"/>
            </a:xfrm>
          </p:grpSpPr>
          <p:sp>
            <p:nvSpPr>
              <p:cNvPr id="318" name="Google Shape;318;p6"/>
              <p:cNvSpPr/>
              <p:nvPr/>
            </p:nvSpPr>
            <p:spPr>
              <a:xfrm>
                <a:off x="701040" y="1198880"/>
                <a:ext cx="1158240" cy="11176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9" name="Google Shape;319;p6" descr="カメラ 単色塗りつぶし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939800" y="1417320"/>
                <a:ext cx="680720" cy="680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0" name="Google Shape;320;p6"/>
            <p:cNvGrpSpPr/>
            <p:nvPr/>
          </p:nvGrpSpPr>
          <p:grpSpPr>
            <a:xfrm>
              <a:off x="5223822" y="1531690"/>
              <a:ext cx="919480" cy="909320"/>
              <a:chOff x="701040" y="1198880"/>
              <a:chExt cx="1158240" cy="1117600"/>
            </a:xfrm>
          </p:grpSpPr>
          <p:sp>
            <p:nvSpPr>
              <p:cNvPr id="321" name="Google Shape;321;p6"/>
              <p:cNvSpPr/>
              <p:nvPr/>
            </p:nvSpPr>
            <p:spPr>
              <a:xfrm>
                <a:off x="701040" y="1198880"/>
                <a:ext cx="1158240" cy="11176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2" name="Google Shape;322;p6" descr="カメラ 単色塗りつぶし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939800" y="1417320"/>
                <a:ext cx="680720" cy="680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3" name="Google Shape;323;p6"/>
            <p:cNvSpPr txBox="1"/>
            <p:nvPr/>
          </p:nvSpPr>
          <p:spPr>
            <a:xfrm>
              <a:off x="547681" y="1099067"/>
              <a:ext cx="207168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画像の挿</a:t>
              </a:r>
              <a:r>
                <a:rPr lang="ja-JP" alt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入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6"/>
          <p:cNvSpPr txBox="1"/>
          <p:nvPr/>
        </p:nvSpPr>
        <p:spPr>
          <a:xfrm>
            <a:off x="247650" y="3726397"/>
            <a:ext cx="1327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ガチャ詳細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247650" y="2525471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ジャンル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247650" y="2894803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シリーズ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247650" y="1811670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商品名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6"/>
          <p:cNvSpPr txBox="1"/>
          <p:nvPr/>
        </p:nvSpPr>
        <p:spPr>
          <a:xfrm>
            <a:off x="263514" y="1366548"/>
            <a:ext cx="26219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ガチャ名</a:t>
            </a:r>
            <a:r>
              <a:rPr lang="en-US" alt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全項目必須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6"/>
          <p:cNvSpPr/>
          <p:nvPr/>
        </p:nvSpPr>
        <p:spPr>
          <a:xfrm>
            <a:off x="247650" y="4202450"/>
            <a:ext cx="6604000" cy="21711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レビュー内容(種類数、大きさ、クオリティなど)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6"/>
          <p:cNvSpPr/>
          <p:nvPr/>
        </p:nvSpPr>
        <p:spPr>
          <a:xfrm>
            <a:off x="247650" y="6505369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商品目撃位置情報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6"/>
          <p:cNvSpPr/>
          <p:nvPr/>
        </p:nvSpPr>
        <p:spPr>
          <a:xfrm>
            <a:off x="247650" y="6869617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5段階評価(☆☆☆☆☆)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6"/>
          <p:cNvSpPr/>
          <p:nvPr/>
        </p:nvSpPr>
        <p:spPr>
          <a:xfrm>
            <a:off x="247650" y="6150964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金額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6"/>
          <p:cNvSpPr/>
          <p:nvPr/>
        </p:nvSpPr>
        <p:spPr>
          <a:xfrm>
            <a:off x="247650" y="9031342"/>
            <a:ext cx="6604000" cy="369332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ja-JP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投稿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6"/>
          <p:cNvSpPr/>
          <p:nvPr/>
        </p:nvSpPr>
        <p:spPr>
          <a:xfrm>
            <a:off x="247650" y="2177082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タイトル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4"/>
          <p:cNvSpPr/>
          <p:nvPr/>
        </p:nvSpPr>
        <p:spPr>
          <a:xfrm>
            <a:off x="247650" y="264160"/>
            <a:ext cx="6604000" cy="946912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4"/>
          <p:cNvSpPr/>
          <p:nvPr/>
        </p:nvSpPr>
        <p:spPr>
          <a:xfrm>
            <a:off x="481330" y="378403"/>
            <a:ext cx="6136640" cy="31884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" name="Google Shape;597;p14" descr="カメラ 単色塗りつぶし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9890" y="1108432"/>
            <a:ext cx="1113790" cy="111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14" descr="その他 枠線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4660" y="222222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14"/>
          <p:cNvSpPr/>
          <p:nvPr/>
        </p:nvSpPr>
        <p:spPr>
          <a:xfrm>
            <a:off x="247650" y="4809537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商品名</a:t>
            </a:r>
            <a:endParaRPr/>
          </a:p>
        </p:txBody>
      </p:sp>
      <p:sp>
        <p:nvSpPr>
          <p:cNvPr id="600" name="Google Shape;600;p14"/>
          <p:cNvSpPr/>
          <p:nvPr/>
        </p:nvSpPr>
        <p:spPr>
          <a:xfrm>
            <a:off x="247650" y="5167121"/>
            <a:ext cx="6604000" cy="1650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レビュー内容(種類数、大きさ、クオリティなど)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4"/>
          <p:cNvSpPr/>
          <p:nvPr/>
        </p:nvSpPr>
        <p:spPr>
          <a:xfrm>
            <a:off x="247650" y="7145322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商品目撃位置情報</a:t>
            </a:r>
            <a:endParaRPr/>
          </a:p>
        </p:txBody>
      </p:sp>
      <p:sp>
        <p:nvSpPr>
          <p:cNvPr id="602" name="Google Shape;602;p14"/>
          <p:cNvSpPr/>
          <p:nvPr/>
        </p:nvSpPr>
        <p:spPr>
          <a:xfrm>
            <a:off x="247650" y="7509570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5段階評価(☆☆☆☆☆)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4"/>
          <p:cNvSpPr/>
          <p:nvPr/>
        </p:nvSpPr>
        <p:spPr>
          <a:xfrm>
            <a:off x="247650" y="6790917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金額</a:t>
            </a:r>
            <a:endParaRPr/>
          </a:p>
        </p:txBody>
      </p:sp>
      <p:sp>
        <p:nvSpPr>
          <p:cNvPr id="604" name="Google Shape;604;p14"/>
          <p:cNvSpPr/>
          <p:nvPr/>
        </p:nvSpPr>
        <p:spPr>
          <a:xfrm>
            <a:off x="1020127" y="3651032"/>
            <a:ext cx="2096770" cy="62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♡いいね</a:t>
            </a:r>
            <a:endParaRPr/>
          </a:p>
        </p:txBody>
      </p:sp>
      <p:sp>
        <p:nvSpPr>
          <p:cNvPr id="605" name="Google Shape;605;p14"/>
          <p:cNvSpPr/>
          <p:nvPr/>
        </p:nvSpPr>
        <p:spPr>
          <a:xfrm>
            <a:off x="3935888" y="3635268"/>
            <a:ext cx="2096770" cy="62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お気に入り</a:t>
            </a:r>
            <a:endParaRPr/>
          </a:p>
        </p:txBody>
      </p:sp>
      <p:pic>
        <p:nvPicPr>
          <p:cNvPr id="606" name="Google Shape;60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314" y="8735609"/>
            <a:ext cx="877626" cy="965866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14"/>
          <p:cNvSpPr txBox="1"/>
          <p:nvPr/>
        </p:nvSpPr>
        <p:spPr>
          <a:xfrm>
            <a:off x="-77153" y="8912239"/>
            <a:ext cx="21945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戻る</a:t>
            </a:r>
            <a:endParaRPr/>
          </a:p>
        </p:txBody>
      </p:sp>
      <p:pic>
        <p:nvPicPr>
          <p:cNvPr id="608" name="Google Shape;60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0274" y="8735609"/>
            <a:ext cx="879799" cy="96586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14"/>
          <p:cNvSpPr txBox="1"/>
          <p:nvPr/>
        </p:nvSpPr>
        <p:spPr>
          <a:xfrm>
            <a:off x="5688845" y="8943016"/>
            <a:ext cx="1162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トップ</a:t>
            </a:r>
            <a:endParaRPr/>
          </a:p>
        </p:txBody>
      </p:sp>
      <p:sp>
        <p:nvSpPr>
          <p:cNvPr id="610" name="Google Shape;610;p14"/>
          <p:cNvSpPr/>
          <p:nvPr/>
        </p:nvSpPr>
        <p:spPr>
          <a:xfrm>
            <a:off x="247650" y="7846927"/>
            <a:ext cx="6604000" cy="8303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4"/>
          <p:cNvSpPr/>
          <p:nvPr/>
        </p:nvSpPr>
        <p:spPr>
          <a:xfrm>
            <a:off x="4794765" y="8058910"/>
            <a:ext cx="1788160" cy="406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ユーザー詳細</a:t>
            </a:r>
            <a:endParaRPr/>
          </a:p>
        </p:txBody>
      </p:sp>
      <p:sp>
        <p:nvSpPr>
          <p:cNvPr id="612" name="Google Shape;612;p14"/>
          <p:cNvSpPr txBox="1"/>
          <p:nvPr/>
        </p:nvSpPr>
        <p:spPr>
          <a:xfrm>
            <a:off x="2897187" y="8075612"/>
            <a:ext cx="2987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ユーザー名</a:t>
            </a:r>
            <a:endParaRPr/>
          </a:p>
        </p:txBody>
      </p:sp>
      <p:sp>
        <p:nvSpPr>
          <p:cNvPr id="613" name="Google Shape;613;p14"/>
          <p:cNvSpPr/>
          <p:nvPr/>
        </p:nvSpPr>
        <p:spPr>
          <a:xfrm>
            <a:off x="666433" y="7913063"/>
            <a:ext cx="1097280" cy="6944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" name="Google Shape;614;p14" descr="カメラ 単色塗りつぶし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778" y="7931983"/>
            <a:ext cx="656590" cy="65659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14"/>
          <p:cNvSpPr/>
          <p:nvPr/>
        </p:nvSpPr>
        <p:spPr>
          <a:xfrm>
            <a:off x="247650" y="5170833"/>
            <a:ext cx="6604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タイトル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2"/>
          <p:cNvSpPr/>
          <p:nvPr/>
        </p:nvSpPr>
        <p:spPr>
          <a:xfrm>
            <a:off x="193200" y="247650"/>
            <a:ext cx="6705600" cy="9448800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4" name="Google Shape;50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479" y="8571309"/>
            <a:ext cx="877626" cy="96586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12"/>
          <p:cNvSpPr txBox="1"/>
          <p:nvPr/>
        </p:nvSpPr>
        <p:spPr>
          <a:xfrm>
            <a:off x="12" y="8772535"/>
            <a:ext cx="219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戻る</a:t>
            </a:r>
            <a:endParaRPr/>
          </a:p>
        </p:txBody>
      </p:sp>
      <p:pic>
        <p:nvPicPr>
          <p:cNvPr id="506" name="Google Shape;50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720" y="8571309"/>
            <a:ext cx="879799" cy="965866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2"/>
          <p:cNvSpPr txBox="1"/>
          <p:nvPr/>
        </p:nvSpPr>
        <p:spPr>
          <a:xfrm>
            <a:off x="5609216" y="8803312"/>
            <a:ext cx="11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トップ</a:t>
            </a:r>
            <a:endParaRPr/>
          </a:p>
        </p:txBody>
      </p:sp>
      <p:grpSp>
        <p:nvGrpSpPr>
          <p:cNvPr id="508" name="Google Shape;508;p12"/>
          <p:cNvGrpSpPr/>
          <p:nvPr/>
        </p:nvGrpSpPr>
        <p:grpSpPr>
          <a:xfrm>
            <a:off x="193200" y="1607811"/>
            <a:ext cx="6705600" cy="5536582"/>
            <a:chOff x="196850" y="2032000"/>
            <a:chExt cx="6705600" cy="6339840"/>
          </a:xfrm>
        </p:grpSpPr>
        <p:sp>
          <p:nvSpPr>
            <p:cNvPr id="509" name="Google Shape;509;p12"/>
            <p:cNvSpPr/>
            <p:nvPr/>
          </p:nvSpPr>
          <p:spPr>
            <a:xfrm>
              <a:off x="196850" y="203200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196850" y="308864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196850" y="414528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196850" y="520192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196850" y="625856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196850" y="731520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196850" y="203200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>
              <a:off x="196850" y="308864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196850" y="414528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>
              <a:off x="196850" y="520192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196850" y="625856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196850" y="731520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1" name="Google Shape;521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2292961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003" y="338196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4380091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003" y="5469890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659454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756830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12"/>
            <p:cNvSpPr txBox="1"/>
            <p:nvPr/>
          </p:nvSpPr>
          <p:spPr>
            <a:xfrm>
              <a:off x="1910080" y="2108295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＃ジャンル/金額</a:t>
              </a:r>
              <a:endParaRPr/>
            </a:p>
          </p:txBody>
        </p:sp>
        <p:sp>
          <p:nvSpPr>
            <p:cNvPr id="528" name="Google Shape;528;p12"/>
            <p:cNvSpPr txBox="1"/>
            <p:nvPr/>
          </p:nvSpPr>
          <p:spPr>
            <a:xfrm>
              <a:off x="3658740" y="2477627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/>
            </a:p>
          </p:txBody>
        </p:sp>
        <p:sp>
          <p:nvSpPr>
            <p:cNvPr id="529" name="Google Shape;529;p12"/>
            <p:cNvSpPr txBox="1"/>
            <p:nvPr/>
          </p:nvSpPr>
          <p:spPr>
            <a:xfrm>
              <a:off x="5132807" y="2719308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/>
            </a:p>
          </p:txBody>
        </p:sp>
        <p:sp>
          <p:nvSpPr>
            <p:cNvPr id="530" name="Google Shape;530;p12"/>
            <p:cNvSpPr txBox="1"/>
            <p:nvPr/>
          </p:nvSpPr>
          <p:spPr>
            <a:xfrm>
              <a:off x="1910835" y="3174965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＃ジャンル/金額</a:t>
              </a:r>
              <a:endParaRPr/>
            </a:p>
          </p:txBody>
        </p:sp>
        <p:sp>
          <p:nvSpPr>
            <p:cNvPr id="531" name="Google Shape;531;p12"/>
            <p:cNvSpPr txBox="1"/>
            <p:nvPr/>
          </p:nvSpPr>
          <p:spPr>
            <a:xfrm>
              <a:off x="3659495" y="3544297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/>
            </a:p>
          </p:txBody>
        </p:sp>
        <p:sp>
          <p:nvSpPr>
            <p:cNvPr id="532" name="Google Shape;532;p12"/>
            <p:cNvSpPr txBox="1"/>
            <p:nvPr/>
          </p:nvSpPr>
          <p:spPr>
            <a:xfrm>
              <a:off x="5133562" y="3785978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/>
            </a:p>
          </p:txBody>
        </p:sp>
        <p:sp>
          <p:nvSpPr>
            <p:cNvPr id="533" name="Google Shape;533;p12"/>
            <p:cNvSpPr txBox="1"/>
            <p:nvPr/>
          </p:nvSpPr>
          <p:spPr>
            <a:xfrm>
              <a:off x="1910835" y="4173431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＃ジャンル/金額</a:t>
              </a:r>
              <a:endParaRPr/>
            </a:p>
          </p:txBody>
        </p:sp>
        <p:sp>
          <p:nvSpPr>
            <p:cNvPr id="534" name="Google Shape;534;p12"/>
            <p:cNvSpPr txBox="1"/>
            <p:nvPr/>
          </p:nvSpPr>
          <p:spPr>
            <a:xfrm>
              <a:off x="3659495" y="4542763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/>
            </a:p>
          </p:txBody>
        </p:sp>
        <p:sp>
          <p:nvSpPr>
            <p:cNvPr id="535" name="Google Shape;535;p12"/>
            <p:cNvSpPr txBox="1"/>
            <p:nvPr/>
          </p:nvSpPr>
          <p:spPr>
            <a:xfrm>
              <a:off x="5133562" y="4784444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/>
            </a:p>
          </p:txBody>
        </p:sp>
        <p:sp>
          <p:nvSpPr>
            <p:cNvPr id="536" name="Google Shape;536;p12"/>
            <p:cNvSpPr txBox="1"/>
            <p:nvPr/>
          </p:nvSpPr>
          <p:spPr>
            <a:xfrm>
              <a:off x="1934496" y="5265099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＃ジャンル/金額</a:t>
              </a:r>
              <a:endParaRPr/>
            </a:p>
          </p:txBody>
        </p:sp>
        <p:sp>
          <p:nvSpPr>
            <p:cNvPr id="537" name="Google Shape;537;p12"/>
            <p:cNvSpPr txBox="1"/>
            <p:nvPr/>
          </p:nvSpPr>
          <p:spPr>
            <a:xfrm>
              <a:off x="3683156" y="5634431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/>
            </a:p>
          </p:txBody>
        </p:sp>
        <p:sp>
          <p:nvSpPr>
            <p:cNvPr id="538" name="Google Shape;538;p12"/>
            <p:cNvSpPr txBox="1"/>
            <p:nvPr/>
          </p:nvSpPr>
          <p:spPr>
            <a:xfrm>
              <a:off x="5157223" y="5876112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/>
            </a:p>
          </p:txBody>
        </p:sp>
        <p:sp>
          <p:nvSpPr>
            <p:cNvPr id="539" name="Google Shape;539;p12"/>
            <p:cNvSpPr txBox="1"/>
            <p:nvPr/>
          </p:nvSpPr>
          <p:spPr>
            <a:xfrm>
              <a:off x="1910835" y="6321739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＃ジャンル/金額</a:t>
              </a:r>
              <a:endParaRPr/>
            </a:p>
          </p:txBody>
        </p:sp>
        <p:sp>
          <p:nvSpPr>
            <p:cNvPr id="540" name="Google Shape;540;p12"/>
            <p:cNvSpPr txBox="1"/>
            <p:nvPr/>
          </p:nvSpPr>
          <p:spPr>
            <a:xfrm>
              <a:off x="3659495" y="6691071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/>
            </a:p>
          </p:txBody>
        </p:sp>
        <p:sp>
          <p:nvSpPr>
            <p:cNvPr id="541" name="Google Shape;541;p12"/>
            <p:cNvSpPr txBox="1"/>
            <p:nvPr/>
          </p:nvSpPr>
          <p:spPr>
            <a:xfrm>
              <a:off x="5133562" y="6932752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/>
            </a:p>
          </p:txBody>
        </p:sp>
        <p:sp>
          <p:nvSpPr>
            <p:cNvPr id="542" name="Google Shape;542;p12"/>
            <p:cNvSpPr txBox="1"/>
            <p:nvPr/>
          </p:nvSpPr>
          <p:spPr>
            <a:xfrm>
              <a:off x="1937837" y="7327963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＃ジャンル/金額</a:t>
              </a:r>
              <a:endParaRPr/>
            </a:p>
          </p:txBody>
        </p:sp>
        <p:sp>
          <p:nvSpPr>
            <p:cNvPr id="543" name="Google Shape;543;p12"/>
            <p:cNvSpPr txBox="1"/>
            <p:nvPr/>
          </p:nvSpPr>
          <p:spPr>
            <a:xfrm>
              <a:off x="3686497" y="7697295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5160564" y="7938976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/>
            </a:p>
          </p:txBody>
        </p:sp>
      </p:grpSp>
      <p:sp>
        <p:nvSpPr>
          <p:cNvPr id="554" name="Google Shape;554;p12"/>
          <p:cNvSpPr/>
          <p:nvPr/>
        </p:nvSpPr>
        <p:spPr>
          <a:xfrm>
            <a:off x="193200" y="345362"/>
            <a:ext cx="6705600" cy="52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○○（商品か所在地）の検索結果</a:t>
            </a:r>
            <a:endParaRPr/>
          </a:p>
        </p:txBody>
      </p:sp>
      <p:sp>
        <p:nvSpPr>
          <p:cNvPr id="555" name="Google Shape;555;p12"/>
          <p:cNvSpPr/>
          <p:nvPr/>
        </p:nvSpPr>
        <p:spPr>
          <a:xfrm>
            <a:off x="193200" y="870174"/>
            <a:ext cx="6705600" cy="5235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14;p12">
            <a:extLst>
              <a:ext uri="{FF2B5EF4-FFF2-40B4-BE49-F238E27FC236}">
                <a16:creationId xmlns:a16="http://schemas.microsoft.com/office/drawing/2014/main" id="{8678F67B-8E53-6211-44B1-3E9A3EC1DAB8}"/>
              </a:ext>
            </a:extLst>
          </p:cNvPr>
          <p:cNvSpPr/>
          <p:nvPr/>
        </p:nvSpPr>
        <p:spPr>
          <a:xfrm>
            <a:off x="200500" y="7144393"/>
            <a:ext cx="6705600" cy="9227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20;p12">
            <a:extLst>
              <a:ext uri="{FF2B5EF4-FFF2-40B4-BE49-F238E27FC236}">
                <a16:creationId xmlns:a16="http://schemas.microsoft.com/office/drawing/2014/main" id="{8DCE8A23-17B8-A679-E3CE-B1C2D2AD96E5}"/>
              </a:ext>
            </a:extLst>
          </p:cNvPr>
          <p:cNvSpPr/>
          <p:nvPr/>
        </p:nvSpPr>
        <p:spPr>
          <a:xfrm>
            <a:off x="200500" y="7144393"/>
            <a:ext cx="1713230" cy="9227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42;p12">
            <a:extLst>
              <a:ext uri="{FF2B5EF4-FFF2-40B4-BE49-F238E27FC236}">
                <a16:creationId xmlns:a16="http://schemas.microsoft.com/office/drawing/2014/main" id="{BBF726DE-614D-E283-CFB5-24E5D34532E8}"/>
              </a:ext>
            </a:extLst>
          </p:cNvPr>
          <p:cNvSpPr txBox="1"/>
          <p:nvPr/>
        </p:nvSpPr>
        <p:spPr>
          <a:xfrm>
            <a:off x="1941487" y="7155539"/>
            <a:ext cx="1991400" cy="36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＃ジャンル/金額</a:t>
            </a:r>
            <a:endParaRPr/>
          </a:p>
        </p:txBody>
      </p:sp>
      <p:sp>
        <p:nvSpPr>
          <p:cNvPr id="58" name="Google Shape;543;p12">
            <a:extLst>
              <a:ext uri="{FF2B5EF4-FFF2-40B4-BE49-F238E27FC236}">
                <a16:creationId xmlns:a16="http://schemas.microsoft.com/office/drawing/2014/main" id="{6CBDE244-61B7-1675-4188-36AFC7195DFA}"/>
              </a:ext>
            </a:extLst>
          </p:cNvPr>
          <p:cNvSpPr txBox="1"/>
          <p:nvPr/>
        </p:nvSpPr>
        <p:spPr>
          <a:xfrm>
            <a:off x="3690147" y="7478077"/>
            <a:ext cx="2661900" cy="36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商品名</a:t>
            </a:r>
            <a:endParaRPr/>
          </a:p>
        </p:txBody>
      </p:sp>
      <p:sp>
        <p:nvSpPr>
          <p:cNvPr id="59" name="Google Shape;544;p12">
            <a:extLst>
              <a:ext uri="{FF2B5EF4-FFF2-40B4-BE49-F238E27FC236}">
                <a16:creationId xmlns:a16="http://schemas.microsoft.com/office/drawing/2014/main" id="{0738DA2C-BDF7-BF52-3B90-FCB104D4F38D}"/>
              </a:ext>
            </a:extLst>
          </p:cNvPr>
          <p:cNvSpPr txBox="1"/>
          <p:nvPr/>
        </p:nvSpPr>
        <p:spPr>
          <a:xfrm>
            <a:off x="5164214" y="7689137"/>
            <a:ext cx="1713300" cy="36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♡いいね数</a:t>
            </a:r>
            <a:endParaRPr/>
          </a:p>
        </p:txBody>
      </p:sp>
      <p:pic>
        <p:nvPicPr>
          <p:cNvPr id="60" name="Google Shape;526;p12" descr="カメラ 単色塗りつぶし">
            <a:extLst>
              <a:ext uri="{FF2B5EF4-FFF2-40B4-BE49-F238E27FC236}">
                <a16:creationId xmlns:a16="http://schemas.microsoft.com/office/drawing/2014/main" id="{9F78D871-A0E0-8494-9E8A-86AA056ED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5353" y="7363932"/>
            <a:ext cx="540396" cy="48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/>
          <p:nvPr/>
        </p:nvSpPr>
        <p:spPr>
          <a:xfrm>
            <a:off x="196850" y="247650"/>
            <a:ext cx="6705600" cy="9448800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196850" y="354674"/>
            <a:ext cx="6705600" cy="5419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お気に入り一覧</a:t>
            </a: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196850" y="889858"/>
            <a:ext cx="3352800" cy="5419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お気に入り投稿一覧</a:t>
            </a: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3549650" y="889858"/>
            <a:ext cx="3352800" cy="541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お気に入りユーザー</a:t>
            </a: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一覧</a:t>
            </a: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196850" y="2052546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196850" y="3088640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196850" y="4145280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196850" y="5201920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196850" y="6258560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7"/>
          <p:cNvSpPr/>
          <p:nvPr/>
        </p:nvSpPr>
        <p:spPr>
          <a:xfrm>
            <a:off x="196850" y="7315200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196850" y="2052546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7"/>
          <p:cNvSpPr/>
          <p:nvPr/>
        </p:nvSpPr>
        <p:spPr>
          <a:xfrm>
            <a:off x="196850" y="3088640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196850" y="4145280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196850" y="5201920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196850" y="6258560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196850" y="7315200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29" y="8571309"/>
            <a:ext cx="877626" cy="96586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7"/>
          <p:cNvSpPr txBox="1"/>
          <p:nvPr/>
        </p:nvSpPr>
        <p:spPr>
          <a:xfrm>
            <a:off x="3662" y="8772535"/>
            <a:ext cx="21945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戻る</a:t>
            </a:r>
            <a:endParaRPr/>
          </a:p>
        </p:txBody>
      </p:sp>
      <p:pic>
        <p:nvPicPr>
          <p:cNvPr id="357" name="Google Shape;35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4370" y="8571309"/>
            <a:ext cx="879799" cy="96586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7"/>
          <p:cNvSpPr txBox="1"/>
          <p:nvPr/>
        </p:nvSpPr>
        <p:spPr>
          <a:xfrm>
            <a:off x="5612866" y="8803312"/>
            <a:ext cx="1162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トップ</a:t>
            </a:r>
            <a:endParaRPr/>
          </a:p>
        </p:txBody>
      </p:sp>
      <p:pic>
        <p:nvPicPr>
          <p:cNvPr id="359" name="Google Shape;359;p7" descr="カメラ 単色塗りつぶし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003" y="2150999"/>
            <a:ext cx="540396" cy="55385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7"/>
          <p:cNvSpPr txBox="1"/>
          <p:nvPr/>
        </p:nvSpPr>
        <p:spPr>
          <a:xfrm>
            <a:off x="2687476" y="2433855"/>
            <a:ext cx="199136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ユーザー名</a:t>
            </a:r>
            <a:endParaRPr/>
          </a:p>
        </p:txBody>
      </p:sp>
      <p:sp>
        <p:nvSpPr>
          <p:cNvPr id="367" name="Google Shape;367;p7"/>
          <p:cNvSpPr txBox="1"/>
          <p:nvPr/>
        </p:nvSpPr>
        <p:spPr>
          <a:xfrm>
            <a:off x="4805793" y="2429525"/>
            <a:ext cx="1951486" cy="3692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latin typeface="Calibri"/>
                <a:ea typeface="ＭＳ Ｐゴシック"/>
                <a:cs typeface="Calibri"/>
              </a:rPr>
              <a:t>✖お気に入り解除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53A537-8571-FC9D-1DF7-5569E9CC50FB}"/>
              </a:ext>
            </a:extLst>
          </p:cNvPr>
          <p:cNvSpPr txBox="1"/>
          <p:nvPr/>
        </p:nvSpPr>
        <p:spPr>
          <a:xfrm>
            <a:off x="778640" y="261276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アイコン</a:t>
            </a:r>
          </a:p>
        </p:txBody>
      </p:sp>
      <p:pic>
        <p:nvPicPr>
          <p:cNvPr id="47" name="Google Shape;359;p7" descr="カメラ 単色塗りつぶし">
            <a:extLst>
              <a:ext uri="{FF2B5EF4-FFF2-40B4-BE49-F238E27FC236}">
                <a16:creationId xmlns:a16="http://schemas.microsoft.com/office/drawing/2014/main" id="{FE5FB5B8-5F78-6FE6-117E-BDBDD320171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248" y="3115439"/>
            <a:ext cx="540396" cy="55385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E0DEE92-5185-E3AC-4FB4-CB4FF8D13602}"/>
              </a:ext>
            </a:extLst>
          </p:cNvPr>
          <p:cNvSpPr txBox="1"/>
          <p:nvPr/>
        </p:nvSpPr>
        <p:spPr>
          <a:xfrm>
            <a:off x="777885" y="357720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アイコン</a:t>
            </a:r>
          </a:p>
        </p:txBody>
      </p:sp>
      <p:pic>
        <p:nvPicPr>
          <p:cNvPr id="49" name="Google Shape;359;p7" descr="カメラ 単色塗りつぶし">
            <a:extLst>
              <a:ext uri="{FF2B5EF4-FFF2-40B4-BE49-F238E27FC236}">
                <a16:creationId xmlns:a16="http://schemas.microsoft.com/office/drawing/2014/main" id="{75801CDA-2F50-C1AE-66AE-438D12002A9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248" y="4222873"/>
            <a:ext cx="540396" cy="55385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6122AC2-1D69-2B05-1CDC-792A2F7A4102}"/>
              </a:ext>
            </a:extLst>
          </p:cNvPr>
          <p:cNvSpPr txBox="1"/>
          <p:nvPr/>
        </p:nvSpPr>
        <p:spPr>
          <a:xfrm>
            <a:off x="777885" y="4684639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アイコン</a:t>
            </a:r>
          </a:p>
        </p:txBody>
      </p:sp>
      <p:pic>
        <p:nvPicPr>
          <p:cNvPr id="51" name="Google Shape;359;p7" descr="カメラ 単色塗りつぶし">
            <a:extLst>
              <a:ext uri="{FF2B5EF4-FFF2-40B4-BE49-F238E27FC236}">
                <a16:creationId xmlns:a16="http://schemas.microsoft.com/office/drawing/2014/main" id="{A6EF0627-B09A-EC61-2012-C7D9FE75950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248" y="5267635"/>
            <a:ext cx="540396" cy="5538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1D64C32-CA6B-43B4-529E-3AED7F137F40}"/>
              </a:ext>
            </a:extLst>
          </p:cNvPr>
          <p:cNvSpPr txBox="1"/>
          <p:nvPr/>
        </p:nvSpPr>
        <p:spPr>
          <a:xfrm>
            <a:off x="777885" y="5729401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アイコン</a:t>
            </a:r>
          </a:p>
        </p:txBody>
      </p:sp>
      <p:pic>
        <p:nvPicPr>
          <p:cNvPr id="53" name="Google Shape;359;p7" descr="カメラ 単色塗りつぶし">
            <a:extLst>
              <a:ext uri="{FF2B5EF4-FFF2-40B4-BE49-F238E27FC236}">
                <a16:creationId xmlns:a16="http://schemas.microsoft.com/office/drawing/2014/main" id="{0F50ACBE-DD6D-C3EE-5FF7-575FA36405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248" y="6282595"/>
            <a:ext cx="540396" cy="5538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C45C885-594A-A806-CF54-F7405247FFC1}"/>
              </a:ext>
            </a:extLst>
          </p:cNvPr>
          <p:cNvSpPr txBox="1"/>
          <p:nvPr/>
        </p:nvSpPr>
        <p:spPr>
          <a:xfrm>
            <a:off x="777885" y="6744361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アイコン</a:t>
            </a:r>
          </a:p>
        </p:txBody>
      </p:sp>
      <p:pic>
        <p:nvPicPr>
          <p:cNvPr id="55" name="Google Shape;359;p7" descr="カメラ 単色塗りつぶし">
            <a:extLst>
              <a:ext uri="{FF2B5EF4-FFF2-40B4-BE49-F238E27FC236}">
                <a16:creationId xmlns:a16="http://schemas.microsoft.com/office/drawing/2014/main" id="{D574431A-5F55-E4FA-2FB2-A0C4DAE3479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248" y="7343251"/>
            <a:ext cx="540396" cy="5538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F9EA1DA-F3E0-D430-3CB3-BEC640D61851}"/>
              </a:ext>
            </a:extLst>
          </p:cNvPr>
          <p:cNvSpPr txBox="1"/>
          <p:nvPr/>
        </p:nvSpPr>
        <p:spPr>
          <a:xfrm>
            <a:off x="777885" y="7805017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アイコン</a:t>
            </a:r>
          </a:p>
        </p:txBody>
      </p:sp>
      <p:sp>
        <p:nvSpPr>
          <p:cNvPr id="57" name="Google Shape;365;p7">
            <a:extLst>
              <a:ext uri="{FF2B5EF4-FFF2-40B4-BE49-F238E27FC236}">
                <a16:creationId xmlns:a16="http://schemas.microsoft.com/office/drawing/2014/main" id="{AA7579AA-CDE7-EBCF-DAB1-0BC3AA4A6857}"/>
              </a:ext>
            </a:extLst>
          </p:cNvPr>
          <p:cNvSpPr txBox="1"/>
          <p:nvPr/>
        </p:nvSpPr>
        <p:spPr>
          <a:xfrm>
            <a:off x="2687476" y="3520920"/>
            <a:ext cx="199136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ユーザー名</a:t>
            </a:r>
            <a:endParaRPr/>
          </a:p>
        </p:txBody>
      </p:sp>
      <p:sp>
        <p:nvSpPr>
          <p:cNvPr id="59" name="Google Shape;365;p7">
            <a:extLst>
              <a:ext uri="{FF2B5EF4-FFF2-40B4-BE49-F238E27FC236}">
                <a16:creationId xmlns:a16="http://schemas.microsoft.com/office/drawing/2014/main" id="{3924264C-2F4C-9BF4-EA09-8F9116BAEAFC}"/>
              </a:ext>
            </a:extLst>
          </p:cNvPr>
          <p:cNvSpPr txBox="1"/>
          <p:nvPr/>
        </p:nvSpPr>
        <p:spPr>
          <a:xfrm>
            <a:off x="2687476" y="4558235"/>
            <a:ext cx="199136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ユーザー名</a:t>
            </a:r>
            <a:endParaRPr/>
          </a:p>
        </p:txBody>
      </p:sp>
      <p:sp>
        <p:nvSpPr>
          <p:cNvPr id="61" name="Google Shape;365;p7">
            <a:extLst>
              <a:ext uri="{FF2B5EF4-FFF2-40B4-BE49-F238E27FC236}">
                <a16:creationId xmlns:a16="http://schemas.microsoft.com/office/drawing/2014/main" id="{8721A7C8-DA23-8234-7532-391865375826}"/>
              </a:ext>
            </a:extLst>
          </p:cNvPr>
          <p:cNvSpPr txBox="1"/>
          <p:nvPr/>
        </p:nvSpPr>
        <p:spPr>
          <a:xfrm>
            <a:off x="2687476" y="5585600"/>
            <a:ext cx="199136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ユーザー名</a:t>
            </a:r>
            <a:endParaRPr/>
          </a:p>
        </p:txBody>
      </p:sp>
      <p:sp>
        <p:nvSpPr>
          <p:cNvPr id="63" name="Google Shape;365;p7">
            <a:extLst>
              <a:ext uri="{FF2B5EF4-FFF2-40B4-BE49-F238E27FC236}">
                <a16:creationId xmlns:a16="http://schemas.microsoft.com/office/drawing/2014/main" id="{5ED30DA9-7764-7BD3-06DF-60C5B5791ACA}"/>
              </a:ext>
            </a:extLst>
          </p:cNvPr>
          <p:cNvSpPr txBox="1"/>
          <p:nvPr/>
        </p:nvSpPr>
        <p:spPr>
          <a:xfrm>
            <a:off x="2687476" y="6658455"/>
            <a:ext cx="199136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ユーザー名</a:t>
            </a:r>
            <a:endParaRPr/>
          </a:p>
        </p:txBody>
      </p:sp>
      <p:sp>
        <p:nvSpPr>
          <p:cNvPr id="65" name="Google Shape;365;p7">
            <a:extLst>
              <a:ext uri="{FF2B5EF4-FFF2-40B4-BE49-F238E27FC236}">
                <a16:creationId xmlns:a16="http://schemas.microsoft.com/office/drawing/2014/main" id="{12D374B0-9BF6-2975-6CF1-26311D23425C}"/>
              </a:ext>
            </a:extLst>
          </p:cNvPr>
          <p:cNvSpPr txBox="1"/>
          <p:nvPr/>
        </p:nvSpPr>
        <p:spPr>
          <a:xfrm>
            <a:off x="2687475" y="7679102"/>
            <a:ext cx="199136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ユーザー名</a:t>
            </a:r>
            <a:endParaRPr/>
          </a:p>
        </p:txBody>
      </p:sp>
      <p:sp>
        <p:nvSpPr>
          <p:cNvPr id="46" name="Google Shape;367;p7">
            <a:extLst>
              <a:ext uri="{FF2B5EF4-FFF2-40B4-BE49-F238E27FC236}">
                <a16:creationId xmlns:a16="http://schemas.microsoft.com/office/drawing/2014/main" id="{39645E6C-9116-981A-4DB1-365541EF4627}"/>
              </a:ext>
            </a:extLst>
          </p:cNvPr>
          <p:cNvSpPr txBox="1"/>
          <p:nvPr/>
        </p:nvSpPr>
        <p:spPr>
          <a:xfrm>
            <a:off x="4812415" y="3518444"/>
            <a:ext cx="1951486" cy="3692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latin typeface="Calibri"/>
                <a:ea typeface="ＭＳ Ｐゴシック"/>
                <a:cs typeface="Calibri"/>
              </a:rPr>
              <a:t>✖お気に入り解除</a:t>
            </a:r>
          </a:p>
        </p:txBody>
      </p:sp>
      <p:sp>
        <p:nvSpPr>
          <p:cNvPr id="68" name="Google Shape;367;p7">
            <a:extLst>
              <a:ext uri="{FF2B5EF4-FFF2-40B4-BE49-F238E27FC236}">
                <a16:creationId xmlns:a16="http://schemas.microsoft.com/office/drawing/2014/main" id="{F29E06A3-7DBA-A033-18E9-BF5AAF6EB785}"/>
              </a:ext>
            </a:extLst>
          </p:cNvPr>
          <p:cNvSpPr txBox="1"/>
          <p:nvPr/>
        </p:nvSpPr>
        <p:spPr>
          <a:xfrm>
            <a:off x="4819045" y="4504635"/>
            <a:ext cx="1951486" cy="3692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latin typeface="Calibri"/>
                <a:ea typeface="ＭＳ Ｐゴシック"/>
                <a:cs typeface="Calibri"/>
              </a:rPr>
              <a:t>✖お気に入り解除</a:t>
            </a:r>
          </a:p>
        </p:txBody>
      </p:sp>
      <p:sp>
        <p:nvSpPr>
          <p:cNvPr id="69" name="Google Shape;367;p7">
            <a:extLst>
              <a:ext uri="{FF2B5EF4-FFF2-40B4-BE49-F238E27FC236}">
                <a16:creationId xmlns:a16="http://schemas.microsoft.com/office/drawing/2014/main" id="{902C2D6A-6765-B832-3AD1-CF6A467E8171}"/>
              </a:ext>
            </a:extLst>
          </p:cNvPr>
          <p:cNvSpPr txBox="1"/>
          <p:nvPr/>
        </p:nvSpPr>
        <p:spPr>
          <a:xfrm>
            <a:off x="4839756" y="5531918"/>
            <a:ext cx="1951486" cy="3692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latin typeface="Calibri"/>
                <a:ea typeface="ＭＳ Ｐゴシック"/>
                <a:cs typeface="Calibri"/>
              </a:rPr>
              <a:t>✖お気に入り解除</a:t>
            </a:r>
          </a:p>
        </p:txBody>
      </p:sp>
      <p:sp>
        <p:nvSpPr>
          <p:cNvPr id="70" name="Google Shape;367;p7">
            <a:extLst>
              <a:ext uri="{FF2B5EF4-FFF2-40B4-BE49-F238E27FC236}">
                <a16:creationId xmlns:a16="http://schemas.microsoft.com/office/drawing/2014/main" id="{D86F96FD-F629-C299-CF53-6449EDA1605E}"/>
              </a:ext>
            </a:extLst>
          </p:cNvPr>
          <p:cNvSpPr txBox="1"/>
          <p:nvPr/>
        </p:nvSpPr>
        <p:spPr>
          <a:xfrm>
            <a:off x="4819430" y="6661929"/>
            <a:ext cx="1951486" cy="3692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latin typeface="Calibri"/>
                <a:ea typeface="ＭＳ Ｐゴシック"/>
                <a:cs typeface="Calibri"/>
              </a:rPr>
              <a:t>✖お気に入り解除</a:t>
            </a:r>
          </a:p>
        </p:txBody>
      </p:sp>
      <p:sp>
        <p:nvSpPr>
          <p:cNvPr id="71" name="Google Shape;367;p7">
            <a:extLst>
              <a:ext uri="{FF2B5EF4-FFF2-40B4-BE49-F238E27FC236}">
                <a16:creationId xmlns:a16="http://schemas.microsoft.com/office/drawing/2014/main" id="{0EE82587-BCFD-9C7B-4DC1-E58F76FC2CE0}"/>
              </a:ext>
            </a:extLst>
          </p:cNvPr>
          <p:cNvSpPr txBox="1"/>
          <p:nvPr/>
        </p:nvSpPr>
        <p:spPr>
          <a:xfrm>
            <a:off x="4799104" y="7689213"/>
            <a:ext cx="1951486" cy="3692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latin typeface="Calibri"/>
                <a:ea typeface="ＭＳ Ｐゴシック"/>
                <a:cs typeface="Calibri"/>
              </a:rPr>
              <a:t>✖お気に入り解除</a:t>
            </a:r>
          </a:p>
        </p:txBody>
      </p:sp>
    </p:spTree>
    <p:extLst>
      <p:ext uri="{BB962C8B-B14F-4D97-AF65-F5344CB8AC3E}">
        <p14:creationId xmlns:p14="http://schemas.microsoft.com/office/powerpoint/2010/main" val="36039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/>
          <p:nvPr/>
        </p:nvSpPr>
        <p:spPr>
          <a:xfrm>
            <a:off x="196850" y="247650"/>
            <a:ext cx="6705600" cy="9448800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196850" y="354674"/>
            <a:ext cx="6705600" cy="5419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お気に入り一覧</a:t>
            </a: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196850" y="889858"/>
            <a:ext cx="3352800" cy="541912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お気に入り投稿一覧</a:t>
            </a: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3549650" y="889858"/>
            <a:ext cx="3352800" cy="541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お気に入りユーザー</a:t>
            </a: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一覧</a:t>
            </a: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196850" y="2032000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196850" y="3088640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196850" y="4145280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196850" y="5201920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196850" y="6258560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7"/>
          <p:cNvSpPr/>
          <p:nvPr/>
        </p:nvSpPr>
        <p:spPr>
          <a:xfrm>
            <a:off x="196850" y="7315200"/>
            <a:ext cx="670560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196850" y="2032000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7"/>
          <p:cNvSpPr/>
          <p:nvPr/>
        </p:nvSpPr>
        <p:spPr>
          <a:xfrm>
            <a:off x="196850" y="3088640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196850" y="4145280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196850" y="5201920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196850" y="6258560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196850" y="7315200"/>
            <a:ext cx="1713230" cy="1056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29" y="8571309"/>
            <a:ext cx="877626" cy="96586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7"/>
          <p:cNvSpPr txBox="1"/>
          <p:nvPr/>
        </p:nvSpPr>
        <p:spPr>
          <a:xfrm>
            <a:off x="3662" y="8772535"/>
            <a:ext cx="21945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戻る</a:t>
            </a:r>
            <a:endParaRPr/>
          </a:p>
        </p:txBody>
      </p:sp>
      <p:pic>
        <p:nvPicPr>
          <p:cNvPr id="357" name="Google Shape;35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4370" y="8571309"/>
            <a:ext cx="879799" cy="96586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7"/>
          <p:cNvSpPr txBox="1"/>
          <p:nvPr/>
        </p:nvSpPr>
        <p:spPr>
          <a:xfrm>
            <a:off x="5612866" y="8803312"/>
            <a:ext cx="1162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トップ</a:t>
            </a:r>
            <a:endParaRPr/>
          </a:p>
        </p:txBody>
      </p:sp>
      <p:pic>
        <p:nvPicPr>
          <p:cNvPr id="359" name="Google Shape;359;p7" descr="カメラ 単色塗りつぶし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3267" y="2292961"/>
            <a:ext cx="540396" cy="55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7" descr="カメラ 単色塗りつぶし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003" y="3381969"/>
            <a:ext cx="540396" cy="55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7" descr="カメラ 単色塗りつぶし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3267" y="4380091"/>
            <a:ext cx="540396" cy="55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7" descr="カメラ 単色塗りつぶし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003" y="5469890"/>
            <a:ext cx="540396" cy="55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7" descr="カメラ 単色塗りつぶし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3267" y="6594549"/>
            <a:ext cx="540396" cy="55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7" descr="カメラ 単色塗りつぶし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3267" y="7568309"/>
            <a:ext cx="540396" cy="55385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7"/>
          <p:cNvSpPr txBox="1"/>
          <p:nvPr/>
        </p:nvSpPr>
        <p:spPr>
          <a:xfrm>
            <a:off x="1910080" y="2108295"/>
            <a:ext cx="1991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＃ジャンル/金額</a:t>
            </a:r>
            <a:endParaRPr/>
          </a:p>
        </p:txBody>
      </p:sp>
      <p:sp>
        <p:nvSpPr>
          <p:cNvPr id="366" name="Google Shape;366;p7"/>
          <p:cNvSpPr txBox="1"/>
          <p:nvPr/>
        </p:nvSpPr>
        <p:spPr>
          <a:xfrm>
            <a:off x="3658740" y="2477627"/>
            <a:ext cx="2661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商品名</a:t>
            </a:r>
            <a:endParaRPr/>
          </a:p>
        </p:txBody>
      </p:sp>
      <p:sp>
        <p:nvSpPr>
          <p:cNvPr id="367" name="Google Shape;367;p7"/>
          <p:cNvSpPr txBox="1"/>
          <p:nvPr/>
        </p:nvSpPr>
        <p:spPr>
          <a:xfrm>
            <a:off x="5132807" y="2719308"/>
            <a:ext cx="17132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♡いいね数</a:t>
            </a:r>
            <a:endParaRPr/>
          </a:p>
        </p:txBody>
      </p:sp>
      <p:sp>
        <p:nvSpPr>
          <p:cNvPr id="368" name="Google Shape;368;p7"/>
          <p:cNvSpPr txBox="1"/>
          <p:nvPr/>
        </p:nvSpPr>
        <p:spPr>
          <a:xfrm>
            <a:off x="1910835" y="3174965"/>
            <a:ext cx="1991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＃ジャンル/金額</a:t>
            </a:r>
            <a:endParaRPr/>
          </a:p>
        </p:txBody>
      </p:sp>
      <p:sp>
        <p:nvSpPr>
          <p:cNvPr id="369" name="Google Shape;369;p7"/>
          <p:cNvSpPr txBox="1"/>
          <p:nvPr/>
        </p:nvSpPr>
        <p:spPr>
          <a:xfrm>
            <a:off x="3659495" y="3544297"/>
            <a:ext cx="2661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商品名</a:t>
            </a:r>
            <a:endParaRPr/>
          </a:p>
        </p:txBody>
      </p:sp>
      <p:sp>
        <p:nvSpPr>
          <p:cNvPr id="370" name="Google Shape;370;p7"/>
          <p:cNvSpPr txBox="1"/>
          <p:nvPr/>
        </p:nvSpPr>
        <p:spPr>
          <a:xfrm>
            <a:off x="5133562" y="3785978"/>
            <a:ext cx="17132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♡いいね数</a:t>
            </a:r>
            <a:endParaRPr/>
          </a:p>
        </p:txBody>
      </p:sp>
      <p:sp>
        <p:nvSpPr>
          <p:cNvPr id="371" name="Google Shape;371;p7"/>
          <p:cNvSpPr txBox="1"/>
          <p:nvPr/>
        </p:nvSpPr>
        <p:spPr>
          <a:xfrm>
            <a:off x="1910835" y="4173431"/>
            <a:ext cx="1991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＃ジャンル/金額</a:t>
            </a:r>
            <a:endParaRPr/>
          </a:p>
        </p:txBody>
      </p:sp>
      <p:sp>
        <p:nvSpPr>
          <p:cNvPr id="372" name="Google Shape;372;p7"/>
          <p:cNvSpPr txBox="1"/>
          <p:nvPr/>
        </p:nvSpPr>
        <p:spPr>
          <a:xfrm>
            <a:off x="3659495" y="4542763"/>
            <a:ext cx="2661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商品名</a:t>
            </a:r>
            <a:endParaRPr/>
          </a:p>
        </p:txBody>
      </p:sp>
      <p:sp>
        <p:nvSpPr>
          <p:cNvPr id="373" name="Google Shape;373;p7"/>
          <p:cNvSpPr txBox="1"/>
          <p:nvPr/>
        </p:nvSpPr>
        <p:spPr>
          <a:xfrm>
            <a:off x="5133562" y="4784444"/>
            <a:ext cx="17132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♡いいね数</a:t>
            </a:r>
            <a:endParaRPr/>
          </a:p>
        </p:txBody>
      </p:sp>
      <p:sp>
        <p:nvSpPr>
          <p:cNvPr id="374" name="Google Shape;374;p7"/>
          <p:cNvSpPr txBox="1"/>
          <p:nvPr/>
        </p:nvSpPr>
        <p:spPr>
          <a:xfrm>
            <a:off x="1934496" y="5265099"/>
            <a:ext cx="1991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＃ジャンル/金額</a:t>
            </a:r>
            <a:endParaRPr/>
          </a:p>
        </p:txBody>
      </p:sp>
      <p:sp>
        <p:nvSpPr>
          <p:cNvPr id="375" name="Google Shape;375;p7"/>
          <p:cNvSpPr txBox="1"/>
          <p:nvPr/>
        </p:nvSpPr>
        <p:spPr>
          <a:xfrm>
            <a:off x="3683156" y="5634431"/>
            <a:ext cx="2661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商品名</a:t>
            </a:r>
            <a:endParaRPr/>
          </a:p>
        </p:txBody>
      </p:sp>
      <p:sp>
        <p:nvSpPr>
          <p:cNvPr id="376" name="Google Shape;376;p7"/>
          <p:cNvSpPr txBox="1"/>
          <p:nvPr/>
        </p:nvSpPr>
        <p:spPr>
          <a:xfrm>
            <a:off x="5157223" y="5876112"/>
            <a:ext cx="17132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♡いいね数</a:t>
            </a:r>
            <a:endParaRPr/>
          </a:p>
        </p:txBody>
      </p:sp>
      <p:sp>
        <p:nvSpPr>
          <p:cNvPr id="377" name="Google Shape;377;p7"/>
          <p:cNvSpPr txBox="1"/>
          <p:nvPr/>
        </p:nvSpPr>
        <p:spPr>
          <a:xfrm>
            <a:off x="1910835" y="6321739"/>
            <a:ext cx="1991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＃ジャンル/金額</a:t>
            </a:r>
            <a:endParaRPr/>
          </a:p>
        </p:txBody>
      </p:sp>
      <p:sp>
        <p:nvSpPr>
          <p:cNvPr id="378" name="Google Shape;378;p7"/>
          <p:cNvSpPr txBox="1"/>
          <p:nvPr/>
        </p:nvSpPr>
        <p:spPr>
          <a:xfrm>
            <a:off x="3659495" y="6691071"/>
            <a:ext cx="2661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商品名</a:t>
            </a:r>
            <a:endParaRPr/>
          </a:p>
        </p:txBody>
      </p:sp>
      <p:sp>
        <p:nvSpPr>
          <p:cNvPr id="379" name="Google Shape;379;p7"/>
          <p:cNvSpPr txBox="1"/>
          <p:nvPr/>
        </p:nvSpPr>
        <p:spPr>
          <a:xfrm>
            <a:off x="5133562" y="6932752"/>
            <a:ext cx="17132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♡いいね数</a:t>
            </a:r>
            <a:endParaRPr/>
          </a:p>
        </p:txBody>
      </p:sp>
      <p:sp>
        <p:nvSpPr>
          <p:cNvPr id="380" name="Google Shape;380;p7"/>
          <p:cNvSpPr txBox="1"/>
          <p:nvPr/>
        </p:nvSpPr>
        <p:spPr>
          <a:xfrm>
            <a:off x="1937837" y="7327963"/>
            <a:ext cx="1991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＃ジャンル/金額</a:t>
            </a:r>
            <a:endParaRPr/>
          </a:p>
        </p:txBody>
      </p:sp>
      <p:sp>
        <p:nvSpPr>
          <p:cNvPr id="381" name="Google Shape;381;p7"/>
          <p:cNvSpPr txBox="1"/>
          <p:nvPr/>
        </p:nvSpPr>
        <p:spPr>
          <a:xfrm>
            <a:off x="3686497" y="7697295"/>
            <a:ext cx="2661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商品名</a:t>
            </a:r>
            <a:endParaRPr/>
          </a:p>
        </p:txBody>
      </p:sp>
      <p:sp>
        <p:nvSpPr>
          <p:cNvPr id="382" name="Google Shape;382;p7"/>
          <p:cNvSpPr txBox="1"/>
          <p:nvPr/>
        </p:nvSpPr>
        <p:spPr>
          <a:xfrm>
            <a:off x="5160564" y="7938976"/>
            <a:ext cx="17132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♡いいね数</a:t>
            </a:r>
            <a:endParaRPr/>
          </a:p>
        </p:txBody>
      </p:sp>
      <p:pic>
        <p:nvPicPr>
          <p:cNvPr id="46" name="グラフィックス 45" descr="ごみ 枠線">
            <a:extLst>
              <a:ext uri="{FF2B5EF4-FFF2-40B4-BE49-F238E27FC236}">
                <a16:creationId xmlns:a16="http://schemas.microsoft.com/office/drawing/2014/main" id="{8F9C163F-011E-5E73-4E07-D299B4068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1930" y="2267758"/>
            <a:ext cx="659251" cy="659251"/>
          </a:xfrm>
          <a:prstGeom prst="rect">
            <a:avLst/>
          </a:prstGeom>
        </p:spPr>
      </p:pic>
      <p:pic>
        <p:nvPicPr>
          <p:cNvPr id="47" name="グラフィックス 46" descr="ごみ 枠線">
            <a:extLst>
              <a:ext uri="{FF2B5EF4-FFF2-40B4-BE49-F238E27FC236}">
                <a16:creationId xmlns:a16="http://schemas.microsoft.com/office/drawing/2014/main" id="{E145BAA8-6EB5-E07D-1FE9-9496B7D18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4222" y="3398178"/>
            <a:ext cx="659251" cy="659251"/>
          </a:xfrm>
          <a:prstGeom prst="rect">
            <a:avLst/>
          </a:prstGeom>
        </p:spPr>
      </p:pic>
      <p:pic>
        <p:nvPicPr>
          <p:cNvPr id="48" name="グラフィックス 47" descr="ごみ 枠線">
            <a:extLst>
              <a:ext uri="{FF2B5EF4-FFF2-40B4-BE49-F238E27FC236}">
                <a16:creationId xmlns:a16="http://schemas.microsoft.com/office/drawing/2014/main" id="{1A456815-0E1F-7B2D-D543-68C57BB80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4478" y="4404091"/>
            <a:ext cx="659251" cy="659251"/>
          </a:xfrm>
          <a:prstGeom prst="rect">
            <a:avLst/>
          </a:prstGeom>
        </p:spPr>
      </p:pic>
      <p:pic>
        <p:nvPicPr>
          <p:cNvPr id="49" name="グラフィックス 48" descr="ごみ 枠線">
            <a:extLst>
              <a:ext uri="{FF2B5EF4-FFF2-40B4-BE49-F238E27FC236}">
                <a16:creationId xmlns:a16="http://schemas.microsoft.com/office/drawing/2014/main" id="{2679DE72-AF04-5D4C-E677-B3CCB87C7F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3199" y="5450701"/>
            <a:ext cx="659251" cy="659251"/>
          </a:xfrm>
          <a:prstGeom prst="rect">
            <a:avLst/>
          </a:prstGeom>
        </p:spPr>
      </p:pic>
      <p:pic>
        <p:nvPicPr>
          <p:cNvPr id="50" name="グラフィックス 49" descr="ごみ 枠線">
            <a:extLst>
              <a:ext uri="{FF2B5EF4-FFF2-40B4-BE49-F238E27FC236}">
                <a16:creationId xmlns:a16="http://schemas.microsoft.com/office/drawing/2014/main" id="{A9CCACC5-DDD3-F6F9-BD9D-BA6935697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4162" y="6578123"/>
            <a:ext cx="659251" cy="659251"/>
          </a:xfrm>
          <a:prstGeom prst="rect">
            <a:avLst/>
          </a:prstGeom>
        </p:spPr>
      </p:pic>
      <p:pic>
        <p:nvPicPr>
          <p:cNvPr id="51" name="グラフィックス 50" descr="ごみ 枠線">
            <a:extLst>
              <a:ext uri="{FF2B5EF4-FFF2-40B4-BE49-F238E27FC236}">
                <a16:creationId xmlns:a16="http://schemas.microsoft.com/office/drawing/2014/main" id="{6D9484B6-4927-FB3C-968F-C7ADDB41C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4613" y="7559366"/>
            <a:ext cx="659251" cy="6592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2"/>
          <p:cNvSpPr/>
          <p:nvPr/>
        </p:nvSpPr>
        <p:spPr>
          <a:xfrm>
            <a:off x="905095" y="1249684"/>
            <a:ext cx="5283359" cy="7444733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34" tIns="36007" rIns="72034" bIns="36007" anchor="ctr" anchorCtr="0">
            <a:noAutofit/>
          </a:bodyPr>
          <a:lstStyle/>
          <a:p>
            <a:pPr algn="ctr"/>
            <a:endParaRPr sz="141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4" name="Google Shape;50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1689" y="7807916"/>
            <a:ext cx="691484" cy="76100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12"/>
          <p:cNvSpPr txBox="1"/>
          <p:nvPr/>
        </p:nvSpPr>
        <p:spPr>
          <a:xfrm>
            <a:off x="752881" y="7966462"/>
            <a:ext cx="1729052" cy="41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34" tIns="36007" rIns="72034" bIns="36007" anchor="t" anchorCtr="0">
            <a:spAutoFit/>
          </a:bodyPr>
          <a:lstStyle/>
          <a:p>
            <a:pPr algn="ctr"/>
            <a:r>
              <a:rPr lang="ja-JP" altLang="en-US" sz="22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戻る</a:t>
            </a:r>
            <a:endParaRPr sz="1418"/>
          </a:p>
        </p:txBody>
      </p:sp>
      <p:pic>
        <p:nvPicPr>
          <p:cNvPr id="506" name="Google Shape;50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3879" y="7807916"/>
            <a:ext cx="693196" cy="76100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2"/>
          <p:cNvSpPr txBox="1"/>
          <p:nvPr/>
        </p:nvSpPr>
        <p:spPr>
          <a:xfrm>
            <a:off x="5172388" y="7990711"/>
            <a:ext cx="916173" cy="36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34" tIns="36007" rIns="72034" bIns="36007" anchor="t" anchorCtr="0">
            <a:spAutoFit/>
          </a:bodyPr>
          <a:lstStyle/>
          <a:p>
            <a:r>
              <a:rPr lang="ja-JP" altLang="en-US" sz="1891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トップ</a:t>
            </a:r>
            <a:endParaRPr sz="1418" b="1"/>
          </a:p>
        </p:txBody>
      </p:sp>
      <p:grpSp>
        <p:nvGrpSpPr>
          <p:cNvPr id="508" name="Google Shape;508;p12"/>
          <p:cNvGrpSpPr/>
          <p:nvPr/>
        </p:nvGrpSpPr>
        <p:grpSpPr>
          <a:xfrm>
            <a:off x="905095" y="2321358"/>
            <a:ext cx="5283359" cy="4362287"/>
            <a:chOff x="196850" y="2032000"/>
            <a:chExt cx="6705600" cy="6339840"/>
          </a:xfrm>
        </p:grpSpPr>
        <p:sp>
          <p:nvSpPr>
            <p:cNvPr id="509" name="Google Shape;509;p12"/>
            <p:cNvSpPr/>
            <p:nvPr/>
          </p:nvSpPr>
          <p:spPr>
            <a:xfrm>
              <a:off x="196850" y="203200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196850" y="308864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196850" y="414528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196850" y="520192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196850" y="625856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196850" y="731520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196850" y="203200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>
              <a:off x="196850" y="308864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196850" y="414528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>
              <a:off x="196850" y="520192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196850" y="625856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196850" y="731520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1" name="Google Shape;521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2292961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003" y="338196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4380091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003" y="5469890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659454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756830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12"/>
            <p:cNvSpPr txBox="1"/>
            <p:nvPr/>
          </p:nvSpPr>
          <p:spPr>
            <a:xfrm>
              <a:off x="1910080" y="2108295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28" name="Google Shape;528;p12"/>
            <p:cNvSpPr txBox="1"/>
            <p:nvPr/>
          </p:nvSpPr>
          <p:spPr>
            <a:xfrm>
              <a:off x="3658740" y="2477627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29" name="Google Shape;529;p12"/>
            <p:cNvSpPr txBox="1"/>
            <p:nvPr/>
          </p:nvSpPr>
          <p:spPr>
            <a:xfrm>
              <a:off x="5132807" y="2719309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  <p:sp>
          <p:nvSpPr>
            <p:cNvPr id="530" name="Google Shape;530;p12"/>
            <p:cNvSpPr txBox="1"/>
            <p:nvPr/>
          </p:nvSpPr>
          <p:spPr>
            <a:xfrm>
              <a:off x="1910835" y="3174965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31" name="Google Shape;531;p12"/>
            <p:cNvSpPr txBox="1"/>
            <p:nvPr/>
          </p:nvSpPr>
          <p:spPr>
            <a:xfrm>
              <a:off x="3659495" y="3544297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32" name="Google Shape;532;p12"/>
            <p:cNvSpPr txBox="1"/>
            <p:nvPr/>
          </p:nvSpPr>
          <p:spPr>
            <a:xfrm>
              <a:off x="5133562" y="3785978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  <p:sp>
          <p:nvSpPr>
            <p:cNvPr id="533" name="Google Shape;533;p12"/>
            <p:cNvSpPr txBox="1"/>
            <p:nvPr/>
          </p:nvSpPr>
          <p:spPr>
            <a:xfrm>
              <a:off x="1910835" y="4173431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34" name="Google Shape;534;p12"/>
            <p:cNvSpPr txBox="1"/>
            <p:nvPr/>
          </p:nvSpPr>
          <p:spPr>
            <a:xfrm>
              <a:off x="3659495" y="4542763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35" name="Google Shape;535;p12"/>
            <p:cNvSpPr txBox="1"/>
            <p:nvPr/>
          </p:nvSpPr>
          <p:spPr>
            <a:xfrm>
              <a:off x="5133562" y="4784445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  <p:sp>
          <p:nvSpPr>
            <p:cNvPr id="536" name="Google Shape;536;p12"/>
            <p:cNvSpPr txBox="1"/>
            <p:nvPr/>
          </p:nvSpPr>
          <p:spPr>
            <a:xfrm>
              <a:off x="1934496" y="5265098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37" name="Google Shape;537;p12"/>
            <p:cNvSpPr txBox="1"/>
            <p:nvPr/>
          </p:nvSpPr>
          <p:spPr>
            <a:xfrm>
              <a:off x="3683156" y="5634432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38" name="Google Shape;538;p12"/>
            <p:cNvSpPr txBox="1"/>
            <p:nvPr/>
          </p:nvSpPr>
          <p:spPr>
            <a:xfrm>
              <a:off x="5157223" y="5876112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  <p:sp>
          <p:nvSpPr>
            <p:cNvPr id="539" name="Google Shape;539;p12"/>
            <p:cNvSpPr txBox="1"/>
            <p:nvPr/>
          </p:nvSpPr>
          <p:spPr>
            <a:xfrm>
              <a:off x="1910835" y="6321740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40" name="Google Shape;540;p12"/>
            <p:cNvSpPr txBox="1"/>
            <p:nvPr/>
          </p:nvSpPr>
          <p:spPr>
            <a:xfrm>
              <a:off x="3659495" y="6691070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41" name="Google Shape;541;p12"/>
            <p:cNvSpPr txBox="1"/>
            <p:nvPr/>
          </p:nvSpPr>
          <p:spPr>
            <a:xfrm>
              <a:off x="5133562" y="6932752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  <p:sp>
          <p:nvSpPr>
            <p:cNvPr id="542" name="Google Shape;542;p12"/>
            <p:cNvSpPr txBox="1"/>
            <p:nvPr/>
          </p:nvSpPr>
          <p:spPr>
            <a:xfrm>
              <a:off x="1937837" y="7327963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43" name="Google Shape;543;p12"/>
            <p:cNvSpPr txBox="1"/>
            <p:nvPr/>
          </p:nvSpPr>
          <p:spPr>
            <a:xfrm>
              <a:off x="3686498" y="7697295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5160564" y="7938975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</p:grpSp>
      <p:sp>
        <p:nvSpPr>
          <p:cNvPr id="554" name="Google Shape;554;p12"/>
          <p:cNvSpPr/>
          <p:nvPr/>
        </p:nvSpPr>
        <p:spPr>
          <a:xfrm>
            <a:off x="905095" y="1326672"/>
            <a:ext cx="5283359" cy="4124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34" tIns="36007" rIns="72034" bIns="36007" anchor="ctr" anchorCtr="0">
            <a:noAutofit/>
          </a:bodyPr>
          <a:lstStyle/>
          <a:p>
            <a:pPr algn="ctr"/>
            <a:r>
              <a:rPr lang="ja-JP" altLang="en-US" sz="1418"/>
              <a:t>投稿一覧</a:t>
            </a:r>
            <a:endParaRPr sz="1418"/>
          </a:p>
        </p:txBody>
      </p:sp>
      <p:sp>
        <p:nvSpPr>
          <p:cNvPr id="555" name="Google Shape;555;p12"/>
          <p:cNvSpPr/>
          <p:nvPr/>
        </p:nvSpPr>
        <p:spPr>
          <a:xfrm>
            <a:off x="905095" y="1740172"/>
            <a:ext cx="5283359" cy="412467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34" tIns="36007" rIns="72034" bIns="36007" anchor="ctr" anchorCtr="0">
            <a:noAutofit/>
          </a:bodyPr>
          <a:lstStyle/>
          <a:p>
            <a:pPr algn="ctr"/>
            <a:endParaRPr sz="1418"/>
          </a:p>
        </p:txBody>
      </p:sp>
      <p:sp>
        <p:nvSpPr>
          <p:cNvPr id="46" name="Google Shape;503;p12">
            <a:extLst>
              <a:ext uri="{FF2B5EF4-FFF2-40B4-BE49-F238E27FC236}">
                <a16:creationId xmlns:a16="http://schemas.microsoft.com/office/drawing/2014/main" id="{07DD5552-9934-21A5-1EAB-1DA9D82A9172}"/>
              </a:ext>
            </a:extLst>
          </p:cNvPr>
          <p:cNvSpPr/>
          <p:nvPr/>
        </p:nvSpPr>
        <p:spPr>
          <a:xfrm>
            <a:off x="393886" y="567504"/>
            <a:ext cx="6477682" cy="9127642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318" tIns="44147" rIns="88318" bIns="44147" anchor="ctr" anchorCtr="0">
            <a:noAutofit/>
          </a:bodyPr>
          <a:lstStyle/>
          <a:p>
            <a:pPr algn="ctr"/>
            <a:endParaRPr sz="173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504;p12">
            <a:extLst>
              <a:ext uri="{FF2B5EF4-FFF2-40B4-BE49-F238E27FC236}">
                <a16:creationId xmlns:a16="http://schemas.microsoft.com/office/drawing/2014/main" id="{9A69111C-2B23-FFFB-37D1-B971EA6F4A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51" y="8706472"/>
            <a:ext cx="847796" cy="93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505;p12">
            <a:extLst>
              <a:ext uri="{FF2B5EF4-FFF2-40B4-BE49-F238E27FC236}">
                <a16:creationId xmlns:a16="http://schemas.microsoft.com/office/drawing/2014/main" id="{47EA8800-E474-BAEB-17BD-BC8B936AC698}"/>
              </a:ext>
            </a:extLst>
          </p:cNvPr>
          <p:cNvSpPr txBox="1"/>
          <p:nvPr/>
        </p:nvSpPr>
        <p:spPr>
          <a:xfrm>
            <a:off x="207264" y="8900858"/>
            <a:ext cx="2119911" cy="50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18" tIns="44147" rIns="88318" bIns="44147" anchor="t" anchorCtr="0">
            <a:spAutoFit/>
          </a:bodyPr>
          <a:lstStyle/>
          <a:p>
            <a:pPr algn="ctr"/>
            <a:r>
              <a:rPr lang="ja-JP" altLang="en-US" sz="27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戻る</a:t>
            </a:r>
            <a:endParaRPr sz="1739"/>
          </a:p>
        </p:txBody>
      </p:sp>
      <p:pic>
        <p:nvPicPr>
          <p:cNvPr id="49" name="Google Shape;506;p12">
            <a:extLst>
              <a:ext uri="{FF2B5EF4-FFF2-40B4-BE49-F238E27FC236}">
                <a16:creationId xmlns:a16="http://schemas.microsoft.com/office/drawing/2014/main" id="{9F536CAA-955A-DC30-A85A-99791C892B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2511" y="8706472"/>
            <a:ext cx="849895" cy="93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7;p12">
            <a:extLst>
              <a:ext uri="{FF2B5EF4-FFF2-40B4-BE49-F238E27FC236}">
                <a16:creationId xmlns:a16="http://schemas.microsoft.com/office/drawing/2014/main" id="{829C3B07-EAE4-8832-C04E-C5FD9D7D06D8}"/>
              </a:ext>
            </a:extLst>
          </p:cNvPr>
          <p:cNvSpPr txBox="1"/>
          <p:nvPr/>
        </p:nvSpPr>
        <p:spPr>
          <a:xfrm>
            <a:off x="5625816" y="8930589"/>
            <a:ext cx="1123277" cy="446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18" tIns="44147" rIns="88318" bIns="44147" anchor="t" anchorCtr="0">
            <a:spAutoFit/>
          </a:bodyPr>
          <a:lstStyle/>
          <a:p>
            <a:r>
              <a:rPr lang="ja-JP" altLang="en-US" sz="231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トップ</a:t>
            </a:r>
            <a:endParaRPr sz="1739" b="1"/>
          </a:p>
        </p:txBody>
      </p:sp>
      <p:grpSp>
        <p:nvGrpSpPr>
          <p:cNvPr id="51" name="Google Shape;508;p12">
            <a:extLst>
              <a:ext uri="{FF2B5EF4-FFF2-40B4-BE49-F238E27FC236}">
                <a16:creationId xmlns:a16="http://schemas.microsoft.com/office/drawing/2014/main" id="{308B39CC-FD2D-27B5-1150-8DBD7086CC29}"/>
              </a:ext>
            </a:extLst>
          </p:cNvPr>
          <p:cNvGrpSpPr/>
          <p:nvPr/>
        </p:nvGrpSpPr>
        <p:grpSpPr>
          <a:xfrm>
            <a:off x="393886" y="1979658"/>
            <a:ext cx="6477682" cy="5348398"/>
            <a:chOff x="196850" y="2032000"/>
            <a:chExt cx="6705600" cy="6339840"/>
          </a:xfrm>
        </p:grpSpPr>
        <p:sp>
          <p:nvSpPr>
            <p:cNvPr id="52" name="Google Shape;509;p12">
              <a:extLst>
                <a:ext uri="{FF2B5EF4-FFF2-40B4-BE49-F238E27FC236}">
                  <a16:creationId xmlns:a16="http://schemas.microsoft.com/office/drawing/2014/main" id="{D60BCB75-8747-FA1B-5D09-49CF28126428}"/>
                </a:ext>
              </a:extLst>
            </p:cNvPr>
            <p:cNvSpPr/>
            <p:nvPr/>
          </p:nvSpPr>
          <p:spPr>
            <a:xfrm>
              <a:off x="196850" y="203200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10;p12">
              <a:extLst>
                <a:ext uri="{FF2B5EF4-FFF2-40B4-BE49-F238E27FC236}">
                  <a16:creationId xmlns:a16="http://schemas.microsoft.com/office/drawing/2014/main" id="{F720ABF4-A942-DF31-75E4-5414A196992E}"/>
                </a:ext>
              </a:extLst>
            </p:cNvPr>
            <p:cNvSpPr/>
            <p:nvPr/>
          </p:nvSpPr>
          <p:spPr>
            <a:xfrm>
              <a:off x="196850" y="308864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11;p12">
              <a:extLst>
                <a:ext uri="{FF2B5EF4-FFF2-40B4-BE49-F238E27FC236}">
                  <a16:creationId xmlns:a16="http://schemas.microsoft.com/office/drawing/2014/main" id="{351B90E9-D6C0-9DA9-6582-609C3CA57446}"/>
                </a:ext>
              </a:extLst>
            </p:cNvPr>
            <p:cNvSpPr/>
            <p:nvPr/>
          </p:nvSpPr>
          <p:spPr>
            <a:xfrm>
              <a:off x="196850" y="414528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12;p12">
              <a:extLst>
                <a:ext uri="{FF2B5EF4-FFF2-40B4-BE49-F238E27FC236}">
                  <a16:creationId xmlns:a16="http://schemas.microsoft.com/office/drawing/2014/main" id="{68D68141-B70E-D5BD-004B-5EA077E360BE}"/>
                </a:ext>
              </a:extLst>
            </p:cNvPr>
            <p:cNvSpPr/>
            <p:nvPr/>
          </p:nvSpPr>
          <p:spPr>
            <a:xfrm>
              <a:off x="196850" y="520192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13;p12">
              <a:extLst>
                <a:ext uri="{FF2B5EF4-FFF2-40B4-BE49-F238E27FC236}">
                  <a16:creationId xmlns:a16="http://schemas.microsoft.com/office/drawing/2014/main" id="{2232B171-4D3B-81C2-CA0A-E73EFDC42F8C}"/>
                </a:ext>
              </a:extLst>
            </p:cNvPr>
            <p:cNvSpPr/>
            <p:nvPr/>
          </p:nvSpPr>
          <p:spPr>
            <a:xfrm>
              <a:off x="196850" y="625856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14;p12">
              <a:extLst>
                <a:ext uri="{FF2B5EF4-FFF2-40B4-BE49-F238E27FC236}">
                  <a16:creationId xmlns:a16="http://schemas.microsoft.com/office/drawing/2014/main" id="{E4A50DC1-00AA-3384-54F6-24D02789F0BA}"/>
                </a:ext>
              </a:extLst>
            </p:cNvPr>
            <p:cNvSpPr/>
            <p:nvPr/>
          </p:nvSpPr>
          <p:spPr>
            <a:xfrm>
              <a:off x="196850" y="731520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15;p12">
              <a:extLst>
                <a:ext uri="{FF2B5EF4-FFF2-40B4-BE49-F238E27FC236}">
                  <a16:creationId xmlns:a16="http://schemas.microsoft.com/office/drawing/2014/main" id="{C0AD8460-5730-9ECF-90E9-236E11910106}"/>
                </a:ext>
              </a:extLst>
            </p:cNvPr>
            <p:cNvSpPr/>
            <p:nvPr/>
          </p:nvSpPr>
          <p:spPr>
            <a:xfrm>
              <a:off x="196850" y="203200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16;p12">
              <a:extLst>
                <a:ext uri="{FF2B5EF4-FFF2-40B4-BE49-F238E27FC236}">
                  <a16:creationId xmlns:a16="http://schemas.microsoft.com/office/drawing/2014/main" id="{43BC0EB6-CC8D-EF6F-C6E5-3651BD06D56A}"/>
                </a:ext>
              </a:extLst>
            </p:cNvPr>
            <p:cNvSpPr/>
            <p:nvPr/>
          </p:nvSpPr>
          <p:spPr>
            <a:xfrm>
              <a:off x="196850" y="308864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517;p12">
              <a:extLst>
                <a:ext uri="{FF2B5EF4-FFF2-40B4-BE49-F238E27FC236}">
                  <a16:creationId xmlns:a16="http://schemas.microsoft.com/office/drawing/2014/main" id="{E0C5B73F-CB10-2F7F-17B1-EE677293EB4F}"/>
                </a:ext>
              </a:extLst>
            </p:cNvPr>
            <p:cNvSpPr/>
            <p:nvPr/>
          </p:nvSpPr>
          <p:spPr>
            <a:xfrm>
              <a:off x="196850" y="414528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518;p12">
              <a:extLst>
                <a:ext uri="{FF2B5EF4-FFF2-40B4-BE49-F238E27FC236}">
                  <a16:creationId xmlns:a16="http://schemas.microsoft.com/office/drawing/2014/main" id="{4CDDE2C9-5FE5-CDAD-48DC-10F0D1B04EEB}"/>
                </a:ext>
              </a:extLst>
            </p:cNvPr>
            <p:cNvSpPr/>
            <p:nvPr/>
          </p:nvSpPr>
          <p:spPr>
            <a:xfrm>
              <a:off x="196850" y="520192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519;p12">
              <a:extLst>
                <a:ext uri="{FF2B5EF4-FFF2-40B4-BE49-F238E27FC236}">
                  <a16:creationId xmlns:a16="http://schemas.microsoft.com/office/drawing/2014/main" id="{1AC205B0-DAEE-1FB3-1FAA-DA2F9A174452}"/>
                </a:ext>
              </a:extLst>
            </p:cNvPr>
            <p:cNvSpPr/>
            <p:nvPr/>
          </p:nvSpPr>
          <p:spPr>
            <a:xfrm>
              <a:off x="196850" y="625856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520;p12">
              <a:extLst>
                <a:ext uri="{FF2B5EF4-FFF2-40B4-BE49-F238E27FC236}">
                  <a16:creationId xmlns:a16="http://schemas.microsoft.com/office/drawing/2014/main" id="{EAB29AB6-052D-DDE6-3645-9C21AB9AFEB4}"/>
                </a:ext>
              </a:extLst>
            </p:cNvPr>
            <p:cNvSpPr/>
            <p:nvPr/>
          </p:nvSpPr>
          <p:spPr>
            <a:xfrm>
              <a:off x="196850" y="731520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521;p12" descr="カメラ 単色塗りつぶし">
              <a:extLst>
                <a:ext uri="{FF2B5EF4-FFF2-40B4-BE49-F238E27FC236}">
                  <a16:creationId xmlns:a16="http://schemas.microsoft.com/office/drawing/2014/main" id="{55960080-A5C5-6556-FEFC-F9428DD5C3A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2292961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522;p12" descr="カメラ 単色塗りつぶし">
              <a:extLst>
                <a:ext uri="{FF2B5EF4-FFF2-40B4-BE49-F238E27FC236}">
                  <a16:creationId xmlns:a16="http://schemas.microsoft.com/office/drawing/2014/main" id="{AA939E19-EEB7-E399-78F7-A4744CC4240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003" y="338196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523;p12" descr="カメラ 単色塗りつぶし">
              <a:extLst>
                <a:ext uri="{FF2B5EF4-FFF2-40B4-BE49-F238E27FC236}">
                  <a16:creationId xmlns:a16="http://schemas.microsoft.com/office/drawing/2014/main" id="{BD1DF03D-094D-EAD0-2EC2-7887B76FB08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4380091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524;p12" descr="カメラ 単色塗りつぶし">
              <a:extLst>
                <a:ext uri="{FF2B5EF4-FFF2-40B4-BE49-F238E27FC236}">
                  <a16:creationId xmlns:a16="http://schemas.microsoft.com/office/drawing/2014/main" id="{EE9A8D73-2F7D-4695-7B9C-F9C12E3DB6E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003" y="5469890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525;p12" descr="カメラ 単色塗りつぶし">
              <a:extLst>
                <a:ext uri="{FF2B5EF4-FFF2-40B4-BE49-F238E27FC236}">
                  <a16:creationId xmlns:a16="http://schemas.microsoft.com/office/drawing/2014/main" id="{E848618B-19BF-3A07-9A40-21120201372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659454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526;p12" descr="カメラ 単色塗りつぶし">
              <a:extLst>
                <a:ext uri="{FF2B5EF4-FFF2-40B4-BE49-F238E27FC236}">
                  <a16:creationId xmlns:a16="http://schemas.microsoft.com/office/drawing/2014/main" id="{D4879909-847A-5490-6DE1-02F4959FA4F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756830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527;p12">
              <a:extLst>
                <a:ext uri="{FF2B5EF4-FFF2-40B4-BE49-F238E27FC236}">
                  <a16:creationId xmlns:a16="http://schemas.microsoft.com/office/drawing/2014/main" id="{817F63FF-0782-42A1-F2FF-FFD4F56D82E7}"/>
                </a:ext>
              </a:extLst>
            </p:cNvPr>
            <p:cNvSpPr txBox="1"/>
            <p:nvPr/>
          </p:nvSpPr>
          <p:spPr>
            <a:xfrm>
              <a:off x="1910080" y="2108295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71" name="Google Shape;528;p12">
              <a:extLst>
                <a:ext uri="{FF2B5EF4-FFF2-40B4-BE49-F238E27FC236}">
                  <a16:creationId xmlns:a16="http://schemas.microsoft.com/office/drawing/2014/main" id="{8F8502ED-EF1F-626D-D45A-627F12416869}"/>
                </a:ext>
              </a:extLst>
            </p:cNvPr>
            <p:cNvSpPr txBox="1"/>
            <p:nvPr/>
          </p:nvSpPr>
          <p:spPr>
            <a:xfrm>
              <a:off x="3658740" y="2477627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72" name="Google Shape;529;p12">
              <a:extLst>
                <a:ext uri="{FF2B5EF4-FFF2-40B4-BE49-F238E27FC236}">
                  <a16:creationId xmlns:a16="http://schemas.microsoft.com/office/drawing/2014/main" id="{892DA7D7-8067-F52C-EBE1-F03F2C9AC9B8}"/>
                </a:ext>
              </a:extLst>
            </p:cNvPr>
            <p:cNvSpPr txBox="1"/>
            <p:nvPr/>
          </p:nvSpPr>
          <p:spPr>
            <a:xfrm>
              <a:off x="5132807" y="2719308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  <p:sp>
          <p:nvSpPr>
            <p:cNvPr id="73" name="Google Shape;530;p12">
              <a:extLst>
                <a:ext uri="{FF2B5EF4-FFF2-40B4-BE49-F238E27FC236}">
                  <a16:creationId xmlns:a16="http://schemas.microsoft.com/office/drawing/2014/main" id="{8725B3E3-24F7-24B9-B22A-7F1B2AC5C9E7}"/>
                </a:ext>
              </a:extLst>
            </p:cNvPr>
            <p:cNvSpPr txBox="1"/>
            <p:nvPr/>
          </p:nvSpPr>
          <p:spPr>
            <a:xfrm>
              <a:off x="1910835" y="3174965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74" name="Google Shape;531;p12">
              <a:extLst>
                <a:ext uri="{FF2B5EF4-FFF2-40B4-BE49-F238E27FC236}">
                  <a16:creationId xmlns:a16="http://schemas.microsoft.com/office/drawing/2014/main" id="{9618789C-9389-71E5-07C1-97F1AE48FA83}"/>
                </a:ext>
              </a:extLst>
            </p:cNvPr>
            <p:cNvSpPr txBox="1"/>
            <p:nvPr/>
          </p:nvSpPr>
          <p:spPr>
            <a:xfrm>
              <a:off x="3659495" y="3544297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75" name="Google Shape;532;p12">
              <a:extLst>
                <a:ext uri="{FF2B5EF4-FFF2-40B4-BE49-F238E27FC236}">
                  <a16:creationId xmlns:a16="http://schemas.microsoft.com/office/drawing/2014/main" id="{29D466FB-6059-8DFE-212C-2C17B196BDCF}"/>
                </a:ext>
              </a:extLst>
            </p:cNvPr>
            <p:cNvSpPr txBox="1"/>
            <p:nvPr/>
          </p:nvSpPr>
          <p:spPr>
            <a:xfrm>
              <a:off x="5133562" y="3785978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  <p:sp>
          <p:nvSpPr>
            <p:cNvPr id="76" name="Google Shape;533;p12">
              <a:extLst>
                <a:ext uri="{FF2B5EF4-FFF2-40B4-BE49-F238E27FC236}">
                  <a16:creationId xmlns:a16="http://schemas.microsoft.com/office/drawing/2014/main" id="{C76DC22A-98E1-0BB9-7787-1B7724159871}"/>
                </a:ext>
              </a:extLst>
            </p:cNvPr>
            <p:cNvSpPr txBox="1"/>
            <p:nvPr/>
          </p:nvSpPr>
          <p:spPr>
            <a:xfrm>
              <a:off x="1910835" y="4173431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77" name="Google Shape;534;p12">
              <a:extLst>
                <a:ext uri="{FF2B5EF4-FFF2-40B4-BE49-F238E27FC236}">
                  <a16:creationId xmlns:a16="http://schemas.microsoft.com/office/drawing/2014/main" id="{0C79FD8D-C712-D187-2440-F0FFAEB3AC08}"/>
                </a:ext>
              </a:extLst>
            </p:cNvPr>
            <p:cNvSpPr txBox="1"/>
            <p:nvPr/>
          </p:nvSpPr>
          <p:spPr>
            <a:xfrm>
              <a:off x="3659495" y="4542763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78" name="Google Shape;535;p12">
              <a:extLst>
                <a:ext uri="{FF2B5EF4-FFF2-40B4-BE49-F238E27FC236}">
                  <a16:creationId xmlns:a16="http://schemas.microsoft.com/office/drawing/2014/main" id="{4D2883AB-885C-CC88-8D40-64A892E22C70}"/>
                </a:ext>
              </a:extLst>
            </p:cNvPr>
            <p:cNvSpPr txBox="1"/>
            <p:nvPr/>
          </p:nvSpPr>
          <p:spPr>
            <a:xfrm>
              <a:off x="5133562" y="4784444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  <p:sp>
          <p:nvSpPr>
            <p:cNvPr id="79" name="Google Shape;536;p12">
              <a:extLst>
                <a:ext uri="{FF2B5EF4-FFF2-40B4-BE49-F238E27FC236}">
                  <a16:creationId xmlns:a16="http://schemas.microsoft.com/office/drawing/2014/main" id="{FF03DB01-73B1-8BFF-7564-42C7B4B69CBC}"/>
                </a:ext>
              </a:extLst>
            </p:cNvPr>
            <p:cNvSpPr txBox="1"/>
            <p:nvPr/>
          </p:nvSpPr>
          <p:spPr>
            <a:xfrm>
              <a:off x="1934496" y="5265099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80" name="Google Shape;537;p12">
              <a:extLst>
                <a:ext uri="{FF2B5EF4-FFF2-40B4-BE49-F238E27FC236}">
                  <a16:creationId xmlns:a16="http://schemas.microsoft.com/office/drawing/2014/main" id="{598062F5-5543-696F-C8FB-933BA76E7990}"/>
                </a:ext>
              </a:extLst>
            </p:cNvPr>
            <p:cNvSpPr txBox="1"/>
            <p:nvPr/>
          </p:nvSpPr>
          <p:spPr>
            <a:xfrm>
              <a:off x="3683156" y="5634431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81" name="Google Shape;538;p12">
              <a:extLst>
                <a:ext uri="{FF2B5EF4-FFF2-40B4-BE49-F238E27FC236}">
                  <a16:creationId xmlns:a16="http://schemas.microsoft.com/office/drawing/2014/main" id="{A25F633B-0011-3974-51A2-F2FF46066E5D}"/>
                </a:ext>
              </a:extLst>
            </p:cNvPr>
            <p:cNvSpPr txBox="1"/>
            <p:nvPr/>
          </p:nvSpPr>
          <p:spPr>
            <a:xfrm>
              <a:off x="5157223" y="5876112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  <p:sp>
          <p:nvSpPr>
            <p:cNvPr id="82" name="Google Shape;539;p12">
              <a:extLst>
                <a:ext uri="{FF2B5EF4-FFF2-40B4-BE49-F238E27FC236}">
                  <a16:creationId xmlns:a16="http://schemas.microsoft.com/office/drawing/2014/main" id="{D7A6EA32-0E1D-334F-6A75-C88BCB3B102F}"/>
                </a:ext>
              </a:extLst>
            </p:cNvPr>
            <p:cNvSpPr txBox="1"/>
            <p:nvPr/>
          </p:nvSpPr>
          <p:spPr>
            <a:xfrm>
              <a:off x="1910835" y="6321739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83" name="Google Shape;540;p12">
              <a:extLst>
                <a:ext uri="{FF2B5EF4-FFF2-40B4-BE49-F238E27FC236}">
                  <a16:creationId xmlns:a16="http://schemas.microsoft.com/office/drawing/2014/main" id="{71461F26-BF48-36ED-2956-D9C0F602C88B}"/>
                </a:ext>
              </a:extLst>
            </p:cNvPr>
            <p:cNvSpPr txBox="1"/>
            <p:nvPr/>
          </p:nvSpPr>
          <p:spPr>
            <a:xfrm>
              <a:off x="3659495" y="6691071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84" name="Google Shape;541;p12">
              <a:extLst>
                <a:ext uri="{FF2B5EF4-FFF2-40B4-BE49-F238E27FC236}">
                  <a16:creationId xmlns:a16="http://schemas.microsoft.com/office/drawing/2014/main" id="{AC91BDAF-0410-9BB4-990D-249A29EAE18B}"/>
                </a:ext>
              </a:extLst>
            </p:cNvPr>
            <p:cNvSpPr txBox="1"/>
            <p:nvPr/>
          </p:nvSpPr>
          <p:spPr>
            <a:xfrm>
              <a:off x="5133562" y="6932752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  <p:sp>
          <p:nvSpPr>
            <p:cNvPr id="85" name="Google Shape;542;p12">
              <a:extLst>
                <a:ext uri="{FF2B5EF4-FFF2-40B4-BE49-F238E27FC236}">
                  <a16:creationId xmlns:a16="http://schemas.microsoft.com/office/drawing/2014/main" id="{5F9C268B-8443-E8AB-AF7D-4118F3D97501}"/>
                </a:ext>
              </a:extLst>
            </p:cNvPr>
            <p:cNvSpPr txBox="1"/>
            <p:nvPr/>
          </p:nvSpPr>
          <p:spPr>
            <a:xfrm>
              <a:off x="1937837" y="7327963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86" name="Google Shape;543;p12">
              <a:extLst>
                <a:ext uri="{FF2B5EF4-FFF2-40B4-BE49-F238E27FC236}">
                  <a16:creationId xmlns:a16="http://schemas.microsoft.com/office/drawing/2014/main" id="{92ADE33E-BAE5-95E8-F48B-D6DFF79D3C85}"/>
                </a:ext>
              </a:extLst>
            </p:cNvPr>
            <p:cNvSpPr txBox="1"/>
            <p:nvPr/>
          </p:nvSpPr>
          <p:spPr>
            <a:xfrm>
              <a:off x="3686497" y="7697295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87" name="Google Shape;544;p12">
              <a:extLst>
                <a:ext uri="{FF2B5EF4-FFF2-40B4-BE49-F238E27FC236}">
                  <a16:creationId xmlns:a16="http://schemas.microsoft.com/office/drawing/2014/main" id="{D762810C-876E-6144-B4F7-8B72B203ADA6}"/>
                </a:ext>
              </a:extLst>
            </p:cNvPr>
            <p:cNvSpPr txBox="1"/>
            <p:nvPr/>
          </p:nvSpPr>
          <p:spPr>
            <a:xfrm>
              <a:off x="5160564" y="7938976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</p:grpSp>
      <p:sp>
        <p:nvSpPr>
          <p:cNvPr id="88" name="Google Shape;554;p12">
            <a:extLst>
              <a:ext uri="{FF2B5EF4-FFF2-40B4-BE49-F238E27FC236}">
                <a16:creationId xmlns:a16="http://schemas.microsoft.com/office/drawing/2014/main" id="{DFD57C1C-51E1-DB16-F45E-EF3EA6AEBB5D}"/>
              </a:ext>
            </a:extLst>
          </p:cNvPr>
          <p:cNvSpPr/>
          <p:nvPr/>
        </p:nvSpPr>
        <p:spPr>
          <a:xfrm>
            <a:off x="393886" y="760119"/>
            <a:ext cx="6477682" cy="5057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318" tIns="44147" rIns="88318" bIns="44147" anchor="ctr" anchorCtr="0">
            <a:noAutofit/>
          </a:bodyPr>
          <a:lstStyle/>
          <a:p>
            <a:pPr algn="ctr"/>
            <a:r>
              <a:rPr lang="ja-JP" altLang="en-US" sz="1739"/>
              <a:t>投稿一覧</a:t>
            </a:r>
            <a:endParaRPr sz="1739"/>
          </a:p>
        </p:txBody>
      </p:sp>
      <p:sp>
        <p:nvSpPr>
          <p:cNvPr id="89" name="Google Shape;555;p12">
            <a:extLst>
              <a:ext uri="{FF2B5EF4-FFF2-40B4-BE49-F238E27FC236}">
                <a16:creationId xmlns:a16="http://schemas.microsoft.com/office/drawing/2014/main" id="{92D808CC-4BAC-2730-D2F7-283E277D389B}"/>
              </a:ext>
            </a:extLst>
          </p:cNvPr>
          <p:cNvSpPr/>
          <p:nvPr/>
        </p:nvSpPr>
        <p:spPr>
          <a:xfrm>
            <a:off x="393886" y="1267093"/>
            <a:ext cx="6477682" cy="505707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318" tIns="44147" rIns="88318" bIns="44147" anchor="ctr" anchorCtr="0">
            <a:noAutofit/>
          </a:bodyPr>
          <a:lstStyle/>
          <a:p>
            <a:pPr algn="ctr"/>
            <a:r>
              <a:rPr lang="ja-JP" altLang="en-US" sz="1739"/>
              <a:t>自分の投稿</a:t>
            </a:r>
            <a:endParaRPr sz="1739"/>
          </a:p>
        </p:txBody>
      </p:sp>
      <p:pic>
        <p:nvPicPr>
          <p:cNvPr id="3" name="グラフィックス 2" descr="ごみ 枠線">
            <a:extLst>
              <a:ext uri="{FF2B5EF4-FFF2-40B4-BE49-F238E27FC236}">
                <a16:creationId xmlns:a16="http://schemas.microsoft.com/office/drawing/2014/main" id="{2B79C26D-9C7B-D105-A113-2C116C2CC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1239" y="2206914"/>
            <a:ext cx="659251" cy="659251"/>
          </a:xfrm>
          <a:prstGeom prst="rect">
            <a:avLst/>
          </a:prstGeom>
        </p:spPr>
      </p:pic>
      <p:pic>
        <p:nvPicPr>
          <p:cNvPr id="92" name="グラフィックス 91" descr="ごみ 枠線">
            <a:extLst>
              <a:ext uri="{FF2B5EF4-FFF2-40B4-BE49-F238E27FC236}">
                <a16:creationId xmlns:a16="http://schemas.microsoft.com/office/drawing/2014/main" id="{3B10821E-6FFE-0283-1069-742FED8C8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1238" y="3071159"/>
            <a:ext cx="659251" cy="659251"/>
          </a:xfrm>
          <a:prstGeom prst="rect">
            <a:avLst/>
          </a:prstGeom>
        </p:spPr>
      </p:pic>
      <p:pic>
        <p:nvPicPr>
          <p:cNvPr id="93" name="グラフィックス 92" descr="ごみ 枠線">
            <a:extLst>
              <a:ext uri="{FF2B5EF4-FFF2-40B4-BE49-F238E27FC236}">
                <a16:creationId xmlns:a16="http://schemas.microsoft.com/office/drawing/2014/main" id="{4D7F20A3-CF18-CD82-E67D-A16D8CD42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469" y="3985354"/>
            <a:ext cx="659251" cy="659251"/>
          </a:xfrm>
          <a:prstGeom prst="rect">
            <a:avLst/>
          </a:prstGeom>
        </p:spPr>
      </p:pic>
      <p:pic>
        <p:nvPicPr>
          <p:cNvPr id="94" name="グラフィックス 93" descr="ごみ 枠線">
            <a:extLst>
              <a:ext uri="{FF2B5EF4-FFF2-40B4-BE49-F238E27FC236}">
                <a16:creationId xmlns:a16="http://schemas.microsoft.com/office/drawing/2014/main" id="{92209CC3-30A0-65E5-4340-7BE548A55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1342" y="4879079"/>
            <a:ext cx="659251" cy="659251"/>
          </a:xfrm>
          <a:prstGeom prst="rect">
            <a:avLst/>
          </a:prstGeom>
        </p:spPr>
      </p:pic>
      <p:pic>
        <p:nvPicPr>
          <p:cNvPr id="95" name="グラフィックス 94" descr="ごみ 枠線">
            <a:extLst>
              <a:ext uri="{FF2B5EF4-FFF2-40B4-BE49-F238E27FC236}">
                <a16:creationId xmlns:a16="http://schemas.microsoft.com/office/drawing/2014/main" id="{9FFE9C33-DAED-324C-837A-7854A5F5B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468" y="5773087"/>
            <a:ext cx="659251" cy="659251"/>
          </a:xfrm>
          <a:prstGeom prst="rect">
            <a:avLst/>
          </a:prstGeom>
        </p:spPr>
      </p:pic>
      <p:pic>
        <p:nvPicPr>
          <p:cNvPr id="96" name="グラフィックス 95" descr="ごみ 枠線">
            <a:extLst>
              <a:ext uri="{FF2B5EF4-FFF2-40B4-BE49-F238E27FC236}">
                <a16:creationId xmlns:a16="http://schemas.microsoft.com/office/drawing/2014/main" id="{30EBB416-4F6B-3223-94D9-93580459E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1342" y="6606333"/>
            <a:ext cx="659251" cy="65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2"/>
          <p:cNvSpPr/>
          <p:nvPr/>
        </p:nvSpPr>
        <p:spPr>
          <a:xfrm>
            <a:off x="905095" y="1249684"/>
            <a:ext cx="5283359" cy="7444733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34" tIns="36007" rIns="72034" bIns="36007" anchor="ctr" anchorCtr="0">
            <a:noAutofit/>
          </a:bodyPr>
          <a:lstStyle/>
          <a:p>
            <a:pPr algn="ctr"/>
            <a:endParaRPr sz="141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4" name="Google Shape;50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1689" y="7807916"/>
            <a:ext cx="691484" cy="76100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12"/>
          <p:cNvSpPr txBox="1"/>
          <p:nvPr/>
        </p:nvSpPr>
        <p:spPr>
          <a:xfrm>
            <a:off x="752881" y="7966462"/>
            <a:ext cx="1729052" cy="41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34" tIns="36007" rIns="72034" bIns="36007" anchor="t" anchorCtr="0">
            <a:spAutoFit/>
          </a:bodyPr>
          <a:lstStyle/>
          <a:p>
            <a:pPr algn="ctr"/>
            <a:r>
              <a:rPr lang="ja-JP" altLang="en-US" sz="22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戻る</a:t>
            </a:r>
            <a:endParaRPr sz="1418"/>
          </a:p>
        </p:txBody>
      </p:sp>
      <p:pic>
        <p:nvPicPr>
          <p:cNvPr id="506" name="Google Shape;50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3879" y="7807916"/>
            <a:ext cx="693196" cy="76100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2"/>
          <p:cNvSpPr txBox="1"/>
          <p:nvPr/>
        </p:nvSpPr>
        <p:spPr>
          <a:xfrm>
            <a:off x="5172388" y="7990711"/>
            <a:ext cx="916173" cy="36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34" tIns="36007" rIns="72034" bIns="36007" anchor="t" anchorCtr="0">
            <a:spAutoFit/>
          </a:bodyPr>
          <a:lstStyle/>
          <a:p>
            <a:r>
              <a:rPr lang="ja-JP" altLang="en-US" sz="1891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トップ</a:t>
            </a:r>
            <a:endParaRPr sz="1418" b="1"/>
          </a:p>
        </p:txBody>
      </p:sp>
      <p:grpSp>
        <p:nvGrpSpPr>
          <p:cNvPr id="508" name="Google Shape;508;p12"/>
          <p:cNvGrpSpPr/>
          <p:nvPr/>
        </p:nvGrpSpPr>
        <p:grpSpPr>
          <a:xfrm>
            <a:off x="905095" y="2321358"/>
            <a:ext cx="5283359" cy="4362287"/>
            <a:chOff x="196850" y="2032000"/>
            <a:chExt cx="6705600" cy="6339840"/>
          </a:xfrm>
        </p:grpSpPr>
        <p:sp>
          <p:nvSpPr>
            <p:cNvPr id="509" name="Google Shape;509;p12"/>
            <p:cNvSpPr/>
            <p:nvPr/>
          </p:nvSpPr>
          <p:spPr>
            <a:xfrm>
              <a:off x="196850" y="203200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196850" y="308864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196850" y="414528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196850" y="520192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196850" y="625856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196850" y="731520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196850" y="203200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>
              <a:off x="196850" y="308864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196850" y="414528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>
              <a:off x="196850" y="520192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196850" y="625856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196850" y="731520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34" tIns="36007" rIns="72034" bIns="36007" anchor="ctr" anchorCtr="0">
              <a:noAutofit/>
            </a:bodyPr>
            <a:lstStyle/>
            <a:p>
              <a:pPr algn="ctr"/>
              <a:endParaRPr sz="14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1" name="Google Shape;521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2292961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003" y="338196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4380091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003" y="5469890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659454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12" descr="カメラ 単色塗りつぶし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756830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12"/>
            <p:cNvSpPr txBox="1"/>
            <p:nvPr/>
          </p:nvSpPr>
          <p:spPr>
            <a:xfrm>
              <a:off x="1910080" y="2108295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28" name="Google Shape;528;p12"/>
            <p:cNvSpPr txBox="1"/>
            <p:nvPr/>
          </p:nvSpPr>
          <p:spPr>
            <a:xfrm>
              <a:off x="3658740" y="2477627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29" name="Google Shape;529;p12"/>
            <p:cNvSpPr txBox="1"/>
            <p:nvPr/>
          </p:nvSpPr>
          <p:spPr>
            <a:xfrm>
              <a:off x="5132807" y="2719309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  <p:sp>
          <p:nvSpPr>
            <p:cNvPr id="530" name="Google Shape;530;p12"/>
            <p:cNvSpPr txBox="1"/>
            <p:nvPr/>
          </p:nvSpPr>
          <p:spPr>
            <a:xfrm>
              <a:off x="1910835" y="3174965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31" name="Google Shape;531;p12"/>
            <p:cNvSpPr txBox="1"/>
            <p:nvPr/>
          </p:nvSpPr>
          <p:spPr>
            <a:xfrm>
              <a:off x="3659495" y="3544297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32" name="Google Shape;532;p12"/>
            <p:cNvSpPr txBox="1"/>
            <p:nvPr/>
          </p:nvSpPr>
          <p:spPr>
            <a:xfrm>
              <a:off x="5133562" y="3785978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  <p:sp>
          <p:nvSpPr>
            <p:cNvPr id="533" name="Google Shape;533;p12"/>
            <p:cNvSpPr txBox="1"/>
            <p:nvPr/>
          </p:nvSpPr>
          <p:spPr>
            <a:xfrm>
              <a:off x="1910835" y="4173431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34" name="Google Shape;534;p12"/>
            <p:cNvSpPr txBox="1"/>
            <p:nvPr/>
          </p:nvSpPr>
          <p:spPr>
            <a:xfrm>
              <a:off x="3659495" y="4542763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35" name="Google Shape;535;p12"/>
            <p:cNvSpPr txBox="1"/>
            <p:nvPr/>
          </p:nvSpPr>
          <p:spPr>
            <a:xfrm>
              <a:off x="5133562" y="4784445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  <p:sp>
          <p:nvSpPr>
            <p:cNvPr id="536" name="Google Shape;536;p12"/>
            <p:cNvSpPr txBox="1"/>
            <p:nvPr/>
          </p:nvSpPr>
          <p:spPr>
            <a:xfrm>
              <a:off x="1934496" y="5265098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37" name="Google Shape;537;p12"/>
            <p:cNvSpPr txBox="1"/>
            <p:nvPr/>
          </p:nvSpPr>
          <p:spPr>
            <a:xfrm>
              <a:off x="3683156" y="5634432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38" name="Google Shape;538;p12"/>
            <p:cNvSpPr txBox="1"/>
            <p:nvPr/>
          </p:nvSpPr>
          <p:spPr>
            <a:xfrm>
              <a:off x="5157223" y="5876112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  <p:sp>
          <p:nvSpPr>
            <p:cNvPr id="539" name="Google Shape;539;p12"/>
            <p:cNvSpPr txBox="1"/>
            <p:nvPr/>
          </p:nvSpPr>
          <p:spPr>
            <a:xfrm>
              <a:off x="1910835" y="6321740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40" name="Google Shape;540;p12"/>
            <p:cNvSpPr txBox="1"/>
            <p:nvPr/>
          </p:nvSpPr>
          <p:spPr>
            <a:xfrm>
              <a:off x="3659495" y="6691070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41" name="Google Shape;541;p12"/>
            <p:cNvSpPr txBox="1"/>
            <p:nvPr/>
          </p:nvSpPr>
          <p:spPr>
            <a:xfrm>
              <a:off x="5133562" y="6932752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  <p:sp>
          <p:nvSpPr>
            <p:cNvPr id="542" name="Google Shape;542;p12"/>
            <p:cNvSpPr txBox="1"/>
            <p:nvPr/>
          </p:nvSpPr>
          <p:spPr>
            <a:xfrm>
              <a:off x="1937837" y="7327963"/>
              <a:ext cx="19914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418"/>
            </a:p>
          </p:txBody>
        </p:sp>
        <p:sp>
          <p:nvSpPr>
            <p:cNvPr id="543" name="Google Shape;543;p12"/>
            <p:cNvSpPr txBox="1"/>
            <p:nvPr/>
          </p:nvSpPr>
          <p:spPr>
            <a:xfrm>
              <a:off x="3686498" y="7697295"/>
              <a:ext cx="26619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418"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5160564" y="7938975"/>
              <a:ext cx="1713300" cy="422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34" tIns="36007" rIns="72034" bIns="36007" anchor="t" anchorCtr="0">
              <a:spAutoFit/>
            </a:bodyPr>
            <a:lstStyle/>
            <a:p>
              <a:r>
                <a:rPr lang="ja-JP" altLang="en-US" sz="141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418"/>
            </a:p>
          </p:txBody>
        </p:sp>
      </p:grpSp>
      <p:sp>
        <p:nvSpPr>
          <p:cNvPr id="554" name="Google Shape;554;p12"/>
          <p:cNvSpPr/>
          <p:nvPr/>
        </p:nvSpPr>
        <p:spPr>
          <a:xfrm>
            <a:off x="905095" y="1326672"/>
            <a:ext cx="5283359" cy="4124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34" tIns="36007" rIns="72034" bIns="36007" anchor="ctr" anchorCtr="0">
            <a:noAutofit/>
          </a:bodyPr>
          <a:lstStyle/>
          <a:p>
            <a:pPr algn="ctr"/>
            <a:r>
              <a:rPr lang="ja-JP" altLang="en-US" sz="1418"/>
              <a:t>投稿一覧</a:t>
            </a:r>
            <a:endParaRPr sz="1418"/>
          </a:p>
        </p:txBody>
      </p:sp>
      <p:sp>
        <p:nvSpPr>
          <p:cNvPr id="555" name="Google Shape;555;p12"/>
          <p:cNvSpPr/>
          <p:nvPr/>
        </p:nvSpPr>
        <p:spPr>
          <a:xfrm>
            <a:off x="905095" y="1740172"/>
            <a:ext cx="5283359" cy="412467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34" tIns="36007" rIns="72034" bIns="36007" anchor="ctr" anchorCtr="0">
            <a:noAutofit/>
          </a:bodyPr>
          <a:lstStyle/>
          <a:p>
            <a:pPr algn="ctr"/>
            <a:endParaRPr sz="1418"/>
          </a:p>
        </p:txBody>
      </p:sp>
      <p:sp>
        <p:nvSpPr>
          <p:cNvPr id="46" name="Google Shape;503;p12">
            <a:extLst>
              <a:ext uri="{FF2B5EF4-FFF2-40B4-BE49-F238E27FC236}">
                <a16:creationId xmlns:a16="http://schemas.microsoft.com/office/drawing/2014/main" id="{07DD5552-9934-21A5-1EAB-1DA9D82A9172}"/>
              </a:ext>
            </a:extLst>
          </p:cNvPr>
          <p:cNvSpPr/>
          <p:nvPr/>
        </p:nvSpPr>
        <p:spPr>
          <a:xfrm>
            <a:off x="393886" y="567504"/>
            <a:ext cx="6477682" cy="9127642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318" tIns="44147" rIns="88318" bIns="44147" anchor="ctr" anchorCtr="0">
            <a:noAutofit/>
          </a:bodyPr>
          <a:lstStyle/>
          <a:p>
            <a:pPr algn="ctr"/>
            <a:endParaRPr sz="173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504;p12">
            <a:extLst>
              <a:ext uri="{FF2B5EF4-FFF2-40B4-BE49-F238E27FC236}">
                <a16:creationId xmlns:a16="http://schemas.microsoft.com/office/drawing/2014/main" id="{9A69111C-2B23-FFFB-37D1-B971EA6F4A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51" y="8706472"/>
            <a:ext cx="847796" cy="93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505;p12">
            <a:extLst>
              <a:ext uri="{FF2B5EF4-FFF2-40B4-BE49-F238E27FC236}">
                <a16:creationId xmlns:a16="http://schemas.microsoft.com/office/drawing/2014/main" id="{47EA8800-E474-BAEB-17BD-BC8B936AC698}"/>
              </a:ext>
            </a:extLst>
          </p:cNvPr>
          <p:cNvSpPr txBox="1"/>
          <p:nvPr/>
        </p:nvSpPr>
        <p:spPr>
          <a:xfrm>
            <a:off x="207264" y="8900858"/>
            <a:ext cx="2119911" cy="50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18" tIns="44147" rIns="88318" bIns="44147" anchor="t" anchorCtr="0">
            <a:spAutoFit/>
          </a:bodyPr>
          <a:lstStyle/>
          <a:p>
            <a:pPr algn="ctr"/>
            <a:r>
              <a:rPr lang="ja-JP" altLang="en-US" sz="27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戻る</a:t>
            </a:r>
            <a:endParaRPr sz="1739"/>
          </a:p>
        </p:txBody>
      </p:sp>
      <p:pic>
        <p:nvPicPr>
          <p:cNvPr id="49" name="Google Shape;506;p12">
            <a:extLst>
              <a:ext uri="{FF2B5EF4-FFF2-40B4-BE49-F238E27FC236}">
                <a16:creationId xmlns:a16="http://schemas.microsoft.com/office/drawing/2014/main" id="{9F536CAA-955A-DC30-A85A-99791C892B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2511" y="8706472"/>
            <a:ext cx="849895" cy="93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7;p12">
            <a:extLst>
              <a:ext uri="{FF2B5EF4-FFF2-40B4-BE49-F238E27FC236}">
                <a16:creationId xmlns:a16="http://schemas.microsoft.com/office/drawing/2014/main" id="{829C3B07-EAE4-8832-C04E-C5FD9D7D06D8}"/>
              </a:ext>
            </a:extLst>
          </p:cNvPr>
          <p:cNvSpPr txBox="1"/>
          <p:nvPr/>
        </p:nvSpPr>
        <p:spPr>
          <a:xfrm>
            <a:off x="5625816" y="8930589"/>
            <a:ext cx="1123277" cy="446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18" tIns="44147" rIns="88318" bIns="44147" anchor="t" anchorCtr="0">
            <a:spAutoFit/>
          </a:bodyPr>
          <a:lstStyle/>
          <a:p>
            <a:r>
              <a:rPr lang="ja-JP" altLang="en-US" sz="231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トップ</a:t>
            </a:r>
            <a:endParaRPr sz="1739" b="1"/>
          </a:p>
        </p:txBody>
      </p:sp>
      <p:grpSp>
        <p:nvGrpSpPr>
          <p:cNvPr id="51" name="Google Shape;508;p12">
            <a:extLst>
              <a:ext uri="{FF2B5EF4-FFF2-40B4-BE49-F238E27FC236}">
                <a16:creationId xmlns:a16="http://schemas.microsoft.com/office/drawing/2014/main" id="{308B39CC-FD2D-27B5-1150-8DBD7086CC29}"/>
              </a:ext>
            </a:extLst>
          </p:cNvPr>
          <p:cNvGrpSpPr/>
          <p:nvPr/>
        </p:nvGrpSpPr>
        <p:grpSpPr>
          <a:xfrm>
            <a:off x="393886" y="1979658"/>
            <a:ext cx="6477682" cy="5348398"/>
            <a:chOff x="196850" y="2032000"/>
            <a:chExt cx="6705600" cy="6339840"/>
          </a:xfrm>
        </p:grpSpPr>
        <p:sp>
          <p:nvSpPr>
            <p:cNvPr id="52" name="Google Shape;509;p12">
              <a:extLst>
                <a:ext uri="{FF2B5EF4-FFF2-40B4-BE49-F238E27FC236}">
                  <a16:creationId xmlns:a16="http://schemas.microsoft.com/office/drawing/2014/main" id="{D60BCB75-8747-FA1B-5D09-49CF28126428}"/>
                </a:ext>
              </a:extLst>
            </p:cNvPr>
            <p:cNvSpPr/>
            <p:nvPr/>
          </p:nvSpPr>
          <p:spPr>
            <a:xfrm>
              <a:off x="196850" y="203200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10;p12">
              <a:extLst>
                <a:ext uri="{FF2B5EF4-FFF2-40B4-BE49-F238E27FC236}">
                  <a16:creationId xmlns:a16="http://schemas.microsoft.com/office/drawing/2014/main" id="{F720ABF4-A942-DF31-75E4-5414A196992E}"/>
                </a:ext>
              </a:extLst>
            </p:cNvPr>
            <p:cNvSpPr/>
            <p:nvPr/>
          </p:nvSpPr>
          <p:spPr>
            <a:xfrm>
              <a:off x="196850" y="308864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11;p12">
              <a:extLst>
                <a:ext uri="{FF2B5EF4-FFF2-40B4-BE49-F238E27FC236}">
                  <a16:creationId xmlns:a16="http://schemas.microsoft.com/office/drawing/2014/main" id="{351B90E9-D6C0-9DA9-6582-609C3CA57446}"/>
                </a:ext>
              </a:extLst>
            </p:cNvPr>
            <p:cNvSpPr/>
            <p:nvPr/>
          </p:nvSpPr>
          <p:spPr>
            <a:xfrm>
              <a:off x="196850" y="414528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12;p12">
              <a:extLst>
                <a:ext uri="{FF2B5EF4-FFF2-40B4-BE49-F238E27FC236}">
                  <a16:creationId xmlns:a16="http://schemas.microsoft.com/office/drawing/2014/main" id="{68D68141-B70E-D5BD-004B-5EA077E360BE}"/>
                </a:ext>
              </a:extLst>
            </p:cNvPr>
            <p:cNvSpPr/>
            <p:nvPr/>
          </p:nvSpPr>
          <p:spPr>
            <a:xfrm>
              <a:off x="196850" y="520192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13;p12">
              <a:extLst>
                <a:ext uri="{FF2B5EF4-FFF2-40B4-BE49-F238E27FC236}">
                  <a16:creationId xmlns:a16="http://schemas.microsoft.com/office/drawing/2014/main" id="{2232B171-4D3B-81C2-CA0A-E73EFDC42F8C}"/>
                </a:ext>
              </a:extLst>
            </p:cNvPr>
            <p:cNvSpPr/>
            <p:nvPr/>
          </p:nvSpPr>
          <p:spPr>
            <a:xfrm>
              <a:off x="196850" y="625856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14;p12">
              <a:extLst>
                <a:ext uri="{FF2B5EF4-FFF2-40B4-BE49-F238E27FC236}">
                  <a16:creationId xmlns:a16="http://schemas.microsoft.com/office/drawing/2014/main" id="{E4A50DC1-00AA-3384-54F6-24D02789F0BA}"/>
                </a:ext>
              </a:extLst>
            </p:cNvPr>
            <p:cNvSpPr/>
            <p:nvPr/>
          </p:nvSpPr>
          <p:spPr>
            <a:xfrm>
              <a:off x="196850" y="7315200"/>
              <a:ext cx="670560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15;p12">
              <a:extLst>
                <a:ext uri="{FF2B5EF4-FFF2-40B4-BE49-F238E27FC236}">
                  <a16:creationId xmlns:a16="http://schemas.microsoft.com/office/drawing/2014/main" id="{C0AD8460-5730-9ECF-90E9-236E11910106}"/>
                </a:ext>
              </a:extLst>
            </p:cNvPr>
            <p:cNvSpPr/>
            <p:nvPr/>
          </p:nvSpPr>
          <p:spPr>
            <a:xfrm>
              <a:off x="196850" y="203200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16;p12">
              <a:extLst>
                <a:ext uri="{FF2B5EF4-FFF2-40B4-BE49-F238E27FC236}">
                  <a16:creationId xmlns:a16="http://schemas.microsoft.com/office/drawing/2014/main" id="{43BC0EB6-CC8D-EF6F-C6E5-3651BD06D56A}"/>
                </a:ext>
              </a:extLst>
            </p:cNvPr>
            <p:cNvSpPr/>
            <p:nvPr/>
          </p:nvSpPr>
          <p:spPr>
            <a:xfrm>
              <a:off x="196850" y="308864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517;p12">
              <a:extLst>
                <a:ext uri="{FF2B5EF4-FFF2-40B4-BE49-F238E27FC236}">
                  <a16:creationId xmlns:a16="http://schemas.microsoft.com/office/drawing/2014/main" id="{E0C5B73F-CB10-2F7F-17B1-EE677293EB4F}"/>
                </a:ext>
              </a:extLst>
            </p:cNvPr>
            <p:cNvSpPr/>
            <p:nvPr/>
          </p:nvSpPr>
          <p:spPr>
            <a:xfrm>
              <a:off x="196850" y="414528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518;p12">
              <a:extLst>
                <a:ext uri="{FF2B5EF4-FFF2-40B4-BE49-F238E27FC236}">
                  <a16:creationId xmlns:a16="http://schemas.microsoft.com/office/drawing/2014/main" id="{4CDDE2C9-5FE5-CDAD-48DC-10F0D1B04EEB}"/>
                </a:ext>
              </a:extLst>
            </p:cNvPr>
            <p:cNvSpPr/>
            <p:nvPr/>
          </p:nvSpPr>
          <p:spPr>
            <a:xfrm>
              <a:off x="196850" y="520192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519;p12">
              <a:extLst>
                <a:ext uri="{FF2B5EF4-FFF2-40B4-BE49-F238E27FC236}">
                  <a16:creationId xmlns:a16="http://schemas.microsoft.com/office/drawing/2014/main" id="{1AC205B0-DAEE-1FB3-1FAA-DA2F9A174452}"/>
                </a:ext>
              </a:extLst>
            </p:cNvPr>
            <p:cNvSpPr/>
            <p:nvPr/>
          </p:nvSpPr>
          <p:spPr>
            <a:xfrm>
              <a:off x="196850" y="625856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520;p12">
              <a:extLst>
                <a:ext uri="{FF2B5EF4-FFF2-40B4-BE49-F238E27FC236}">
                  <a16:creationId xmlns:a16="http://schemas.microsoft.com/office/drawing/2014/main" id="{EAB29AB6-052D-DDE6-3645-9C21AB9AFEB4}"/>
                </a:ext>
              </a:extLst>
            </p:cNvPr>
            <p:cNvSpPr/>
            <p:nvPr/>
          </p:nvSpPr>
          <p:spPr>
            <a:xfrm>
              <a:off x="196850" y="7315200"/>
              <a:ext cx="1713230" cy="1056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8318" tIns="44147" rIns="88318" bIns="44147" anchor="ctr" anchorCtr="0">
              <a:noAutofit/>
            </a:bodyPr>
            <a:lstStyle/>
            <a:p>
              <a:pPr algn="ctr"/>
              <a:endParaRPr sz="17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521;p12" descr="カメラ 単色塗りつぶし">
              <a:extLst>
                <a:ext uri="{FF2B5EF4-FFF2-40B4-BE49-F238E27FC236}">
                  <a16:creationId xmlns:a16="http://schemas.microsoft.com/office/drawing/2014/main" id="{55960080-A5C5-6556-FEFC-F9428DD5C3A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2292961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522;p12" descr="カメラ 単色塗りつぶし">
              <a:extLst>
                <a:ext uri="{FF2B5EF4-FFF2-40B4-BE49-F238E27FC236}">
                  <a16:creationId xmlns:a16="http://schemas.microsoft.com/office/drawing/2014/main" id="{AA939E19-EEB7-E399-78F7-A4744CC4240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003" y="338196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523;p12" descr="カメラ 単色塗りつぶし">
              <a:extLst>
                <a:ext uri="{FF2B5EF4-FFF2-40B4-BE49-F238E27FC236}">
                  <a16:creationId xmlns:a16="http://schemas.microsoft.com/office/drawing/2014/main" id="{BD1DF03D-094D-EAD0-2EC2-7887B76FB08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4380091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524;p12" descr="カメラ 単色塗りつぶし">
              <a:extLst>
                <a:ext uri="{FF2B5EF4-FFF2-40B4-BE49-F238E27FC236}">
                  <a16:creationId xmlns:a16="http://schemas.microsoft.com/office/drawing/2014/main" id="{EE9A8D73-2F7D-4695-7B9C-F9C12E3DB6E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003" y="5469890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525;p12" descr="カメラ 単色塗りつぶし">
              <a:extLst>
                <a:ext uri="{FF2B5EF4-FFF2-40B4-BE49-F238E27FC236}">
                  <a16:creationId xmlns:a16="http://schemas.microsoft.com/office/drawing/2014/main" id="{E848618B-19BF-3A07-9A40-21120201372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659454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526;p12" descr="カメラ 単色塗りつぶし">
              <a:extLst>
                <a:ext uri="{FF2B5EF4-FFF2-40B4-BE49-F238E27FC236}">
                  <a16:creationId xmlns:a16="http://schemas.microsoft.com/office/drawing/2014/main" id="{D4879909-847A-5490-6DE1-02F4959FA4F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267" y="7568309"/>
              <a:ext cx="540396" cy="553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527;p12">
              <a:extLst>
                <a:ext uri="{FF2B5EF4-FFF2-40B4-BE49-F238E27FC236}">
                  <a16:creationId xmlns:a16="http://schemas.microsoft.com/office/drawing/2014/main" id="{817F63FF-0782-42A1-F2FF-FFD4F56D82E7}"/>
                </a:ext>
              </a:extLst>
            </p:cNvPr>
            <p:cNvSpPr txBox="1"/>
            <p:nvPr/>
          </p:nvSpPr>
          <p:spPr>
            <a:xfrm>
              <a:off x="1910080" y="2108295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71" name="Google Shape;528;p12">
              <a:extLst>
                <a:ext uri="{FF2B5EF4-FFF2-40B4-BE49-F238E27FC236}">
                  <a16:creationId xmlns:a16="http://schemas.microsoft.com/office/drawing/2014/main" id="{8F8502ED-EF1F-626D-D45A-627F12416869}"/>
                </a:ext>
              </a:extLst>
            </p:cNvPr>
            <p:cNvSpPr txBox="1"/>
            <p:nvPr/>
          </p:nvSpPr>
          <p:spPr>
            <a:xfrm>
              <a:off x="3658740" y="2477627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72" name="Google Shape;529;p12">
              <a:extLst>
                <a:ext uri="{FF2B5EF4-FFF2-40B4-BE49-F238E27FC236}">
                  <a16:creationId xmlns:a16="http://schemas.microsoft.com/office/drawing/2014/main" id="{892DA7D7-8067-F52C-EBE1-F03F2C9AC9B8}"/>
                </a:ext>
              </a:extLst>
            </p:cNvPr>
            <p:cNvSpPr txBox="1"/>
            <p:nvPr/>
          </p:nvSpPr>
          <p:spPr>
            <a:xfrm>
              <a:off x="5132807" y="2719308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  <p:sp>
          <p:nvSpPr>
            <p:cNvPr id="73" name="Google Shape;530;p12">
              <a:extLst>
                <a:ext uri="{FF2B5EF4-FFF2-40B4-BE49-F238E27FC236}">
                  <a16:creationId xmlns:a16="http://schemas.microsoft.com/office/drawing/2014/main" id="{8725B3E3-24F7-24B9-B22A-7F1B2AC5C9E7}"/>
                </a:ext>
              </a:extLst>
            </p:cNvPr>
            <p:cNvSpPr txBox="1"/>
            <p:nvPr/>
          </p:nvSpPr>
          <p:spPr>
            <a:xfrm>
              <a:off x="1910835" y="3174965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74" name="Google Shape;531;p12">
              <a:extLst>
                <a:ext uri="{FF2B5EF4-FFF2-40B4-BE49-F238E27FC236}">
                  <a16:creationId xmlns:a16="http://schemas.microsoft.com/office/drawing/2014/main" id="{9618789C-9389-71E5-07C1-97F1AE48FA83}"/>
                </a:ext>
              </a:extLst>
            </p:cNvPr>
            <p:cNvSpPr txBox="1"/>
            <p:nvPr/>
          </p:nvSpPr>
          <p:spPr>
            <a:xfrm>
              <a:off x="3659495" y="3544297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75" name="Google Shape;532;p12">
              <a:extLst>
                <a:ext uri="{FF2B5EF4-FFF2-40B4-BE49-F238E27FC236}">
                  <a16:creationId xmlns:a16="http://schemas.microsoft.com/office/drawing/2014/main" id="{29D466FB-6059-8DFE-212C-2C17B196BDCF}"/>
                </a:ext>
              </a:extLst>
            </p:cNvPr>
            <p:cNvSpPr txBox="1"/>
            <p:nvPr/>
          </p:nvSpPr>
          <p:spPr>
            <a:xfrm>
              <a:off x="5133562" y="3785978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  <p:sp>
          <p:nvSpPr>
            <p:cNvPr id="76" name="Google Shape;533;p12">
              <a:extLst>
                <a:ext uri="{FF2B5EF4-FFF2-40B4-BE49-F238E27FC236}">
                  <a16:creationId xmlns:a16="http://schemas.microsoft.com/office/drawing/2014/main" id="{C76DC22A-98E1-0BB9-7787-1B7724159871}"/>
                </a:ext>
              </a:extLst>
            </p:cNvPr>
            <p:cNvSpPr txBox="1"/>
            <p:nvPr/>
          </p:nvSpPr>
          <p:spPr>
            <a:xfrm>
              <a:off x="1910835" y="4173431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77" name="Google Shape;534;p12">
              <a:extLst>
                <a:ext uri="{FF2B5EF4-FFF2-40B4-BE49-F238E27FC236}">
                  <a16:creationId xmlns:a16="http://schemas.microsoft.com/office/drawing/2014/main" id="{0C79FD8D-C712-D187-2440-F0FFAEB3AC08}"/>
                </a:ext>
              </a:extLst>
            </p:cNvPr>
            <p:cNvSpPr txBox="1"/>
            <p:nvPr/>
          </p:nvSpPr>
          <p:spPr>
            <a:xfrm>
              <a:off x="3659495" y="4542763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78" name="Google Shape;535;p12">
              <a:extLst>
                <a:ext uri="{FF2B5EF4-FFF2-40B4-BE49-F238E27FC236}">
                  <a16:creationId xmlns:a16="http://schemas.microsoft.com/office/drawing/2014/main" id="{4D2883AB-885C-CC88-8D40-64A892E22C70}"/>
                </a:ext>
              </a:extLst>
            </p:cNvPr>
            <p:cNvSpPr txBox="1"/>
            <p:nvPr/>
          </p:nvSpPr>
          <p:spPr>
            <a:xfrm>
              <a:off x="5133562" y="4784444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  <p:sp>
          <p:nvSpPr>
            <p:cNvPr id="79" name="Google Shape;536;p12">
              <a:extLst>
                <a:ext uri="{FF2B5EF4-FFF2-40B4-BE49-F238E27FC236}">
                  <a16:creationId xmlns:a16="http://schemas.microsoft.com/office/drawing/2014/main" id="{FF03DB01-73B1-8BFF-7564-42C7B4B69CBC}"/>
                </a:ext>
              </a:extLst>
            </p:cNvPr>
            <p:cNvSpPr txBox="1"/>
            <p:nvPr/>
          </p:nvSpPr>
          <p:spPr>
            <a:xfrm>
              <a:off x="1934496" y="5265099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80" name="Google Shape;537;p12">
              <a:extLst>
                <a:ext uri="{FF2B5EF4-FFF2-40B4-BE49-F238E27FC236}">
                  <a16:creationId xmlns:a16="http://schemas.microsoft.com/office/drawing/2014/main" id="{598062F5-5543-696F-C8FB-933BA76E7990}"/>
                </a:ext>
              </a:extLst>
            </p:cNvPr>
            <p:cNvSpPr txBox="1"/>
            <p:nvPr/>
          </p:nvSpPr>
          <p:spPr>
            <a:xfrm>
              <a:off x="3683156" y="5634431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81" name="Google Shape;538;p12">
              <a:extLst>
                <a:ext uri="{FF2B5EF4-FFF2-40B4-BE49-F238E27FC236}">
                  <a16:creationId xmlns:a16="http://schemas.microsoft.com/office/drawing/2014/main" id="{A25F633B-0011-3974-51A2-F2FF46066E5D}"/>
                </a:ext>
              </a:extLst>
            </p:cNvPr>
            <p:cNvSpPr txBox="1"/>
            <p:nvPr/>
          </p:nvSpPr>
          <p:spPr>
            <a:xfrm>
              <a:off x="5157223" y="5876112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  <p:sp>
          <p:nvSpPr>
            <p:cNvPr id="82" name="Google Shape;539;p12">
              <a:extLst>
                <a:ext uri="{FF2B5EF4-FFF2-40B4-BE49-F238E27FC236}">
                  <a16:creationId xmlns:a16="http://schemas.microsoft.com/office/drawing/2014/main" id="{D7A6EA32-0E1D-334F-6A75-C88BCB3B102F}"/>
                </a:ext>
              </a:extLst>
            </p:cNvPr>
            <p:cNvSpPr txBox="1"/>
            <p:nvPr/>
          </p:nvSpPr>
          <p:spPr>
            <a:xfrm>
              <a:off x="1910835" y="6321739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83" name="Google Shape;540;p12">
              <a:extLst>
                <a:ext uri="{FF2B5EF4-FFF2-40B4-BE49-F238E27FC236}">
                  <a16:creationId xmlns:a16="http://schemas.microsoft.com/office/drawing/2014/main" id="{71461F26-BF48-36ED-2956-D9C0F602C88B}"/>
                </a:ext>
              </a:extLst>
            </p:cNvPr>
            <p:cNvSpPr txBox="1"/>
            <p:nvPr/>
          </p:nvSpPr>
          <p:spPr>
            <a:xfrm>
              <a:off x="3659495" y="6691071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84" name="Google Shape;541;p12">
              <a:extLst>
                <a:ext uri="{FF2B5EF4-FFF2-40B4-BE49-F238E27FC236}">
                  <a16:creationId xmlns:a16="http://schemas.microsoft.com/office/drawing/2014/main" id="{AC91BDAF-0410-9BB4-990D-249A29EAE18B}"/>
                </a:ext>
              </a:extLst>
            </p:cNvPr>
            <p:cNvSpPr txBox="1"/>
            <p:nvPr/>
          </p:nvSpPr>
          <p:spPr>
            <a:xfrm>
              <a:off x="5133562" y="6932752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  <p:sp>
          <p:nvSpPr>
            <p:cNvPr id="85" name="Google Shape;542;p12">
              <a:extLst>
                <a:ext uri="{FF2B5EF4-FFF2-40B4-BE49-F238E27FC236}">
                  <a16:creationId xmlns:a16="http://schemas.microsoft.com/office/drawing/2014/main" id="{5F9C268B-8443-E8AB-AF7D-4118F3D97501}"/>
                </a:ext>
              </a:extLst>
            </p:cNvPr>
            <p:cNvSpPr txBox="1"/>
            <p:nvPr/>
          </p:nvSpPr>
          <p:spPr>
            <a:xfrm>
              <a:off x="1937837" y="7327963"/>
              <a:ext cx="1991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＃ジャンル</a:t>
              </a:r>
              <a:r>
                <a:rPr lang="en-US" altLang="ja-JP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金額</a:t>
              </a:r>
              <a:endParaRPr sz="1739"/>
            </a:p>
          </p:txBody>
        </p:sp>
        <p:sp>
          <p:nvSpPr>
            <p:cNvPr id="86" name="Google Shape;543;p12">
              <a:extLst>
                <a:ext uri="{FF2B5EF4-FFF2-40B4-BE49-F238E27FC236}">
                  <a16:creationId xmlns:a16="http://schemas.microsoft.com/office/drawing/2014/main" id="{92ADE33E-BAE5-95E8-F48B-D6DFF79D3C85}"/>
                </a:ext>
              </a:extLst>
            </p:cNvPr>
            <p:cNvSpPr txBox="1"/>
            <p:nvPr/>
          </p:nvSpPr>
          <p:spPr>
            <a:xfrm>
              <a:off x="3686497" y="7697295"/>
              <a:ext cx="2661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商品名</a:t>
              </a:r>
              <a:endParaRPr sz="1739"/>
            </a:p>
          </p:txBody>
        </p:sp>
        <p:sp>
          <p:nvSpPr>
            <p:cNvPr id="87" name="Google Shape;544;p12">
              <a:extLst>
                <a:ext uri="{FF2B5EF4-FFF2-40B4-BE49-F238E27FC236}">
                  <a16:creationId xmlns:a16="http://schemas.microsoft.com/office/drawing/2014/main" id="{D762810C-876E-6144-B4F7-8B72B203ADA6}"/>
                </a:ext>
              </a:extLst>
            </p:cNvPr>
            <p:cNvSpPr txBox="1"/>
            <p:nvPr/>
          </p:nvSpPr>
          <p:spPr>
            <a:xfrm>
              <a:off x="5160564" y="7938976"/>
              <a:ext cx="17133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318" tIns="44147" rIns="88318" bIns="44147" anchor="t" anchorCtr="0">
              <a:spAutoFit/>
            </a:bodyPr>
            <a:lstStyle/>
            <a:p>
              <a:r>
                <a:rPr lang="ja-JP" altLang="en-US" sz="173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♡いいね数</a:t>
              </a:r>
              <a:endParaRPr sz="1739"/>
            </a:p>
          </p:txBody>
        </p:sp>
      </p:grpSp>
      <p:sp>
        <p:nvSpPr>
          <p:cNvPr id="88" name="Google Shape;554;p12">
            <a:extLst>
              <a:ext uri="{FF2B5EF4-FFF2-40B4-BE49-F238E27FC236}">
                <a16:creationId xmlns:a16="http://schemas.microsoft.com/office/drawing/2014/main" id="{DFD57C1C-51E1-DB16-F45E-EF3EA6AEBB5D}"/>
              </a:ext>
            </a:extLst>
          </p:cNvPr>
          <p:cNvSpPr/>
          <p:nvPr/>
        </p:nvSpPr>
        <p:spPr>
          <a:xfrm>
            <a:off x="393886" y="760119"/>
            <a:ext cx="6477682" cy="5057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318" tIns="44147" rIns="88318" bIns="44147" anchor="ctr" anchorCtr="0">
            <a:noAutofit/>
          </a:bodyPr>
          <a:lstStyle/>
          <a:p>
            <a:pPr algn="ctr"/>
            <a:r>
              <a:rPr lang="ja-JP" altLang="en-US" sz="1739"/>
              <a:t>投稿一覧</a:t>
            </a:r>
            <a:endParaRPr sz="1739"/>
          </a:p>
        </p:txBody>
      </p:sp>
      <p:sp>
        <p:nvSpPr>
          <p:cNvPr id="89" name="Google Shape;555;p12">
            <a:extLst>
              <a:ext uri="{FF2B5EF4-FFF2-40B4-BE49-F238E27FC236}">
                <a16:creationId xmlns:a16="http://schemas.microsoft.com/office/drawing/2014/main" id="{92D808CC-4BAC-2730-D2F7-283E277D389B}"/>
              </a:ext>
            </a:extLst>
          </p:cNvPr>
          <p:cNvSpPr/>
          <p:nvPr/>
        </p:nvSpPr>
        <p:spPr>
          <a:xfrm>
            <a:off x="393886" y="1267093"/>
            <a:ext cx="6477682" cy="505707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318" tIns="44147" rIns="88318" bIns="44147" anchor="ctr" anchorCtr="0">
            <a:noAutofit/>
          </a:bodyPr>
          <a:lstStyle/>
          <a:p>
            <a:pPr algn="ctr"/>
            <a:r>
              <a:rPr lang="en-US" altLang="ja-JP" sz="1739"/>
              <a:t>(</a:t>
            </a:r>
            <a:r>
              <a:rPr lang="ja-JP" altLang="en-US" sz="1739"/>
              <a:t>他ユーザー</a:t>
            </a:r>
            <a:r>
              <a:rPr lang="en-US" altLang="ja-JP" sz="1739"/>
              <a:t>)</a:t>
            </a:r>
            <a:r>
              <a:rPr lang="ja-JP" altLang="en-US" sz="1739"/>
              <a:t>の投稿</a:t>
            </a:r>
            <a:endParaRPr sz="1739"/>
          </a:p>
        </p:txBody>
      </p:sp>
    </p:spTree>
    <p:extLst>
      <p:ext uri="{BB962C8B-B14F-4D97-AF65-F5344CB8AC3E}">
        <p14:creationId xmlns:p14="http://schemas.microsoft.com/office/powerpoint/2010/main" val="33752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"/>
          <p:cNvGrpSpPr/>
          <p:nvPr/>
        </p:nvGrpSpPr>
        <p:grpSpPr>
          <a:xfrm>
            <a:off x="-175357" y="-392098"/>
            <a:ext cx="3267289" cy="3884912"/>
            <a:chOff x="-175357" y="-392098"/>
            <a:chExt cx="3267289" cy="3884912"/>
          </a:xfrm>
        </p:grpSpPr>
        <p:grpSp>
          <p:nvGrpSpPr>
            <p:cNvPr id="138" name="Google Shape;138;p2"/>
            <p:cNvGrpSpPr/>
            <p:nvPr/>
          </p:nvGrpSpPr>
          <p:grpSpPr>
            <a:xfrm rot="-1138876">
              <a:off x="161464" y="1140905"/>
              <a:ext cx="2496413" cy="2000301"/>
              <a:chOff x="2675273" y="2178791"/>
              <a:chExt cx="2496413" cy="2000301"/>
            </a:xfrm>
          </p:grpSpPr>
          <p:sp>
            <p:nvSpPr>
              <p:cNvPr id="139" name="Google Shape;139;p2"/>
              <p:cNvSpPr/>
              <p:nvPr/>
            </p:nvSpPr>
            <p:spPr>
              <a:xfrm rot="6723831">
                <a:off x="3317009" y="2138893"/>
                <a:ext cx="1173588" cy="2175538"/>
              </a:xfrm>
              <a:prstGeom prst="flowChartDelay">
                <a:avLst/>
              </a:prstGeom>
              <a:solidFill>
                <a:srgbClr val="A8D08C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rot="6723831">
                <a:off x="3730335" y="1794622"/>
                <a:ext cx="633242" cy="2170548"/>
              </a:xfrm>
              <a:prstGeom prst="flowChartDelay">
                <a:avLst/>
              </a:prstGeom>
              <a:solidFill>
                <a:srgbClr val="C4E0B2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2"/>
            <p:cNvGrpSpPr/>
            <p:nvPr/>
          </p:nvGrpSpPr>
          <p:grpSpPr>
            <a:xfrm rot="9585947">
              <a:off x="150441" y="-12304"/>
              <a:ext cx="2615693" cy="2350728"/>
              <a:chOff x="1982703" y="6788443"/>
              <a:chExt cx="2411962" cy="2123794"/>
            </a:xfrm>
          </p:grpSpPr>
          <p:sp>
            <p:nvSpPr>
              <p:cNvPr id="142" name="Google Shape;142;p2"/>
              <p:cNvSpPr/>
              <p:nvPr/>
            </p:nvSpPr>
            <p:spPr>
              <a:xfrm rot="6684464">
                <a:off x="2544768" y="6995543"/>
                <a:ext cx="1173588" cy="2007886"/>
              </a:xfrm>
              <a:prstGeom prst="flowChartDelay">
                <a:avLst/>
              </a:prstGeom>
              <a:solidFill>
                <a:srgbClr val="D8E2F3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 rot="-9463580">
                <a:off x="2348662" y="7142438"/>
                <a:ext cx="1996595" cy="653759"/>
              </a:xfrm>
              <a:prstGeom prst="ellipse">
                <a:avLst/>
              </a:prstGeom>
              <a:solidFill>
                <a:srgbClr val="E1EFD8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Google Shape;144;p2"/>
          <p:cNvGrpSpPr/>
          <p:nvPr/>
        </p:nvGrpSpPr>
        <p:grpSpPr>
          <a:xfrm>
            <a:off x="-232955" y="2824345"/>
            <a:ext cx="3267289" cy="3884912"/>
            <a:chOff x="-175357" y="-392098"/>
            <a:chExt cx="3267289" cy="3884912"/>
          </a:xfrm>
        </p:grpSpPr>
        <p:grpSp>
          <p:nvGrpSpPr>
            <p:cNvPr id="145" name="Google Shape;145;p2"/>
            <p:cNvGrpSpPr/>
            <p:nvPr/>
          </p:nvGrpSpPr>
          <p:grpSpPr>
            <a:xfrm rot="-1138876">
              <a:off x="161464" y="1140905"/>
              <a:ext cx="2496413" cy="2000301"/>
              <a:chOff x="2675273" y="2178791"/>
              <a:chExt cx="2496413" cy="2000301"/>
            </a:xfrm>
          </p:grpSpPr>
          <p:sp>
            <p:nvSpPr>
              <p:cNvPr id="146" name="Google Shape;146;p2"/>
              <p:cNvSpPr/>
              <p:nvPr/>
            </p:nvSpPr>
            <p:spPr>
              <a:xfrm rot="6723831">
                <a:off x="3317009" y="2138893"/>
                <a:ext cx="1173588" cy="2175538"/>
              </a:xfrm>
              <a:prstGeom prst="flowChartDelay">
                <a:avLst/>
              </a:prstGeom>
              <a:solidFill>
                <a:srgbClr val="2F5496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 rot="6723831">
                <a:off x="3730335" y="1794622"/>
                <a:ext cx="633242" cy="2170548"/>
              </a:xfrm>
              <a:prstGeom prst="flowChartDelay">
                <a:avLst/>
              </a:prstGeom>
              <a:solidFill>
                <a:srgbClr val="2E75B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2"/>
            <p:cNvGrpSpPr/>
            <p:nvPr/>
          </p:nvGrpSpPr>
          <p:grpSpPr>
            <a:xfrm rot="9585947">
              <a:off x="150441" y="-12304"/>
              <a:ext cx="2615693" cy="2350728"/>
              <a:chOff x="1982703" y="6788443"/>
              <a:chExt cx="2411962" cy="2123794"/>
            </a:xfrm>
          </p:grpSpPr>
          <p:sp>
            <p:nvSpPr>
              <p:cNvPr id="149" name="Google Shape;149;p2"/>
              <p:cNvSpPr/>
              <p:nvPr/>
            </p:nvSpPr>
            <p:spPr>
              <a:xfrm rot="6684464">
                <a:off x="2544768" y="6995543"/>
                <a:ext cx="1173588" cy="2007886"/>
              </a:xfrm>
              <a:prstGeom prst="flowChartDelay">
                <a:avLst/>
              </a:prstGeom>
              <a:solidFill>
                <a:srgbClr val="D8E2F3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 rot="-9463580">
                <a:off x="2348662" y="7142438"/>
                <a:ext cx="1996595" cy="653759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" name="Google Shape;151;p2"/>
          <p:cNvGrpSpPr/>
          <p:nvPr/>
        </p:nvGrpSpPr>
        <p:grpSpPr>
          <a:xfrm>
            <a:off x="-232955" y="6072681"/>
            <a:ext cx="3267289" cy="3884912"/>
            <a:chOff x="-175357" y="-392098"/>
            <a:chExt cx="3267289" cy="3884912"/>
          </a:xfrm>
        </p:grpSpPr>
        <p:grpSp>
          <p:nvGrpSpPr>
            <p:cNvPr id="152" name="Google Shape;152;p2"/>
            <p:cNvGrpSpPr/>
            <p:nvPr/>
          </p:nvGrpSpPr>
          <p:grpSpPr>
            <a:xfrm rot="-1138876">
              <a:off x="161464" y="1140905"/>
              <a:ext cx="2496413" cy="2000301"/>
              <a:chOff x="2675273" y="2178791"/>
              <a:chExt cx="2496413" cy="2000301"/>
            </a:xfrm>
          </p:grpSpPr>
          <p:sp>
            <p:nvSpPr>
              <p:cNvPr id="153" name="Google Shape;153;p2"/>
              <p:cNvSpPr/>
              <p:nvPr/>
            </p:nvSpPr>
            <p:spPr>
              <a:xfrm rot="6723831">
                <a:off x="3317009" y="2138893"/>
                <a:ext cx="1173588" cy="2175538"/>
              </a:xfrm>
              <a:prstGeom prst="flowChartDelay">
                <a:avLst/>
              </a:prstGeom>
              <a:solidFill>
                <a:srgbClr val="F4B08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 rot="6723831">
                <a:off x="3730335" y="1794622"/>
                <a:ext cx="633242" cy="2170548"/>
              </a:xfrm>
              <a:prstGeom prst="flowChartDelay">
                <a:avLst/>
              </a:prstGeom>
              <a:solidFill>
                <a:srgbClr val="F7CAAC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2"/>
            <p:cNvGrpSpPr/>
            <p:nvPr/>
          </p:nvGrpSpPr>
          <p:grpSpPr>
            <a:xfrm rot="9585947">
              <a:off x="150441" y="-12304"/>
              <a:ext cx="2615693" cy="2350728"/>
              <a:chOff x="1982703" y="6788443"/>
              <a:chExt cx="2411962" cy="2123794"/>
            </a:xfrm>
          </p:grpSpPr>
          <p:sp>
            <p:nvSpPr>
              <p:cNvPr id="156" name="Google Shape;156;p2"/>
              <p:cNvSpPr/>
              <p:nvPr/>
            </p:nvSpPr>
            <p:spPr>
              <a:xfrm rot="6684464">
                <a:off x="2544768" y="6995543"/>
                <a:ext cx="1173588" cy="2007886"/>
              </a:xfrm>
              <a:prstGeom prst="flowChartDelay">
                <a:avLst/>
              </a:prstGeom>
              <a:solidFill>
                <a:srgbClr val="D8E2F3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 rot="-9463580">
                <a:off x="2348662" y="7142438"/>
                <a:ext cx="1996595" cy="653759"/>
              </a:xfrm>
              <a:prstGeom prst="ellipse">
                <a:avLst/>
              </a:prstGeom>
              <a:solidFill>
                <a:srgbClr val="F7CAAC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" name="Google Shape;158;p2"/>
          <p:cNvGrpSpPr/>
          <p:nvPr/>
        </p:nvGrpSpPr>
        <p:grpSpPr>
          <a:xfrm>
            <a:off x="3554432" y="-136956"/>
            <a:ext cx="3267289" cy="3884912"/>
            <a:chOff x="-175357" y="-392098"/>
            <a:chExt cx="3267289" cy="3884912"/>
          </a:xfrm>
        </p:grpSpPr>
        <p:grpSp>
          <p:nvGrpSpPr>
            <p:cNvPr id="159" name="Google Shape;159;p2"/>
            <p:cNvGrpSpPr/>
            <p:nvPr/>
          </p:nvGrpSpPr>
          <p:grpSpPr>
            <a:xfrm rot="-1138876">
              <a:off x="161464" y="1140905"/>
              <a:ext cx="2496413" cy="2000301"/>
              <a:chOff x="2675273" y="2178791"/>
              <a:chExt cx="2496413" cy="2000301"/>
            </a:xfrm>
          </p:grpSpPr>
          <p:sp>
            <p:nvSpPr>
              <p:cNvPr id="160" name="Google Shape;160;p2"/>
              <p:cNvSpPr/>
              <p:nvPr/>
            </p:nvSpPr>
            <p:spPr>
              <a:xfrm rot="6723831">
                <a:off x="3317009" y="2138893"/>
                <a:ext cx="1173588" cy="2175538"/>
              </a:xfrm>
              <a:prstGeom prst="flowChartDelay">
                <a:avLst/>
              </a:prstGeom>
              <a:solidFill>
                <a:srgbClr val="FFD966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 rot="6723831">
                <a:off x="3730335" y="1794622"/>
                <a:ext cx="633242" cy="2170548"/>
              </a:xfrm>
              <a:prstGeom prst="flowChartDelay">
                <a:avLst/>
              </a:prstGeom>
              <a:solidFill>
                <a:srgbClr val="FEE599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2"/>
            <p:cNvGrpSpPr/>
            <p:nvPr/>
          </p:nvGrpSpPr>
          <p:grpSpPr>
            <a:xfrm rot="9585947">
              <a:off x="150441" y="-12304"/>
              <a:ext cx="2615693" cy="2350728"/>
              <a:chOff x="1982703" y="6788443"/>
              <a:chExt cx="2411962" cy="2123794"/>
            </a:xfrm>
          </p:grpSpPr>
          <p:sp>
            <p:nvSpPr>
              <p:cNvPr id="163" name="Google Shape;163;p2"/>
              <p:cNvSpPr/>
              <p:nvPr/>
            </p:nvSpPr>
            <p:spPr>
              <a:xfrm rot="6684464">
                <a:off x="2544768" y="6995543"/>
                <a:ext cx="1173588" cy="2007886"/>
              </a:xfrm>
              <a:prstGeom prst="flowChartDelay">
                <a:avLst/>
              </a:prstGeom>
              <a:solidFill>
                <a:srgbClr val="D8E2F3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 rot="-9463580">
                <a:off x="2348662" y="7142438"/>
                <a:ext cx="1996595" cy="653759"/>
              </a:xfrm>
              <a:prstGeom prst="ellipse">
                <a:avLst/>
              </a:prstGeom>
              <a:solidFill>
                <a:srgbClr val="FFF2CC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5" name="Google Shape;165;p2"/>
          <p:cNvGrpSpPr/>
          <p:nvPr/>
        </p:nvGrpSpPr>
        <p:grpSpPr>
          <a:xfrm>
            <a:off x="3473608" y="2879511"/>
            <a:ext cx="3267289" cy="3884912"/>
            <a:chOff x="-175357" y="-392098"/>
            <a:chExt cx="3267289" cy="3884912"/>
          </a:xfrm>
        </p:grpSpPr>
        <p:grpSp>
          <p:nvGrpSpPr>
            <p:cNvPr id="166" name="Google Shape;166;p2"/>
            <p:cNvGrpSpPr/>
            <p:nvPr/>
          </p:nvGrpSpPr>
          <p:grpSpPr>
            <a:xfrm rot="-1138876">
              <a:off x="161464" y="1140905"/>
              <a:ext cx="2496413" cy="2000301"/>
              <a:chOff x="2675273" y="2178791"/>
              <a:chExt cx="2496413" cy="2000301"/>
            </a:xfrm>
          </p:grpSpPr>
          <p:sp>
            <p:nvSpPr>
              <p:cNvPr id="167" name="Google Shape;167;p2"/>
              <p:cNvSpPr/>
              <p:nvPr/>
            </p:nvSpPr>
            <p:spPr>
              <a:xfrm rot="6723831">
                <a:off x="3317009" y="2138893"/>
                <a:ext cx="1173588" cy="2175538"/>
              </a:xfrm>
              <a:prstGeom prst="flowChartDelay">
                <a:avLst/>
              </a:prstGeom>
              <a:solidFill>
                <a:srgbClr val="75707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6723831">
                <a:off x="3730335" y="1794622"/>
                <a:ext cx="633242" cy="2170548"/>
              </a:xfrm>
              <a:prstGeom prst="flowChartDelay">
                <a:avLst/>
              </a:prstGeom>
              <a:solidFill>
                <a:srgbClr val="AEABAB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2"/>
            <p:cNvGrpSpPr/>
            <p:nvPr/>
          </p:nvGrpSpPr>
          <p:grpSpPr>
            <a:xfrm rot="9585947">
              <a:off x="150441" y="-12304"/>
              <a:ext cx="2615693" cy="2350728"/>
              <a:chOff x="1982703" y="6788443"/>
              <a:chExt cx="2411962" cy="2123794"/>
            </a:xfrm>
          </p:grpSpPr>
          <p:sp>
            <p:nvSpPr>
              <p:cNvPr id="170" name="Google Shape;170;p2"/>
              <p:cNvSpPr/>
              <p:nvPr/>
            </p:nvSpPr>
            <p:spPr>
              <a:xfrm rot="6684464">
                <a:off x="2544768" y="6995543"/>
                <a:ext cx="1173588" cy="2007886"/>
              </a:xfrm>
              <a:prstGeom prst="flowChartDelay">
                <a:avLst/>
              </a:prstGeom>
              <a:solidFill>
                <a:srgbClr val="D8E2F3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-9463580">
                <a:off x="2348662" y="7142438"/>
                <a:ext cx="1996595" cy="653759"/>
              </a:xfrm>
              <a:prstGeom prst="ellipse">
                <a:avLst/>
              </a:prstGeom>
              <a:solidFill>
                <a:srgbClr val="ACB8CA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2" name="Google Shape;172;p2"/>
          <p:cNvGrpSpPr/>
          <p:nvPr/>
        </p:nvGrpSpPr>
        <p:grpSpPr>
          <a:xfrm>
            <a:off x="3457583" y="6044068"/>
            <a:ext cx="3267289" cy="3884912"/>
            <a:chOff x="-175357" y="-392098"/>
            <a:chExt cx="3267289" cy="3884912"/>
          </a:xfrm>
        </p:grpSpPr>
        <p:grpSp>
          <p:nvGrpSpPr>
            <p:cNvPr id="173" name="Google Shape;173;p2"/>
            <p:cNvGrpSpPr/>
            <p:nvPr/>
          </p:nvGrpSpPr>
          <p:grpSpPr>
            <a:xfrm rot="-1138876">
              <a:off x="161464" y="1140905"/>
              <a:ext cx="2496413" cy="2000301"/>
              <a:chOff x="2675273" y="2178791"/>
              <a:chExt cx="2496413" cy="2000301"/>
            </a:xfrm>
          </p:grpSpPr>
          <p:sp>
            <p:nvSpPr>
              <p:cNvPr id="174" name="Google Shape;174;p2"/>
              <p:cNvSpPr/>
              <p:nvPr/>
            </p:nvSpPr>
            <p:spPr>
              <a:xfrm rot="6723831">
                <a:off x="3317009" y="2138893"/>
                <a:ext cx="1173588" cy="2175538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6723831">
                <a:off x="3730335" y="1794622"/>
                <a:ext cx="633242" cy="2170548"/>
              </a:xfrm>
              <a:prstGeom prst="flowChartDelay">
                <a:avLst/>
              </a:prstGeom>
              <a:solidFill>
                <a:srgbClr val="9CC2E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2"/>
            <p:cNvGrpSpPr/>
            <p:nvPr/>
          </p:nvGrpSpPr>
          <p:grpSpPr>
            <a:xfrm rot="9585947">
              <a:off x="150441" y="-12304"/>
              <a:ext cx="2615693" cy="2350728"/>
              <a:chOff x="1982703" y="6788443"/>
              <a:chExt cx="2411962" cy="2123794"/>
            </a:xfrm>
          </p:grpSpPr>
          <p:sp>
            <p:nvSpPr>
              <p:cNvPr id="177" name="Google Shape;177;p2"/>
              <p:cNvSpPr/>
              <p:nvPr/>
            </p:nvSpPr>
            <p:spPr>
              <a:xfrm rot="6684464">
                <a:off x="2544768" y="6995543"/>
                <a:ext cx="1173588" cy="2007886"/>
              </a:xfrm>
              <a:prstGeom prst="flowChartDelay">
                <a:avLst/>
              </a:prstGeom>
              <a:solidFill>
                <a:srgbClr val="D8E2F3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-9463580">
                <a:off x="2348662" y="7142438"/>
                <a:ext cx="1996595" cy="653759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6D85092-F655-BE51-475E-67369F75A630}"/>
              </a:ext>
            </a:extLst>
          </p:cNvPr>
          <p:cNvGrpSpPr/>
          <p:nvPr/>
        </p:nvGrpSpPr>
        <p:grpSpPr>
          <a:xfrm>
            <a:off x="237086" y="2374948"/>
            <a:ext cx="6583295" cy="4043199"/>
            <a:chOff x="298942" y="2345023"/>
            <a:chExt cx="6583295" cy="4043199"/>
          </a:xfrm>
        </p:grpSpPr>
        <p:pic>
          <p:nvPicPr>
            <p:cNvPr id="44" name="図 43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E043FC51-FE9B-3851-F3CE-81E376E2C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12967" y="2345023"/>
              <a:ext cx="6545938" cy="1594013"/>
            </a:xfrm>
            <a:prstGeom prst="rect">
              <a:avLst/>
            </a:prstGeom>
          </p:spPr>
        </p:pic>
        <p:pic>
          <p:nvPicPr>
            <p:cNvPr id="4" name="図 3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9898E4B3-AA9E-9554-6E3C-4202DE416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36299" y="3256241"/>
              <a:ext cx="6545938" cy="1594013"/>
            </a:xfrm>
            <a:prstGeom prst="rect">
              <a:avLst/>
            </a:prstGeom>
          </p:spPr>
        </p:pic>
        <p:pic>
          <p:nvPicPr>
            <p:cNvPr id="43" name="図 42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A6C32A0E-B392-F5EE-5745-0BF70F472F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298942" y="4794209"/>
              <a:ext cx="6545938" cy="1594013"/>
            </a:xfrm>
            <a:prstGeom prst="rect">
              <a:avLst/>
            </a:prstGeom>
          </p:spPr>
        </p:pic>
      </p:grpSp>
      <p:sp>
        <p:nvSpPr>
          <p:cNvPr id="387" name="Google Shape;387;p8"/>
          <p:cNvSpPr/>
          <p:nvPr/>
        </p:nvSpPr>
        <p:spPr>
          <a:xfrm>
            <a:off x="3252830" y="842168"/>
            <a:ext cx="551811" cy="30683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8"/>
          <p:cNvSpPr/>
          <p:nvPr/>
        </p:nvSpPr>
        <p:spPr>
          <a:xfrm>
            <a:off x="242213" y="2214501"/>
            <a:ext cx="6610398" cy="4292526"/>
          </a:xfrm>
          <a:prstGeom prst="rect">
            <a:avLst/>
          </a:prstGeom>
          <a:solidFill>
            <a:srgbClr val="E4F2F0">
              <a:alpha val="69803"/>
            </a:srgbClr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9" name="Google Shape;389;p8"/>
          <p:cNvGrpSpPr/>
          <p:nvPr/>
        </p:nvGrpSpPr>
        <p:grpSpPr>
          <a:xfrm>
            <a:off x="90856" y="1171718"/>
            <a:ext cx="6875762" cy="1154386"/>
            <a:chOff x="90856" y="1171718"/>
            <a:chExt cx="6875762" cy="1154386"/>
          </a:xfrm>
        </p:grpSpPr>
        <p:sp>
          <p:nvSpPr>
            <p:cNvPr id="390" name="Google Shape;390;p8"/>
            <p:cNvSpPr/>
            <p:nvPr/>
          </p:nvSpPr>
          <p:spPr>
            <a:xfrm>
              <a:off x="90856" y="1475871"/>
              <a:ext cx="6875762" cy="850233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44442" y="1171718"/>
              <a:ext cx="6623125" cy="306830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2" name="Google Shape;392;p8"/>
          <p:cNvSpPr/>
          <p:nvPr/>
        </p:nvSpPr>
        <p:spPr>
          <a:xfrm>
            <a:off x="118123" y="6466992"/>
            <a:ext cx="6875762" cy="3377652"/>
          </a:xfrm>
          <a:prstGeom prst="rect">
            <a:avLst/>
          </a:prstGeom>
          <a:solidFill>
            <a:srgbClr val="C55A1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8"/>
          <p:cNvSpPr/>
          <p:nvPr/>
        </p:nvSpPr>
        <p:spPr>
          <a:xfrm>
            <a:off x="1927181" y="211608"/>
            <a:ext cx="3203107" cy="701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どこがちゃ</a:t>
            </a:r>
            <a:endParaRPr/>
          </a:p>
        </p:txBody>
      </p:sp>
      <p:grpSp>
        <p:nvGrpSpPr>
          <p:cNvPr id="394" name="Google Shape;394;p8"/>
          <p:cNvGrpSpPr/>
          <p:nvPr/>
        </p:nvGrpSpPr>
        <p:grpSpPr>
          <a:xfrm>
            <a:off x="3309732" y="6608072"/>
            <a:ext cx="3349235" cy="2998440"/>
            <a:chOff x="3716968" y="7114674"/>
            <a:chExt cx="2039062" cy="2229424"/>
          </a:xfrm>
        </p:grpSpPr>
        <p:sp>
          <p:nvSpPr>
            <p:cNvPr id="395" name="Google Shape;395;p8"/>
            <p:cNvSpPr/>
            <p:nvPr/>
          </p:nvSpPr>
          <p:spPr>
            <a:xfrm>
              <a:off x="3716968" y="7114675"/>
              <a:ext cx="2039062" cy="2229423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3716968" y="7114674"/>
              <a:ext cx="2039062" cy="2105528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8"/>
          <p:cNvGrpSpPr/>
          <p:nvPr/>
        </p:nvGrpSpPr>
        <p:grpSpPr>
          <a:xfrm>
            <a:off x="308902" y="6466993"/>
            <a:ext cx="2493675" cy="2582004"/>
            <a:chOff x="1280149" y="6352672"/>
            <a:chExt cx="2224000" cy="2105529"/>
          </a:xfrm>
        </p:grpSpPr>
        <p:sp>
          <p:nvSpPr>
            <p:cNvPr id="398" name="Google Shape;398;p8"/>
            <p:cNvSpPr/>
            <p:nvPr/>
          </p:nvSpPr>
          <p:spPr>
            <a:xfrm>
              <a:off x="1280149" y="6352673"/>
              <a:ext cx="2224000" cy="2105528"/>
            </a:xfrm>
            <a:prstGeom prst="rect">
              <a:avLst/>
            </a:prstGeom>
            <a:solidFill>
              <a:srgbClr val="AEABAB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1665470" y="6920169"/>
              <a:ext cx="1453357" cy="1367586"/>
            </a:xfrm>
            <a:prstGeom prst="ellipse">
              <a:avLst/>
            </a:prstGeom>
            <a:solidFill>
              <a:srgbClr val="D0CECE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 rot="10800000" flipH="1">
              <a:off x="1948516" y="6352672"/>
              <a:ext cx="887264" cy="322864"/>
            </a:xfrm>
            <a:prstGeom prst="rect">
              <a:avLst/>
            </a:prstGeom>
            <a:solidFill>
              <a:srgbClr val="757070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 rot="10800000" flipH="1">
              <a:off x="1805722" y="7442044"/>
              <a:ext cx="1154968" cy="308159"/>
            </a:xfrm>
            <a:prstGeom prst="rect">
              <a:avLst/>
            </a:prstGeom>
            <a:solidFill>
              <a:srgbClr val="D0CEC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8"/>
          <p:cNvGrpSpPr/>
          <p:nvPr/>
        </p:nvGrpSpPr>
        <p:grpSpPr>
          <a:xfrm rot="-9636706">
            <a:off x="724341" y="2342566"/>
            <a:ext cx="1275027" cy="970496"/>
            <a:chOff x="4218745" y="3533100"/>
            <a:chExt cx="2358454" cy="2233226"/>
          </a:xfrm>
        </p:grpSpPr>
        <p:sp>
          <p:nvSpPr>
            <p:cNvPr id="405" name="Google Shape;405;p8"/>
            <p:cNvSpPr/>
            <p:nvPr/>
          </p:nvSpPr>
          <p:spPr>
            <a:xfrm rot="3639740">
              <a:off x="4861694" y="3817030"/>
              <a:ext cx="1173588" cy="1929936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 rot="8860274">
              <a:off x="4239904" y="4000674"/>
              <a:ext cx="1934101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8"/>
          <p:cNvGrpSpPr/>
          <p:nvPr/>
        </p:nvGrpSpPr>
        <p:grpSpPr>
          <a:xfrm>
            <a:off x="633987" y="3038629"/>
            <a:ext cx="1222128" cy="1120900"/>
            <a:chOff x="1291288" y="5225966"/>
            <a:chExt cx="2340417" cy="2079419"/>
          </a:xfrm>
        </p:grpSpPr>
        <p:sp>
          <p:nvSpPr>
            <p:cNvPr id="408" name="Google Shape;408;p8"/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solidFill>
              <a:srgbClr val="A8D08C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 rot="6940444">
              <a:off x="2186238" y="5181755"/>
              <a:ext cx="633242" cy="1936252"/>
            </a:xfrm>
            <a:prstGeom prst="flowChartDelay">
              <a:avLst/>
            </a:prstGeom>
            <a:solidFill>
              <a:srgbClr val="A8D08C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 rot="-9463580">
              <a:off x="1648523" y="5568640"/>
              <a:ext cx="1934099" cy="639737"/>
            </a:xfrm>
            <a:prstGeom prst="ellipse">
              <a:avLst/>
            </a:prstGeom>
            <a:solidFill>
              <a:srgbClr val="54813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8"/>
          <p:cNvGrpSpPr/>
          <p:nvPr/>
        </p:nvGrpSpPr>
        <p:grpSpPr>
          <a:xfrm rot="-9636706">
            <a:off x="739262" y="4217668"/>
            <a:ext cx="1275027" cy="970496"/>
            <a:chOff x="4218745" y="3533100"/>
            <a:chExt cx="2358454" cy="2233226"/>
          </a:xfrm>
        </p:grpSpPr>
        <p:sp>
          <p:nvSpPr>
            <p:cNvPr id="413" name="Google Shape;413;p8"/>
            <p:cNvSpPr/>
            <p:nvPr/>
          </p:nvSpPr>
          <p:spPr>
            <a:xfrm rot="3639740">
              <a:off x="4861694" y="3817030"/>
              <a:ext cx="1173588" cy="1929936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 rot="8860274">
              <a:off x="4239904" y="4000674"/>
              <a:ext cx="1934101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" name="Google Shape;415;p8"/>
          <p:cNvGrpSpPr/>
          <p:nvPr/>
        </p:nvGrpSpPr>
        <p:grpSpPr>
          <a:xfrm>
            <a:off x="744113" y="4919472"/>
            <a:ext cx="1222128" cy="1120900"/>
            <a:chOff x="1291288" y="5225966"/>
            <a:chExt cx="2340417" cy="2079419"/>
          </a:xfrm>
        </p:grpSpPr>
        <p:sp>
          <p:nvSpPr>
            <p:cNvPr id="416" name="Google Shape;416;p8"/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 rot="6940444">
              <a:off x="2186238" y="5181755"/>
              <a:ext cx="633242" cy="1936252"/>
            </a:xfrm>
            <a:prstGeom prst="flowChartDelay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 rot="-9463580">
              <a:off x="1648523" y="5568640"/>
              <a:ext cx="1934099" cy="639737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8"/>
          <p:cNvSpPr txBox="1"/>
          <p:nvPr/>
        </p:nvSpPr>
        <p:spPr>
          <a:xfrm>
            <a:off x="832326" y="7757995"/>
            <a:ext cx="354584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ログイン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D4E71F5-6584-8749-428A-734C6D3B972F}"/>
              </a:ext>
            </a:extLst>
          </p:cNvPr>
          <p:cNvGrpSpPr/>
          <p:nvPr/>
        </p:nvGrpSpPr>
        <p:grpSpPr>
          <a:xfrm>
            <a:off x="5130288" y="298765"/>
            <a:ext cx="1737279" cy="1493824"/>
            <a:chOff x="8892657" y="498798"/>
            <a:chExt cx="1944685" cy="1594013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7457FD0D-8131-98EF-3246-83A7FCB2204D}"/>
                </a:ext>
              </a:extLst>
            </p:cNvPr>
            <p:cNvGrpSpPr/>
            <p:nvPr/>
          </p:nvGrpSpPr>
          <p:grpSpPr>
            <a:xfrm>
              <a:off x="8892657" y="498798"/>
              <a:ext cx="1944685" cy="1594013"/>
              <a:chOff x="8828955" y="120704"/>
              <a:chExt cx="1861580" cy="1861580"/>
            </a:xfrm>
          </p:grpSpPr>
          <p:sp>
            <p:nvSpPr>
              <p:cNvPr id="51" name="Google Shape;399;p8">
                <a:extLst>
                  <a:ext uri="{FF2B5EF4-FFF2-40B4-BE49-F238E27FC236}">
                    <a16:creationId xmlns:a16="http://schemas.microsoft.com/office/drawing/2014/main" id="{5BDA8F89-2104-6C2C-17D5-6E1A4B8A3987}"/>
                  </a:ext>
                </a:extLst>
              </p:cNvPr>
              <p:cNvSpPr/>
              <p:nvPr/>
            </p:nvSpPr>
            <p:spPr>
              <a:xfrm>
                <a:off x="8878904" y="254776"/>
                <a:ext cx="1629586" cy="1677067"/>
              </a:xfrm>
              <a:prstGeom prst="ellipse">
                <a:avLst/>
              </a:prstGeom>
              <a:solidFill>
                <a:srgbClr val="D0CECE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" name="グラフィックス 10" descr="ビットコイン 枠線">
                <a:extLst>
                  <a:ext uri="{FF2B5EF4-FFF2-40B4-BE49-F238E27FC236}">
                    <a16:creationId xmlns:a16="http://schemas.microsoft.com/office/drawing/2014/main" id="{28622BBE-B0A5-4D5C-00C5-72FEA5FF1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28955" y="120704"/>
                <a:ext cx="1861580" cy="1861580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  <p:sp>
          <p:nvSpPr>
            <p:cNvPr id="424" name="Google Shape;424;p8"/>
            <p:cNvSpPr txBox="1"/>
            <p:nvPr/>
          </p:nvSpPr>
          <p:spPr>
            <a:xfrm>
              <a:off x="9301827" y="875504"/>
              <a:ext cx="1012586" cy="954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800" b="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新規</a:t>
              </a:r>
              <a:endParaRPr sz="2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800" b="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登録</a:t>
              </a:r>
              <a:endParaRPr b="1"/>
            </a:p>
          </p:txBody>
        </p:sp>
      </p:grpSp>
      <p:grpSp>
        <p:nvGrpSpPr>
          <p:cNvPr id="421" name="Google Shape;421;p8"/>
          <p:cNvGrpSpPr/>
          <p:nvPr/>
        </p:nvGrpSpPr>
        <p:grpSpPr>
          <a:xfrm>
            <a:off x="4053313" y="7323400"/>
            <a:ext cx="2129433" cy="1956985"/>
            <a:chOff x="2896547" y="3625719"/>
            <a:chExt cx="4802244" cy="5701184"/>
          </a:xfrm>
        </p:grpSpPr>
        <p:pic>
          <p:nvPicPr>
            <p:cNvPr id="422" name="Google Shape;422;p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96547" y="3625719"/>
              <a:ext cx="4802244" cy="5584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45680" y="5480140"/>
              <a:ext cx="3503983" cy="38467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45;p9">
            <a:extLst>
              <a:ext uri="{FF2B5EF4-FFF2-40B4-BE49-F238E27FC236}">
                <a16:creationId xmlns:a16="http://schemas.microsoft.com/office/drawing/2014/main" id="{8835A949-2094-FAAE-FFDD-168A9BF7AC7D}"/>
              </a:ext>
            </a:extLst>
          </p:cNvPr>
          <p:cNvSpPr/>
          <p:nvPr/>
        </p:nvSpPr>
        <p:spPr>
          <a:xfrm>
            <a:off x="2230840" y="4902907"/>
            <a:ext cx="4071975" cy="5525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半角英数</a:t>
            </a:r>
            <a:r>
              <a:rPr lang="en-US" alt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zh-CN" alt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文字以上</a:t>
            </a:r>
            <a:r>
              <a:rPr lang="en-US" alt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zh-CN" alt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文字以内</a:t>
            </a:r>
            <a:endParaRPr lang="zh-CN" altLang="en-US" sz="1800"/>
          </a:p>
        </p:txBody>
      </p:sp>
      <p:sp>
        <p:nvSpPr>
          <p:cNvPr id="46" name="Google Shape;446;p9">
            <a:extLst>
              <a:ext uri="{FF2B5EF4-FFF2-40B4-BE49-F238E27FC236}">
                <a16:creationId xmlns:a16="http://schemas.microsoft.com/office/drawing/2014/main" id="{A3BAF1E0-EB72-D813-4940-84ADC38EE355}"/>
              </a:ext>
            </a:extLst>
          </p:cNvPr>
          <p:cNvSpPr/>
          <p:nvPr/>
        </p:nvSpPr>
        <p:spPr>
          <a:xfrm>
            <a:off x="2216792" y="3094519"/>
            <a:ext cx="4071975" cy="5525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ja-JP" altLang="en-US" sz="1800"/>
          </a:p>
        </p:txBody>
      </p:sp>
      <p:sp>
        <p:nvSpPr>
          <p:cNvPr id="47" name="Google Shape;449;p9">
            <a:extLst>
              <a:ext uri="{FF2B5EF4-FFF2-40B4-BE49-F238E27FC236}">
                <a16:creationId xmlns:a16="http://schemas.microsoft.com/office/drawing/2014/main" id="{C355484D-CA1E-BBB6-8136-BD8B3DD8B13C}"/>
              </a:ext>
            </a:extLst>
          </p:cNvPr>
          <p:cNvSpPr txBox="1"/>
          <p:nvPr/>
        </p:nvSpPr>
        <p:spPr>
          <a:xfrm>
            <a:off x="545305" y="3106915"/>
            <a:ext cx="1560402" cy="47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>
                <a:solidFill>
                  <a:schemeClr val="dk1"/>
                </a:solidFill>
              </a:rPr>
              <a:t>ユーザ名</a:t>
            </a:r>
            <a:endParaRPr/>
          </a:p>
        </p:txBody>
      </p:sp>
      <p:sp>
        <p:nvSpPr>
          <p:cNvPr id="48" name="Google Shape;448;p9">
            <a:extLst>
              <a:ext uri="{FF2B5EF4-FFF2-40B4-BE49-F238E27FC236}">
                <a16:creationId xmlns:a16="http://schemas.microsoft.com/office/drawing/2014/main" id="{3216BC90-B9E0-5835-0A9A-A34EA37CDCAB}"/>
              </a:ext>
            </a:extLst>
          </p:cNvPr>
          <p:cNvSpPr txBox="1"/>
          <p:nvPr/>
        </p:nvSpPr>
        <p:spPr>
          <a:xfrm>
            <a:off x="633263" y="4884873"/>
            <a:ext cx="1760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DCAB5CA-2CE6-B871-ACDC-EC3715DF85CF}"/>
              </a:ext>
            </a:extLst>
          </p:cNvPr>
          <p:cNvGrpSpPr/>
          <p:nvPr/>
        </p:nvGrpSpPr>
        <p:grpSpPr>
          <a:xfrm>
            <a:off x="298942" y="2241811"/>
            <a:ext cx="6583295" cy="4146411"/>
            <a:chOff x="298942" y="2241811"/>
            <a:chExt cx="6583295" cy="4146411"/>
          </a:xfrm>
        </p:grpSpPr>
        <p:pic>
          <p:nvPicPr>
            <p:cNvPr id="22" name="図 21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D356CB17-5317-645A-53C6-7EFEB036B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16722" y="2241811"/>
              <a:ext cx="6545938" cy="1594013"/>
            </a:xfrm>
            <a:prstGeom prst="rect">
              <a:avLst/>
            </a:prstGeom>
          </p:spPr>
        </p:pic>
        <p:pic>
          <p:nvPicPr>
            <p:cNvPr id="23" name="図 22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F67BB1A2-5401-5C3C-6766-BF7FB2498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36299" y="3256241"/>
              <a:ext cx="6545938" cy="1594013"/>
            </a:xfrm>
            <a:prstGeom prst="rect">
              <a:avLst/>
            </a:prstGeom>
          </p:spPr>
        </p:pic>
        <p:pic>
          <p:nvPicPr>
            <p:cNvPr id="24" name="図 23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EA0EBADE-1F64-B93F-A909-DB7CF51A4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298942" y="4794209"/>
              <a:ext cx="6545938" cy="1594013"/>
            </a:xfrm>
            <a:prstGeom prst="rect">
              <a:avLst/>
            </a:prstGeom>
          </p:spPr>
        </p:pic>
      </p:grpSp>
      <p:sp>
        <p:nvSpPr>
          <p:cNvPr id="429" name="Google Shape;429;p9"/>
          <p:cNvSpPr/>
          <p:nvPr/>
        </p:nvSpPr>
        <p:spPr>
          <a:xfrm>
            <a:off x="3252830" y="842168"/>
            <a:ext cx="551811" cy="30683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8;p8">
            <a:extLst>
              <a:ext uri="{FF2B5EF4-FFF2-40B4-BE49-F238E27FC236}">
                <a16:creationId xmlns:a16="http://schemas.microsoft.com/office/drawing/2014/main" id="{F1A558D9-BBB8-507C-63B9-6904D3218483}"/>
              </a:ext>
            </a:extLst>
          </p:cNvPr>
          <p:cNvSpPr/>
          <p:nvPr/>
        </p:nvSpPr>
        <p:spPr>
          <a:xfrm>
            <a:off x="273512" y="2277719"/>
            <a:ext cx="6610398" cy="4292526"/>
          </a:xfrm>
          <a:prstGeom prst="rect">
            <a:avLst/>
          </a:prstGeom>
          <a:solidFill>
            <a:srgbClr val="E4F2F0">
              <a:alpha val="69803"/>
            </a:srgbClr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1" name="Google Shape;431;p9"/>
          <p:cNvGrpSpPr/>
          <p:nvPr/>
        </p:nvGrpSpPr>
        <p:grpSpPr>
          <a:xfrm>
            <a:off x="90856" y="1171718"/>
            <a:ext cx="6875762" cy="1154386"/>
            <a:chOff x="90856" y="1171718"/>
            <a:chExt cx="6875762" cy="1154386"/>
          </a:xfrm>
        </p:grpSpPr>
        <p:sp>
          <p:nvSpPr>
            <p:cNvPr id="432" name="Google Shape;432;p9"/>
            <p:cNvSpPr/>
            <p:nvPr/>
          </p:nvSpPr>
          <p:spPr>
            <a:xfrm>
              <a:off x="90856" y="1475871"/>
              <a:ext cx="6875762" cy="850233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44442" y="1171718"/>
              <a:ext cx="6623125" cy="306830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" name="Google Shape;434;p9"/>
          <p:cNvSpPr/>
          <p:nvPr/>
        </p:nvSpPr>
        <p:spPr>
          <a:xfrm>
            <a:off x="118123" y="6466992"/>
            <a:ext cx="6875762" cy="3377652"/>
          </a:xfrm>
          <a:prstGeom prst="rect">
            <a:avLst/>
          </a:prstGeom>
          <a:solidFill>
            <a:srgbClr val="C55A1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1927181" y="211608"/>
            <a:ext cx="3203107" cy="701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どこがちゃ</a:t>
            </a:r>
            <a:endParaRPr/>
          </a:p>
        </p:txBody>
      </p:sp>
      <p:grpSp>
        <p:nvGrpSpPr>
          <p:cNvPr id="436" name="Google Shape;436;p9"/>
          <p:cNvGrpSpPr/>
          <p:nvPr/>
        </p:nvGrpSpPr>
        <p:grpSpPr>
          <a:xfrm>
            <a:off x="3309732" y="6608072"/>
            <a:ext cx="3349235" cy="2998440"/>
            <a:chOff x="3716968" y="7114674"/>
            <a:chExt cx="2039062" cy="2229424"/>
          </a:xfrm>
        </p:grpSpPr>
        <p:sp>
          <p:nvSpPr>
            <p:cNvPr id="437" name="Google Shape;437;p9"/>
            <p:cNvSpPr/>
            <p:nvPr/>
          </p:nvSpPr>
          <p:spPr>
            <a:xfrm>
              <a:off x="3716968" y="7114675"/>
              <a:ext cx="2039062" cy="2229423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3716968" y="7114674"/>
              <a:ext cx="2039062" cy="2105528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" name="Google Shape;439;p9"/>
          <p:cNvGrpSpPr/>
          <p:nvPr/>
        </p:nvGrpSpPr>
        <p:grpSpPr>
          <a:xfrm>
            <a:off x="308902" y="6466993"/>
            <a:ext cx="2493675" cy="2582004"/>
            <a:chOff x="1280149" y="6352672"/>
            <a:chExt cx="2224000" cy="2105529"/>
          </a:xfrm>
        </p:grpSpPr>
        <p:sp>
          <p:nvSpPr>
            <p:cNvPr id="440" name="Google Shape;440;p9"/>
            <p:cNvSpPr/>
            <p:nvPr/>
          </p:nvSpPr>
          <p:spPr>
            <a:xfrm>
              <a:off x="1280149" y="6352673"/>
              <a:ext cx="2224000" cy="2105528"/>
            </a:xfrm>
            <a:prstGeom prst="rect">
              <a:avLst/>
            </a:prstGeom>
            <a:solidFill>
              <a:srgbClr val="AEABAB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1665470" y="6920169"/>
              <a:ext cx="1453357" cy="1367586"/>
            </a:xfrm>
            <a:prstGeom prst="ellipse">
              <a:avLst/>
            </a:prstGeom>
            <a:solidFill>
              <a:srgbClr val="D0CECE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 rot="10800000" flipH="1">
              <a:off x="1948516" y="6352672"/>
              <a:ext cx="887264" cy="322864"/>
            </a:xfrm>
            <a:prstGeom prst="rect">
              <a:avLst/>
            </a:prstGeom>
            <a:solidFill>
              <a:srgbClr val="757070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 flipH="1">
              <a:off x="1890287" y="7444164"/>
              <a:ext cx="1051358" cy="360293"/>
            </a:xfrm>
            <a:prstGeom prst="rect">
              <a:avLst/>
            </a:prstGeom>
            <a:solidFill>
              <a:srgbClr val="D0CEC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登録</a:t>
              </a:r>
              <a:endParaRPr/>
            </a:p>
          </p:txBody>
        </p:sp>
      </p:grpSp>
      <p:sp>
        <p:nvSpPr>
          <p:cNvPr id="445" name="Google Shape;445;p9"/>
          <p:cNvSpPr/>
          <p:nvPr/>
        </p:nvSpPr>
        <p:spPr>
          <a:xfrm>
            <a:off x="2442726" y="4734130"/>
            <a:ext cx="4071975" cy="5525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半角英数</a:t>
            </a:r>
            <a:r>
              <a:rPr lang="en-US" altLang="ja-JP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ja-JP" alt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文字以上</a:t>
            </a:r>
            <a:r>
              <a:rPr lang="ja-JP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16文字以内</a:t>
            </a:r>
            <a:endParaRPr/>
          </a:p>
        </p:txBody>
      </p:sp>
      <p:sp>
        <p:nvSpPr>
          <p:cNvPr id="446" name="Google Shape;446;p9"/>
          <p:cNvSpPr/>
          <p:nvPr/>
        </p:nvSpPr>
        <p:spPr>
          <a:xfrm>
            <a:off x="2365020" y="3077092"/>
            <a:ext cx="4071975" cy="5525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oogle Shape;404;p8">
            <a:extLst>
              <a:ext uri="{FF2B5EF4-FFF2-40B4-BE49-F238E27FC236}">
                <a16:creationId xmlns:a16="http://schemas.microsoft.com/office/drawing/2014/main" id="{43280CBD-3E56-D6F8-06A1-F40DD0BB5C7C}"/>
              </a:ext>
            </a:extLst>
          </p:cNvPr>
          <p:cNvGrpSpPr/>
          <p:nvPr/>
        </p:nvGrpSpPr>
        <p:grpSpPr>
          <a:xfrm rot="-9636706">
            <a:off x="623986" y="2361416"/>
            <a:ext cx="1275027" cy="970496"/>
            <a:chOff x="4218745" y="3533100"/>
            <a:chExt cx="2358454" cy="2233226"/>
          </a:xfrm>
        </p:grpSpPr>
        <p:sp>
          <p:nvSpPr>
            <p:cNvPr id="27" name="Google Shape;405;p8">
              <a:extLst>
                <a:ext uri="{FF2B5EF4-FFF2-40B4-BE49-F238E27FC236}">
                  <a16:creationId xmlns:a16="http://schemas.microsoft.com/office/drawing/2014/main" id="{86BCE951-3537-8197-F9DD-436D324180A2}"/>
                </a:ext>
              </a:extLst>
            </p:cNvPr>
            <p:cNvSpPr/>
            <p:nvPr/>
          </p:nvSpPr>
          <p:spPr>
            <a:xfrm rot="3639740">
              <a:off x="4861694" y="3817030"/>
              <a:ext cx="1173588" cy="1929936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06;p8">
              <a:extLst>
                <a:ext uri="{FF2B5EF4-FFF2-40B4-BE49-F238E27FC236}">
                  <a16:creationId xmlns:a16="http://schemas.microsoft.com/office/drawing/2014/main" id="{50DBC754-739C-F6AC-6C79-EABF2060ABD1}"/>
                </a:ext>
              </a:extLst>
            </p:cNvPr>
            <p:cNvSpPr/>
            <p:nvPr/>
          </p:nvSpPr>
          <p:spPr>
            <a:xfrm rot="8860274">
              <a:off x="4239904" y="4000674"/>
              <a:ext cx="1934101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407;p8">
            <a:extLst>
              <a:ext uri="{FF2B5EF4-FFF2-40B4-BE49-F238E27FC236}">
                <a16:creationId xmlns:a16="http://schemas.microsoft.com/office/drawing/2014/main" id="{AE452A1D-3FFD-9862-591E-A3B033B72E06}"/>
              </a:ext>
            </a:extLst>
          </p:cNvPr>
          <p:cNvGrpSpPr/>
          <p:nvPr/>
        </p:nvGrpSpPr>
        <p:grpSpPr>
          <a:xfrm>
            <a:off x="533632" y="3057479"/>
            <a:ext cx="1222128" cy="1120900"/>
            <a:chOff x="1291288" y="5225966"/>
            <a:chExt cx="2340417" cy="2079419"/>
          </a:xfrm>
        </p:grpSpPr>
        <p:sp>
          <p:nvSpPr>
            <p:cNvPr id="30" name="Google Shape;408;p8">
              <a:extLst>
                <a:ext uri="{FF2B5EF4-FFF2-40B4-BE49-F238E27FC236}">
                  <a16:creationId xmlns:a16="http://schemas.microsoft.com/office/drawing/2014/main" id="{F3221613-A803-140F-53E2-292816C3FFFB}"/>
                </a:ext>
              </a:extLst>
            </p:cNvPr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solidFill>
              <a:srgbClr val="A8D08C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09;p8">
              <a:extLst>
                <a:ext uri="{FF2B5EF4-FFF2-40B4-BE49-F238E27FC236}">
                  <a16:creationId xmlns:a16="http://schemas.microsoft.com/office/drawing/2014/main" id="{1328F311-4597-FB87-34D0-DAA54E07F6D8}"/>
                </a:ext>
              </a:extLst>
            </p:cNvPr>
            <p:cNvSpPr/>
            <p:nvPr/>
          </p:nvSpPr>
          <p:spPr>
            <a:xfrm rot="6940444">
              <a:off x="2186238" y="5181755"/>
              <a:ext cx="633242" cy="1936252"/>
            </a:xfrm>
            <a:prstGeom prst="flowChartDelay">
              <a:avLst/>
            </a:prstGeom>
            <a:solidFill>
              <a:srgbClr val="A8D08C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10;p8">
              <a:extLst>
                <a:ext uri="{FF2B5EF4-FFF2-40B4-BE49-F238E27FC236}">
                  <a16:creationId xmlns:a16="http://schemas.microsoft.com/office/drawing/2014/main" id="{5AFB1182-D0D4-2772-807C-C40D0426327F}"/>
                </a:ext>
              </a:extLst>
            </p:cNvPr>
            <p:cNvSpPr/>
            <p:nvPr/>
          </p:nvSpPr>
          <p:spPr>
            <a:xfrm rot="-9463580">
              <a:off x="1648523" y="5568640"/>
              <a:ext cx="1934099" cy="639737"/>
            </a:xfrm>
            <a:prstGeom prst="ellipse">
              <a:avLst/>
            </a:prstGeom>
            <a:solidFill>
              <a:srgbClr val="54813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412;p8">
            <a:extLst>
              <a:ext uri="{FF2B5EF4-FFF2-40B4-BE49-F238E27FC236}">
                <a16:creationId xmlns:a16="http://schemas.microsoft.com/office/drawing/2014/main" id="{E1F413A9-01CF-CC7B-DB03-A0804BF9B121}"/>
              </a:ext>
            </a:extLst>
          </p:cNvPr>
          <p:cNvGrpSpPr/>
          <p:nvPr/>
        </p:nvGrpSpPr>
        <p:grpSpPr>
          <a:xfrm rot="-9636706">
            <a:off x="596522" y="3969369"/>
            <a:ext cx="1275027" cy="970496"/>
            <a:chOff x="4218745" y="3533100"/>
            <a:chExt cx="2358454" cy="2233226"/>
          </a:xfrm>
        </p:grpSpPr>
        <p:sp>
          <p:nvSpPr>
            <p:cNvPr id="34" name="Google Shape;413;p8">
              <a:extLst>
                <a:ext uri="{FF2B5EF4-FFF2-40B4-BE49-F238E27FC236}">
                  <a16:creationId xmlns:a16="http://schemas.microsoft.com/office/drawing/2014/main" id="{6DB7B3A5-E24B-8370-45F9-13163AD98505}"/>
                </a:ext>
              </a:extLst>
            </p:cNvPr>
            <p:cNvSpPr/>
            <p:nvPr/>
          </p:nvSpPr>
          <p:spPr>
            <a:xfrm rot="3639740">
              <a:off x="4861694" y="3817030"/>
              <a:ext cx="1173588" cy="1929936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14;p8">
              <a:extLst>
                <a:ext uri="{FF2B5EF4-FFF2-40B4-BE49-F238E27FC236}">
                  <a16:creationId xmlns:a16="http://schemas.microsoft.com/office/drawing/2014/main" id="{734D5049-BF9E-6CF7-94A1-088540691D76}"/>
                </a:ext>
              </a:extLst>
            </p:cNvPr>
            <p:cNvSpPr/>
            <p:nvPr/>
          </p:nvSpPr>
          <p:spPr>
            <a:xfrm rot="8860274">
              <a:off x="4239904" y="4000674"/>
              <a:ext cx="1934101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415;p8">
            <a:extLst>
              <a:ext uri="{FF2B5EF4-FFF2-40B4-BE49-F238E27FC236}">
                <a16:creationId xmlns:a16="http://schemas.microsoft.com/office/drawing/2014/main" id="{8BBE731D-A56F-83B5-7875-50466175BF52}"/>
              </a:ext>
            </a:extLst>
          </p:cNvPr>
          <p:cNvGrpSpPr/>
          <p:nvPr/>
        </p:nvGrpSpPr>
        <p:grpSpPr>
          <a:xfrm>
            <a:off x="482380" y="4651492"/>
            <a:ext cx="1222128" cy="1120900"/>
            <a:chOff x="1291288" y="5225966"/>
            <a:chExt cx="2340417" cy="2079419"/>
          </a:xfrm>
        </p:grpSpPr>
        <p:sp>
          <p:nvSpPr>
            <p:cNvPr id="37" name="Google Shape;416;p8">
              <a:extLst>
                <a:ext uri="{FF2B5EF4-FFF2-40B4-BE49-F238E27FC236}">
                  <a16:creationId xmlns:a16="http://schemas.microsoft.com/office/drawing/2014/main" id="{D4A046C4-149B-7B74-36C1-C9B371E0EC88}"/>
                </a:ext>
              </a:extLst>
            </p:cNvPr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17;p8">
              <a:extLst>
                <a:ext uri="{FF2B5EF4-FFF2-40B4-BE49-F238E27FC236}">
                  <a16:creationId xmlns:a16="http://schemas.microsoft.com/office/drawing/2014/main" id="{C68B9622-2E5A-0ED5-DC9B-97C0B42AB77A}"/>
                </a:ext>
              </a:extLst>
            </p:cNvPr>
            <p:cNvSpPr/>
            <p:nvPr/>
          </p:nvSpPr>
          <p:spPr>
            <a:xfrm rot="6940444">
              <a:off x="2186238" y="5181755"/>
              <a:ext cx="633242" cy="1936252"/>
            </a:xfrm>
            <a:prstGeom prst="flowChartDelay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18;p8">
              <a:extLst>
                <a:ext uri="{FF2B5EF4-FFF2-40B4-BE49-F238E27FC236}">
                  <a16:creationId xmlns:a16="http://schemas.microsoft.com/office/drawing/2014/main" id="{8B239F8E-20D4-6E20-C595-713DF6255526}"/>
                </a:ext>
              </a:extLst>
            </p:cNvPr>
            <p:cNvSpPr/>
            <p:nvPr/>
          </p:nvSpPr>
          <p:spPr>
            <a:xfrm rot="-9463580">
              <a:off x="1648523" y="5568640"/>
              <a:ext cx="1934099" cy="639737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49;p9">
            <a:extLst>
              <a:ext uri="{FF2B5EF4-FFF2-40B4-BE49-F238E27FC236}">
                <a16:creationId xmlns:a16="http://schemas.microsoft.com/office/drawing/2014/main" id="{619D69B9-4159-1E06-993E-AA44764CA624}"/>
              </a:ext>
            </a:extLst>
          </p:cNvPr>
          <p:cNvSpPr txBox="1"/>
          <p:nvPr/>
        </p:nvSpPr>
        <p:spPr>
          <a:xfrm>
            <a:off x="444950" y="3125765"/>
            <a:ext cx="1560402" cy="47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>
                <a:solidFill>
                  <a:schemeClr val="dk1"/>
                </a:solidFill>
              </a:rPr>
              <a:t>ユーザ名</a:t>
            </a:r>
            <a:endParaRPr/>
          </a:p>
        </p:txBody>
      </p:sp>
      <p:sp>
        <p:nvSpPr>
          <p:cNvPr id="448" name="Google Shape;448;p9"/>
          <p:cNvSpPr txBox="1"/>
          <p:nvPr/>
        </p:nvSpPr>
        <p:spPr>
          <a:xfrm>
            <a:off x="565190" y="4680940"/>
            <a:ext cx="1760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53B608D-86F2-D477-7C4A-567E2C5CC5F4}"/>
              </a:ext>
            </a:extLst>
          </p:cNvPr>
          <p:cNvGrpSpPr/>
          <p:nvPr/>
        </p:nvGrpSpPr>
        <p:grpSpPr>
          <a:xfrm>
            <a:off x="284272" y="2295028"/>
            <a:ext cx="6583295" cy="4146411"/>
            <a:chOff x="298942" y="2241811"/>
            <a:chExt cx="6583295" cy="4146411"/>
          </a:xfrm>
        </p:grpSpPr>
        <p:pic>
          <p:nvPicPr>
            <p:cNvPr id="40" name="図 39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C4A8C913-7A60-CC3A-9F5F-F5B9C6FD8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16722" y="2241811"/>
              <a:ext cx="6545938" cy="1594013"/>
            </a:xfrm>
            <a:prstGeom prst="rect">
              <a:avLst/>
            </a:prstGeom>
          </p:spPr>
        </p:pic>
        <p:pic>
          <p:nvPicPr>
            <p:cNvPr id="41" name="図 40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01AE9A64-46C4-2861-5CCE-AD402DDD9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36299" y="3256241"/>
              <a:ext cx="6545938" cy="1594013"/>
            </a:xfrm>
            <a:prstGeom prst="rect">
              <a:avLst/>
            </a:prstGeom>
          </p:spPr>
        </p:pic>
        <p:pic>
          <p:nvPicPr>
            <p:cNvPr id="42" name="図 41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86A6E85A-C444-EB32-7183-2AC241DDE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298942" y="4794209"/>
              <a:ext cx="6545938" cy="1594013"/>
            </a:xfrm>
            <a:prstGeom prst="rect">
              <a:avLst/>
            </a:prstGeom>
          </p:spPr>
        </p:pic>
      </p:grpSp>
      <p:sp>
        <p:nvSpPr>
          <p:cNvPr id="43" name="Google Shape;388;p8">
            <a:extLst>
              <a:ext uri="{FF2B5EF4-FFF2-40B4-BE49-F238E27FC236}">
                <a16:creationId xmlns:a16="http://schemas.microsoft.com/office/drawing/2014/main" id="{88A9BDEE-EB5B-A18C-A33F-BFF9C778DA0C}"/>
              </a:ext>
            </a:extLst>
          </p:cNvPr>
          <p:cNvSpPr/>
          <p:nvPr/>
        </p:nvSpPr>
        <p:spPr>
          <a:xfrm>
            <a:off x="269822" y="2257677"/>
            <a:ext cx="6610398" cy="4292526"/>
          </a:xfrm>
          <a:prstGeom prst="rect">
            <a:avLst/>
          </a:prstGeom>
          <a:solidFill>
            <a:srgbClr val="E4F2F0">
              <a:alpha val="69803"/>
            </a:srgbClr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3252830" y="842168"/>
            <a:ext cx="551811" cy="30683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3"/>
          <p:cNvGrpSpPr/>
          <p:nvPr/>
        </p:nvGrpSpPr>
        <p:grpSpPr>
          <a:xfrm>
            <a:off x="90856" y="1171718"/>
            <a:ext cx="6875762" cy="1154386"/>
            <a:chOff x="90856" y="1171718"/>
            <a:chExt cx="6875762" cy="1154386"/>
          </a:xfrm>
        </p:grpSpPr>
        <p:sp>
          <p:nvSpPr>
            <p:cNvPr id="186" name="Google Shape;186;p3"/>
            <p:cNvSpPr/>
            <p:nvPr/>
          </p:nvSpPr>
          <p:spPr>
            <a:xfrm>
              <a:off x="90856" y="1475871"/>
              <a:ext cx="6875762" cy="850233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44442" y="1171718"/>
              <a:ext cx="6623125" cy="306830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3"/>
          <p:cNvSpPr/>
          <p:nvPr/>
        </p:nvSpPr>
        <p:spPr>
          <a:xfrm>
            <a:off x="118123" y="6466992"/>
            <a:ext cx="6875762" cy="3377652"/>
          </a:xfrm>
          <a:prstGeom prst="rect">
            <a:avLst/>
          </a:prstGeom>
          <a:solidFill>
            <a:srgbClr val="C55A1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1927181" y="211608"/>
            <a:ext cx="3203107" cy="701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どこがちゃ</a:t>
            </a:r>
            <a:endParaRPr/>
          </a:p>
        </p:txBody>
      </p:sp>
      <p:grpSp>
        <p:nvGrpSpPr>
          <p:cNvPr id="190" name="Google Shape;190;p3"/>
          <p:cNvGrpSpPr/>
          <p:nvPr/>
        </p:nvGrpSpPr>
        <p:grpSpPr>
          <a:xfrm>
            <a:off x="3309732" y="6608072"/>
            <a:ext cx="3349235" cy="2998440"/>
            <a:chOff x="3716968" y="7114674"/>
            <a:chExt cx="2039062" cy="2229424"/>
          </a:xfrm>
        </p:grpSpPr>
        <p:sp>
          <p:nvSpPr>
            <p:cNvPr id="191" name="Google Shape;191;p3"/>
            <p:cNvSpPr/>
            <p:nvPr/>
          </p:nvSpPr>
          <p:spPr>
            <a:xfrm>
              <a:off x="3716968" y="7114675"/>
              <a:ext cx="2039062" cy="2229423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716968" y="7114674"/>
              <a:ext cx="2039062" cy="2105528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3"/>
          <p:cNvGrpSpPr/>
          <p:nvPr/>
        </p:nvGrpSpPr>
        <p:grpSpPr>
          <a:xfrm>
            <a:off x="308902" y="6466993"/>
            <a:ext cx="2493675" cy="2582004"/>
            <a:chOff x="1280149" y="6352672"/>
            <a:chExt cx="2224000" cy="2105529"/>
          </a:xfrm>
        </p:grpSpPr>
        <p:sp>
          <p:nvSpPr>
            <p:cNvPr id="194" name="Google Shape;194;p3"/>
            <p:cNvSpPr/>
            <p:nvPr/>
          </p:nvSpPr>
          <p:spPr>
            <a:xfrm>
              <a:off x="1280149" y="6352673"/>
              <a:ext cx="2224000" cy="2105528"/>
            </a:xfrm>
            <a:prstGeom prst="rect">
              <a:avLst/>
            </a:prstGeom>
            <a:solidFill>
              <a:srgbClr val="AEABAB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665470" y="6920169"/>
              <a:ext cx="1453357" cy="1367586"/>
            </a:xfrm>
            <a:prstGeom prst="ellipse">
              <a:avLst/>
            </a:prstGeom>
            <a:solidFill>
              <a:srgbClr val="D0CECE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 rot="10800000" flipH="1">
              <a:off x="1948516" y="6352672"/>
              <a:ext cx="887264" cy="322864"/>
            </a:xfrm>
            <a:prstGeom prst="rect">
              <a:avLst/>
            </a:prstGeom>
            <a:solidFill>
              <a:srgbClr val="757070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 rot="10800000" flipH="1">
              <a:off x="1860960" y="7539291"/>
              <a:ext cx="1051358" cy="176962"/>
            </a:xfrm>
            <a:prstGeom prst="rect">
              <a:avLst/>
            </a:prstGeom>
            <a:solidFill>
              <a:srgbClr val="D0CEC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879" y="2573538"/>
            <a:ext cx="1162135" cy="10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98662" flipH="1">
            <a:off x="841799" y="3887982"/>
            <a:ext cx="1141345" cy="107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332" y="5211213"/>
            <a:ext cx="1166596" cy="106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"/>
          <p:cNvSpPr txBox="1"/>
          <p:nvPr/>
        </p:nvSpPr>
        <p:spPr>
          <a:xfrm>
            <a:off x="2148856" y="1646905"/>
            <a:ext cx="27597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トップページ</a:t>
            </a:r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132882" y="2838249"/>
            <a:ext cx="25247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検索</a:t>
            </a:r>
            <a:endParaRPr/>
          </a:p>
        </p:txBody>
      </p:sp>
      <p:sp>
        <p:nvSpPr>
          <p:cNvPr id="203" name="Google Shape;203;p3"/>
          <p:cNvSpPr txBox="1"/>
          <p:nvPr/>
        </p:nvSpPr>
        <p:spPr>
          <a:xfrm>
            <a:off x="130694" y="4115171"/>
            <a:ext cx="25247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投稿</a:t>
            </a:r>
            <a:endParaRPr/>
          </a:p>
        </p:txBody>
      </p:sp>
      <p:sp>
        <p:nvSpPr>
          <p:cNvPr id="204" name="Google Shape;204;p3"/>
          <p:cNvSpPr txBox="1"/>
          <p:nvPr/>
        </p:nvSpPr>
        <p:spPr>
          <a:xfrm>
            <a:off x="368629" y="5249103"/>
            <a:ext cx="208768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ページ</a:t>
            </a:r>
            <a:endParaRPr/>
          </a:p>
        </p:txBody>
      </p:sp>
      <p:grpSp>
        <p:nvGrpSpPr>
          <p:cNvPr id="205" name="Google Shape;205;p3"/>
          <p:cNvGrpSpPr/>
          <p:nvPr/>
        </p:nvGrpSpPr>
        <p:grpSpPr>
          <a:xfrm>
            <a:off x="3196875" y="2400037"/>
            <a:ext cx="3286163" cy="1866196"/>
            <a:chOff x="3372804" y="2433576"/>
            <a:chExt cx="3286163" cy="1866196"/>
          </a:xfrm>
        </p:grpSpPr>
        <p:sp>
          <p:nvSpPr>
            <p:cNvPr id="206" name="Google Shape;206;p3"/>
            <p:cNvSpPr/>
            <p:nvPr/>
          </p:nvSpPr>
          <p:spPr>
            <a:xfrm>
              <a:off x="3372804" y="2433576"/>
              <a:ext cx="3286163" cy="1866196"/>
            </a:xfrm>
            <a:prstGeom prst="wedgeRectCallout">
              <a:avLst>
                <a:gd name="adj1" fmla="val -67828"/>
                <a:gd name="adj2" fmla="val -653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カーソルを置くと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カプセルが開きます</a:t>
              </a:r>
              <a:endParaRPr/>
            </a:p>
          </p:txBody>
        </p:sp>
        <p:pic>
          <p:nvPicPr>
            <p:cNvPr id="207" name="Google Shape;207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94140" y="2625115"/>
              <a:ext cx="575874" cy="6090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"/>
            <p:cNvSpPr txBox="1"/>
            <p:nvPr/>
          </p:nvSpPr>
          <p:spPr>
            <a:xfrm>
              <a:off x="3721977" y="2710942"/>
              <a:ext cx="252474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800" b="0" i="0" u="none" strike="noStrike" cap="none">
                  <a:solidFill>
                    <a:schemeClr val="dk1"/>
                  </a:solidFill>
                  <a:highlight>
                    <a:srgbClr val="C0C0C0"/>
                  </a:highlight>
                  <a:latin typeface="Calibri"/>
                  <a:ea typeface="Calibri"/>
                  <a:cs typeface="Calibri"/>
                  <a:sym typeface="Calibri"/>
                </a:rPr>
                <a:t>検索</a:t>
              </a:r>
              <a:endParaRPr/>
            </a:p>
          </p:txBody>
        </p:sp>
        <p:pic>
          <p:nvPicPr>
            <p:cNvPr id="209" name="Google Shape;209;p3" descr="カーソル 枠線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130288" y="2852811"/>
              <a:ext cx="540454" cy="540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72FC896-B97B-5307-36F5-0D1CD6F14D16}"/>
              </a:ext>
            </a:extLst>
          </p:cNvPr>
          <p:cNvGrpSpPr/>
          <p:nvPr/>
        </p:nvGrpSpPr>
        <p:grpSpPr>
          <a:xfrm>
            <a:off x="4469141" y="4725011"/>
            <a:ext cx="2524744" cy="2020790"/>
            <a:chOff x="4469141" y="4725011"/>
            <a:chExt cx="2524744" cy="2020790"/>
          </a:xfrm>
        </p:grpSpPr>
        <p:grpSp>
          <p:nvGrpSpPr>
            <p:cNvPr id="29" name="Google Shape;137;p2">
              <a:extLst>
                <a:ext uri="{FF2B5EF4-FFF2-40B4-BE49-F238E27FC236}">
                  <a16:creationId xmlns:a16="http://schemas.microsoft.com/office/drawing/2014/main" id="{05A3DCA8-5A22-2A5B-2A62-DAC683240058}"/>
                </a:ext>
              </a:extLst>
            </p:cNvPr>
            <p:cNvGrpSpPr/>
            <p:nvPr/>
          </p:nvGrpSpPr>
          <p:grpSpPr>
            <a:xfrm>
              <a:off x="4753900" y="4725011"/>
              <a:ext cx="1893332" cy="2020790"/>
              <a:chOff x="-175357" y="-392098"/>
              <a:chExt cx="3267289" cy="3884912"/>
            </a:xfrm>
          </p:grpSpPr>
          <p:grpSp>
            <p:nvGrpSpPr>
              <p:cNvPr id="30" name="Google Shape;138;p2">
                <a:extLst>
                  <a:ext uri="{FF2B5EF4-FFF2-40B4-BE49-F238E27FC236}">
                    <a16:creationId xmlns:a16="http://schemas.microsoft.com/office/drawing/2014/main" id="{8A4EFC5A-D1C4-6590-DBF5-F13A8E1E4FC0}"/>
                  </a:ext>
                </a:extLst>
              </p:cNvPr>
              <p:cNvGrpSpPr/>
              <p:nvPr/>
            </p:nvGrpSpPr>
            <p:grpSpPr>
              <a:xfrm rot="-1138876">
                <a:off x="161464" y="1140905"/>
                <a:ext cx="2496413" cy="2000301"/>
                <a:chOff x="2675273" y="2178791"/>
                <a:chExt cx="2496413" cy="2000301"/>
              </a:xfrm>
            </p:grpSpPr>
            <p:sp>
              <p:nvSpPr>
                <p:cNvPr id="34" name="Google Shape;139;p2">
                  <a:extLst>
                    <a:ext uri="{FF2B5EF4-FFF2-40B4-BE49-F238E27FC236}">
                      <a16:creationId xmlns:a16="http://schemas.microsoft.com/office/drawing/2014/main" id="{093AC98C-E280-5A66-6054-A31DFC022AAD}"/>
                    </a:ext>
                  </a:extLst>
                </p:cNvPr>
                <p:cNvSpPr/>
                <p:nvPr/>
              </p:nvSpPr>
              <p:spPr>
                <a:xfrm rot="6723831">
                  <a:off x="3317009" y="2138893"/>
                  <a:ext cx="1173588" cy="2175538"/>
                </a:xfrm>
                <a:prstGeom prst="flowChartDelay">
                  <a:avLst/>
                </a:prstGeom>
                <a:solidFill>
                  <a:srgbClr val="A8D08C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140;p2">
                  <a:extLst>
                    <a:ext uri="{FF2B5EF4-FFF2-40B4-BE49-F238E27FC236}">
                      <a16:creationId xmlns:a16="http://schemas.microsoft.com/office/drawing/2014/main" id="{6BCC4A2F-2CC1-F5CF-15B7-8B1654B406B2}"/>
                    </a:ext>
                  </a:extLst>
                </p:cNvPr>
                <p:cNvSpPr/>
                <p:nvPr/>
              </p:nvSpPr>
              <p:spPr>
                <a:xfrm rot="6723831">
                  <a:off x="3730335" y="1794622"/>
                  <a:ext cx="633242" cy="2170548"/>
                </a:xfrm>
                <a:prstGeom prst="flowChartDelay">
                  <a:avLst/>
                </a:prstGeom>
                <a:solidFill>
                  <a:srgbClr val="C4E0B2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" name="Google Shape;141;p2">
                <a:extLst>
                  <a:ext uri="{FF2B5EF4-FFF2-40B4-BE49-F238E27FC236}">
                    <a16:creationId xmlns:a16="http://schemas.microsoft.com/office/drawing/2014/main" id="{4EF4B2B9-3309-CD10-BCDF-88BE4A6AF5CE}"/>
                  </a:ext>
                </a:extLst>
              </p:cNvPr>
              <p:cNvGrpSpPr/>
              <p:nvPr/>
            </p:nvGrpSpPr>
            <p:grpSpPr>
              <a:xfrm rot="9585947">
                <a:off x="150441" y="-12304"/>
                <a:ext cx="2615693" cy="2350728"/>
                <a:chOff x="1982703" y="6788443"/>
                <a:chExt cx="2411962" cy="2123794"/>
              </a:xfrm>
            </p:grpSpPr>
            <p:sp>
              <p:nvSpPr>
                <p:cNvPr id="32" name="Google Shape;142;p2">
                  <a:extLst>
                    <a:ext uri="{FF2B5EF4-FFF2-40B4-BE49-F238E27FC236}">
                      <a16:creationId xmlns:a16="http://schemas.microsoft.com/office/drawing/2014/main" id="{AD8B27A2-FB32-F351-B9FE-912FC39A3A73}"/>
                    </a:ext>
                  </a:extLst>
                </p:cNvPr>
                <p:cNvSpPr/>
                <p:nvPr/>
              </p:nvSpPr>
              <p:spPr>
                <a:xfrm rot="6684464">
                  <a:off x="2544768" y="6995543"/>
                  <a:ext cx="1173588" cy="2007886"/>
                </a:xfrm>
                <a:prstGeom prst="flowChartDelay">
                  <a:avLst/>
                </a:prstGeom>
                <a:solidFill>
                  <a:srgbClr val="D8E2F3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143;p2">
                  <a:extLst>
                    <a:ext uri="{FF2B5EF4-FFF2-40B4-BE49-F238E27FC236}">
                      <a16:creationId xmlns:a16="http://schemas.microsoft.com/office/drawing/2014/main" id="{41038926-37BE-F75C-8338-761E265453BF}"/>
                    </a:ext>
                  </a:extLst>
                </p:cNvPr>
                <p:cNvSpPr/>
                <p:nvPr/>
              </p:nvSpPr>
              <p:spPr>
                <a:xfrm rot="-9463580">
                  <a:off x="2348662" y="7142438"/>
                  <a:ext cx="1996595" cy="653759"/>
                </a:xfrm>
                <a:prstGeom prst="ellipse">
                  <a:avLst/>
                </a:prstGeom>
                <a:solidFill>
                  <a:srgbClr val="E1EFD8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9C032997-09BF-2E99-BD1D-2147F9E1041A}"/>
                </a:ext>
              </a:extLst>
            </p:cNvPr>
            <p:cNvSpPr txBox="1"/>
            <p:nvPr/>
          </p:nvSpPr>
          <p:spPr>
            <a:xfrm>
              <a:off x="4469141" y="5223257"/>
              <a:ext cx="25247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ログ</a:t>
              </a:r>
              <a:endParaRPr kumimoji="1" lang="en-US" altLang="ja-JP" sz="2800"/>
            </a:p>
            <a:p>
              <a:pPr algn="ctr"/>
              <a:r>
                <a:rPr kumimoji="1" lang="ja-JP" altLang="en-US" sz="2800"/>
                <a:t>アウト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BF2ABAA-6489-4768-C90A-C288C55A8870}"/>
              </a:ext>
            </a:extLst>
          </p:cNvPr>
          <p:cNvGrpSpPr/>
          <p:nvPr/>
        </p:nvGrpSpPr>
        <p:grpSpPr>
          <a:xfrm>
            <a:off x="264356" y="2297151"/>
            <a:ext cx="6583295" cy="4146411"/>
            <a:chOff x="298942" y="2241811"/>
            <a:chExt cx="6583295" cy="4146411"/>
          </a:xfrm>
        </p:grpSpPr>
        <p:pic>
          <p:nvPicPr>
            <p:cNvPr id="21" name="図 20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6479AD66-50F8-FDEF-E98B-B0456B9B4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16722" y="2241811"/>
              <a:ext cx="6545938" cy="1594013"/>
            </a:xfrm>
            <a:prstGeom prst="rect">
              <a:avLst/>
            </a:prstGeom>
          </p:spPr>
        </p:pic>
        <p:pic>
          <p:nvPicPr>
            <p:cNvPr id="22" name="図 21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3356CBE9-352C-8E58-83F4-3D17D7CFF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36299" y="3256241"/>
              <a:ext cx="6545938" cy="1594013"/>
            </a:xfrm>
            <a:prstGeom prst="rect">
              <a:avLst/>
            </a:prstGeom>
          </p:spPr>
        </p:pic>
        <p:pic>
          <p:nvPicPr>
            <p:cNvPr id="23" name="図 22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801694E1-5709-F76A-BFCF-88BE65467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298942" y="4794209"/>
              <a:ext cx="6545938" cy="1594013"/>
            </a:xfrm>
            <a:prstGeom prst="rect">
              <a:avLst/>
            </a:prstGeom>
          </p:spPr>
        </p:pic>
      </p:grpSp>
      <p:sp>
        <p:nvSpPr>
          <p:cNvPr id="24" name="Google Shape;388;p8">
            <a:extLst>
              <a:ext uri="{FF2B5EF4-FFF2-40B4-BE49-F238E27FC236}">
                <a16:creationId xmlns:a16="http://schemas.microsoft.com/office/drawing/2014/main" id="{39E0210F-772D-EE38-A549-7A707F4FD560}"/>
              </a:ext>
            </a:extLst>
          </p:cNvPr>
          <p:cNvSpPr/>
          <p:nvPr/>
        </p:nvSpPr>
        <p:spPr>
          <a:xfrm>
            <a:off x="301713" y="2224094"/>
            <a:ext cx="6610398" cy="4292526"/>
          </a:xfrm>
          <a:prstGeom prst="rect">
            <a:avLst/>
          </a:prstGeom>
          <a:solidFill>
            <a:srgbClr val="E4F2F0">
              <a:alpha val="69803"/>
            </a:srgbClr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1"/>
          <p:cNvSpPr/>
          <p:nvPr/>
        </p:nvSpPr>
        <p:spPr>
          <a:xfrm>
            <a:off x="3252830" y="842168"/>
            <a:ext cx="551811" cy="30683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4" name="Google Shape;484;p11"/>
          <p:cNvGrpSpPr/>
          <p:nvPr/>
        </p:nvGrpSpPr>
        <p:grpSpPr>
          <a:xfrm>
            <a:off x="90856" y="1171718"/>
            <a:ext cx="6875762" cy="1154386"/>
            <a:chOff x="90856" y="1171718"/>
            <a:chExt cx="6875762" cy="1154386"/>
          </a:xfrm>
        </p:grpSpPr>
        <p:sp>
          <p:nvSpPr>
            <p:cNvPr id="485" name="Google Shape;485;p11"/>
            <p:cNvSpPr/>
            <p:nvPr/>
          </p:nvSpPr>
          <p:spPr>
            <a:xfrm>
              <a:off x="90856" y="1475871"/>
              <a:ext cx="6875762" cy="850233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244442" y="1171718"/>
              <a:ext cx="6623125" cy="306830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7" name="Google Shape;487;p11"/>
          <p:cNvSpPr/>
          <p:nvPr/>
        </p:nvSpPr>
        <p:spPr>
          <a:xfrm>
            <a:off x="118123" y="6466992"/>
            <a:ext cx="6875762" cy="3377652"/>
          </a:xfrm>
          <a:prstGeom prst="rect">
            <a:avLst/>
          </a:prstGeom>
          <a:solidFill>
            <a:srgbClr val="C55A1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1"/>
          <p:cNvSpPr/>
          <p:nvPr/>
        </p:nvSpPr>
        <p:spPr>
          <a:xfrm>
            <a:off x="1927181" y="211608"/>
            <a:ext cx="3203107" cy="701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どこがちゃ</a:t>
            </a:r>
            <a:endParaRPr/>
          </a:p>
        </p:txBody>
      </p:sp>
      <p:grpSp>
        <p:nvGrpSpPr>
          <p:cNvPr id="489" name="Google Shape;489;p11"/>
          <p:cNvGrpSpPr/>
          <p:nvPr/>
        </p:nvGrpSpPr>
        <p:grpSpPr>
          <a:xfrm>
            <a:off x="3309732" y="6608072"/>
            <a:ext cx="3349235" cy="2998440"/>
            <a:chOff x="3716968" y="7114674"/>
            <a:chExt cx="2039062" cy="2229424"/>
          </a:xfrm>
        </p:grpSpPr>
        <p:sp>
          <p:nvSpPr>
            <p:cNvPr id="490" name="Google Shape;490;p11"/>
            <p:cNvSpPr/>
            <p:nvPr/>
          </p:nvSpPr>
          <p:spPr>
            <a:xfrm>
              <a:off x="3716968" y="7114675"/>
              <a:ext cx="2039062" cy="2229423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3716968" y="7114674"/>
              <a:ext cx="2039062" cy="2105528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p11"/>
          <p:cNvGrpSpPr/>
          <p:nvPr/>
        </p:nvGrpSpPr>
        <p:grpSpPr>
          <a:xfrm>
            <a:off x="308902" y="6466993"/>
            <a:ext cx="2493675" cy="2582004"/>
            <a:chOff x="1280149" y="6352672"/>
            <a:chExt cx="2224000" cy="2105529"/>
          </a:xfrm>
        </p:grpSpPr>
        <p:sp>
          <p:nvSpPr>
            <p:cNvPr id="493" name="Google Shape;493;p11"/>
            <p:cNvSpPr/>
            <p:nvPr/>
          </p:nvSpPr>
          <p:spPr>
            <a:xfrm>
              <a:off x="1280149" y="6352673"/>
              <a:ext cx="2224000" cy="2105528"/>
            </a:xfrm>
            <a:prstGeom prst="rect">
              <a:avLst/>
            </a:prstGeom>
            <a:solidFill>
              <a:srgbClr val="AEABAB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1665470" y="6920169"/>
              <a:ext cx="1453357" cy="1367586"/>
            </a:xfrm>
            <a:prstGeom prst="ellipse">
              <a:avLst/>
            </a:prstGeom>
            <a:solidFill>
              <a:srgbClr val="D0CECE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 rot="10800000" flipH="1">
              <a:off x="1948516" y="6352672"/>
              <a:ext cx="887264" cy="322864"/>
            </a:xfrm>
            <a:prstGeom prst="rect">
              <a:avLst/>
            </a:prstGeom>
            <a:solidFill>
              <a:srgbClr val="757070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 flipH="1">
              <a:off x="1925168" y="7484221"/>
              <a:ext cx="933961" cy="276225"/>
            </a:xfrm>
            <a:prstGeom prst="rect">
              <a:avLst/>
            </a:prstGeom>
            <a:solidFill>
              <a:srgbClr val="D0CEC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97" name="Google Shape;497;p11"/>
          <p:cNvSpPr/>
          <p:nvPr/>
        </p:nvSpPr>
        <p:spPr>
          <a:xfrm>
            <a:off x="1910556" y="2707724"/>
            <a:ext cx="4846117" cy="1662633"/>
          </a:xfrm>
          <a:prstGeom prst="cloudCallout">
            <a:avLst>
              <a:gd name="adj1" fmla="val -37083"/>
              <a:gd name="adj2" fmla="val 68610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投稿できたよ！</a:t>
            </a:r>
            <a:endParaRPr/>
          </a:p>
        </p:txBody>
      </p:sp>
      <p:pic>
        <p:nvPicPr>
          <p:cNvPr id="498" name="Google Shape;49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14578" y="4113686"/>
            <a:ext cx="1746218" cy="18653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6E50AD-E438-F588-E7D9-FED1A73CE4A1}"/>
              </a:ext>
            </a:extLst>
          </p:cNvPr>
          <p:cNvSpPr txBox="1"/>
          <p:nvPr/>
        </p:nvSpPr>
        <p:spPr>
          <a:xfrm>
            <a:off x="935979" y="7780638"/>
            <a:ext cx="123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トップ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BE0545F-D6BD-DFCF-D396-00A31373866E}"/>
              </a:ext>
            </a:extLst>
          </p:cNvPr>
          <p:cNvSpPr txBox="1"/>
          <p:nvPr/>
        </p:nvSpPr>
        <p:spPr>
          <a:xfrm>
            <a:off x="1158383" y="4875387"/>
            <a:ext cx="354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rgbClr val="FF0000"/>
                </a:solidFill>
              </a:rPr>
              <a:t>かんりょう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F2A16DD-A1A0-4A19-513F-6A7D5AA6F805}"/>
              </a:ext>
            </a:extLst>
          </p:cNvPr>
          <p:cNvGrpSpPr/>
          <p:nvPr/>
        </p:nvGrpSpPr>
        <p:grpSpPr>
          <a:xfrm>
            <a:off x="244442" y="2327461"/>
            <a:ext cx="6583295" cy="4146411"/>
            <a:chOff x="298942" y="2241811"/>
            <a:chExt cx="6583295" cy="4146411"/>
          </a:xfrm>
        </p:grpSpPr>
        <p:pic>
          <p:nvPicPr>
            <p:cNvPr id="31" name="図 30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A1B7B554-E40A-0A3A-8321-17D1CE743D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16722" y="2241811"/>
              <a:ext cx="6545938" cy="1594013"/>
            </a:xfrm>
            <a:prstGeom prst="rect">
              <a:avLst/>
            </a:prstGeom>
          </p:spPr>
        </p:pic>
        <p:pic>
          <p:nvPicPr>
            <p:cNvPr id="32" name="図 31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E50DFDCA-5605-948A-9213-59DE85E0A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36299" y="3256241"/>
              <a:ext cx="6545938" cy="1594013"/>
            </a:xfrm>
            <a:prstGeom prst="rect">
              <a:avLst/>
            </a:prstGeom>
          </p:spPr>
        </p:pic>
        <p:pic>
          <p:nvPicPr>
            <p:cNvPr id="33" name="図 32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09E11D53-3D1B-41E8-0614-E866A9EC73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298942" y="4794209"/>
              <a:ext cx="6545938" cy="1594013"/>
            </a:xfrm>
            <a:prstGeom prst="rect">
              <a:avLst/>
            </a:prstGeom>
          </p:spPr>
        </p:pic>
      </p:grpSp>
      <p:sp>
        <p:nvSpPr>
          <p:cNvPr id="34" name="Google Shape;388;p8">
            <a:extLst>
              <a:ext uri="{FF2B5EF4-FFF2-40B4-BE49-F238E27FC236}">
                <a16:creationId xmlns:a16="http://schemas.microsoft.com/office/drawing/2014/main" id="{F78F56E9-EF82-4930-90F0-0B3BFA614B25}"/>
              </a:ext>
            </a:extLst>
          </p:cNvPr>
          <p:cNvSpPr/>
          <p:nvPr/>
        </p:nvSpPr>
        <p:spPr>
          <a:xfrm>
            <a:off x="257169" y="2279174"/>
            <a:ext cx="6610398" cy="4292526"/>
          </a:xfrm>
          <a:prstGeom prst="rect">
            <a:avLst/>
          </a:prstGeom>
          <a:solidFill>
            <a:srgbClr val="E4F2F0">
              <a:alpha val="69803"/>
            </a:srgbClr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0"/>
          <p:cNvSpPr/>
          <p:nvPr/>
        </p:nvSpPr>
        <p:spPr>
          <a:xfrm>
            <a:off x="3252830" y="842168"/>
            <a:ext cx="551811" cy="30683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6" name="Google Shape;456;p10"/>
          <p:cNvGrpSpPr/>
          <p:nvPr/>
        </p:nvGrpSpPr>
        <p:grpSpPr>
          <a:xfrm>
            <a:off x="90856" y="1171718"/>
            <a:ext cx="6875762" cy="1154386"/>
            <a:chOff x="90856" y="1171718"/>
            <a:chExt cx="6875762" cy="1154386"/>
          </a:xfrm>
        </p:grpSpPr>
        <p:sp>
          <p:nvSpPr>
            <p:cNvPr id="457" name="Google Shape;457;p10"/>
            <p:cNvSpPr/>
            <p:nvPr/>
          </p:nvSpPr>
          <p:spPr>
            <a:xfrm>
              <a:off x="90856" y="1475871"/>
              <a:ext cx="6875762" cy="850233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244442" y="1171718"/>
              <a:ext cx="6623125" cy="306830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10"/>
          <p:cNvSpPr/>
          <p:nvPr/>
        </p:nvSpPr>
        <p:spPr>
          <a:xfrm>
            <a:off x="118123" y="6466992"/>
            <a:ext cx="6875762" cy="3377652"/>
          </a:xfrm>
          <a:prstGeom prst="rect">
            <a:avLst/>
          </a:prstGeom>
          <a:solidFill>
            <a:srgbClr val="C55A1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0"/>
          <p:cNvSpPr/>
          <p:nvPr/>
        </p:nvSpPr>
        <p:spPr>
          <a:xfrm>
            <a:off x="1927181" y="211608"/>
            <a:ext cx="3203107" cy="701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どこがちゃ</a:t>
            </a:r>
            <a:endParaRPr/>
          </a:p>
        </p:txBody>
      </p:sp>
      <p:grpSp>
        <p:nvGrpSpPr>
          <p:cNvPr id="461" name="Google Shape;461;p10"/>
          <p:cNvGrpSpPr/>
          <p:nvPr/>
        </p:nvGrpSpPr>
        <p:grpSpPr>
          <a:xfrm>
            <a:off x="3309732" y="6608072"/>
            <a:ext cx="3349235" cy="2998440"/>
            <a:chOff x="3716968" y="7114674"/>
            <a:chExt cx="2039062" cy="2229424"/>
          </a:xfrm>
        </p:grpSpPr>
        <p:sp>
          <p:nvSpPr>
            <p:cNvPr id="462" name="Google Shape;462;p10"/>
            <p:cNvSpPr/>
            <p:nvPr/>
          </p:nvSpPr>
          <p:spPr>
            <a:xfrm>
              <a:off x="3716968" y="7114675"/>
              <a:ext cx="2039062" cy="2229423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716968" y="7114674"/>
              <a:ext cx="2039062" cy="2105528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10"/>
          <p:cNvGrpSpPr/>
          <p:nvPr/>
        </p:nvGrpSpPr>
        <p:grpSpPr>
          <a:xfrm>
            <a:off x="308902" y="6466993"/>
            <a:ext cx="2493675" cy="2582004"/>
            <a:chOff x="1280149" y="6352672"/>
            <a:chExt cx="2224000" cy="2105529"/>
          </a:xfrm>
        </p:grpSpPr>
        <p:sp>
          <p:nvSpPr>
            <p:cNvPr id="465" name="Google Shape;465;p10"/>
            <p:cNvSpPr/>
            <p:nvPr/>
          </p:nvSpPr>
          <p:spPr>
            <a:xfrm>
              <a:off x="1280149" y="6352673"/>
              <a:ext cx="2224000" cy="2105528"/>
            </a:xfrm>
            <a:prstGeom prst="rect">
              <a:avLst/>
            </a:prstGeom>
            <a:solidFill>
              <a:srgbClr val="AEABAB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1665470" y="6920169"/>
              <a:ext cx="1453357" cy="1367586"/>
            </a:xfrm>
            <a:prstGeom prst="ellipse">
              <a:avLst/>
            </a:prstGeom>
            <a:solidFill>
              <a:srgbClr val="D0CECE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 rot="10800000" flipH="1">
              <a:off x="1948516" y="6352672"/>
              <a:ext cx="887264" cy="322864"/>
            </a:xfrm>
            <a:prstGeom prst="rect">
              <a:avLst/>
            </a:prstGeom>
            <a:solidFill>
              <a:srgbClr val="757070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 flipH="1">
              <a:off x="1901819" y="7508959"/>
              <a:ext cx="933961" cy="198424"/>
            </a:xfrm>
            <a:prstGeom prst="rect">
              <a:avLst/>
            </a:prstGeom>
            <a:solidFill>
              <a:srgbClr val="D0CEC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69" name="Google Shape;469;p10"/>
          <p:cNvGrpSpPr/>
          <p:nvPr/>
        </p:nvGrpSpPr>
        <p:grpSpPr>
          <a:xfrm rot="8188474">
            <a:off x="987325" y="2934459"/>
            <a:ext cx="1729445" cy="1636775"/>
            <a:chOff x="3469745" y="3937054"/>
            <a:chExt cx="2338267" cy="2071643"/>
          </a:xfrm>
        </p:grpSpPr>
        <p:sp>
          <p:nvSpPr>
            <p:cNvPr id="470" name="Google Shape;470;p10"/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" name="Google Shape;472;p10"/>
          <p:cNvGrpSpPr/>
          <p:nvPr/>
        </p:nvGrpSpPr>
        <p:grpSpPr>
          <a:xfrm rot="314264">
            <a:off x="993188" y="4184080"/>
            <a:ext cx="1849129" cy="1537993"/>
            <a:chOff x="1291288" y="5225966"/>
            <a:chExt cx="2340417" cy="2079419"/>
          </a:xfrm>
        </p:grpSpPr>
        <p:sp>
          <p:nvSpPr>
            <p:cNvPr id="473" name="Google Shape;473;p10"/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0"/>
            <p:cNvSpPr/>
            <p:nvPr/>
          </p:nvSpPr>
          <p:spPr>
            <a:xfrm rot="6723831">
              <a:off x="2186238" y="5181755"/>
              <a:ext cx="633242" cy="1936252"/>
            </a:xfrm>
            <a:prstGeom prst="flowChartDelay">
              <a:avLst/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 rot="-9463580">
              <a:off x="1648523" y="5568640"/>
              <a:ext cx="1934099" cy="639737"/>
            </a:xfrm>
            <a:prstGeom prst="ellipse">
              <a:avLst/>
            </a:prstGeom>
            <a:solidFill>
              <a:srgbClr val="2F549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10"/>
          <p:cNvSpPr/>
          <p:nvPr/>
        </p:nvSpPr>
        <p:spPr>
          <a:xfrm>
            <a:off x="2924098" y="3987215"/>
            <a:ext cx="3506758" cy="818666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 txBox="1"/>
          <p:nvPr/>
        </p:nvSpPr>
        <p:spPr>
          <a:xfrm>
            <a:off x="3027377" y="4201117"/>
            <a:ext cx="3411948" cy="39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5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どこがちゃへようこそ！！</a:t>
            </a:r>
            <a:endParaRPr/>
          </a:p>
        </p:txBody>
      </p:sp>
      <p:grpSp>
        <p:nvGrpSpPr>
          <p:cNvPr id="41" name="Google Shape;421;p8">
            <a:extLst>
              <a:ext uri="{FF2B5EF4-FFF2-40B4-BE49-F238E27FC236}">
                <a16:creationId xmlns:a16="http://schemas.microsoft.com/office/drawing/2014/main" id="{EBB49106-0C23-6322-3C1A-02E8308ED585}"/>
              </a:ext>
            </a:extLst>
          </p:cNvPr>
          <p:cNvGrpSpPr/>
          <p:nvPr/>
        </p:nvGrpSpPr>
        <p:grpSpPr>
          <a:xfrm>
            <a:off x="-4137489" y="1284038"/>
            <a:ext cx="1942929" cy="2057854"/>
            <a:chOff x="2939910" y="3729072"/>
            <a:chExt cx="4802244" cy="5597831"/>
          </a:xfrm>
        </p:grpSpPr>
        <p:pic>
          <p:nvPicPr>
            <p:cNvPr id="42" name="Google Shape;422;p8">
              <a:extLst>
                <a:ext uri="{FF2B5EF4-FFF2-40B4-BE49-F238E27FC236}">
                  <a16:creationId xmlns:a16="http://schemas.microsoft.com/office/drawing/2014/main" id="{385A4353-700B-26C6-1B1B-8AD1575AE26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39910" y="3729072"/>
              <a:ext cx="4802244" cy="55840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23;p8">
              <a:extLst>
                <a:ext uri="{FF2B5EF4-FFF2-40B4-BE49-F238E27FC236}">
                  <a16:creationId xmlns:a16="http://schemas.microsoft.com/office/drawing/2014/main" id="{FA833DBC-63D0-B1F1-24C6-4821E1279AF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45680" y="5480140"/>
              <a:ext cx="3503983" cy="38467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D8E1837-0B93-0245-37B7-EFB0F7D5B847}"/>
              </a:ext>
            </a:extLst>
          </p:cNvPr>
          <p:cNvSpPr txBox="1"/>
          <p:nvPr/>
        </p:nvSpPr>
        <p:spPr>
          <a:xfrm>
            <a:off x="3309732" y="7801391"/>
            <a:ext cx="2096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ログインページへ</a:t>
            </a:r>
          </a:p>
        </p:txBody>
      </p:sp>
      <p:pic>
        <p:nvPicPr>
          <p:cNvPr id="35" name="Google Shape;637;p15">
            <a:extLst>
              <a:ext uri="{FF2B5EF4-FFF2-40B4-BE49-F238E27FC236}">
                <a16:creationId xmlns:a16="http://schemas.microsoft.com/office/drawing/2014/main" id="{87E352AE-9EF9-BEC7-7A62-D8D66CDBD17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73458" y="7111314"/>
            <a:ext cx="1270700" cy="1835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172;p2">
            <a:extLst>
              <a:ext uri="{FF2B5EF4-FFF2-40B4-BE49-F238E27FC236}">
                <a16:creationId xmlns:a16="http://schemas.microsoft.com/office/drawing/2014/main" id="{AAAC5F2C-2D48-87F9-7B95-B7DD02E8359C}"/>
              </a:ext>
            </a:extLst>
          </p:cNvPr>
          <p:cNvGrpSpPr/>
          <p:nvPr/>
        </p:nvGrpSpPr>
        <p:grpSpPr>
          <a:xfrm>
            <a:off x="-6129068" y="1475871"/>
            <a:ext cx="1697742" cy="2122272"/>
            <a:chOff x="-175357" y="-392098"/>
            <a:chExt cx="3267289" cy="3884912"/>
          </a:xfrm>
        </p:grpSpPr>
        <p:grpSp>
          <p:nvGrpSpPr>
            <p:cNvPr id="37" name="Google Shape;173;p2">
              <a:extLst>
                <a:ext uri="{FF2B5EF4-FFF2-40B4-BE49-F238E27FC236}">
                  <a16:creationId xmlns:a16="http://schemas.microsoft.com/office/drawing/2014/main" id="{AF3D204F-DB39-F944-2844-560567D60C43}"/>
                </a:ext>
              </a:extLst>
            </p:cNvPr>
            <p:cNvGrpSpPr/>
            <p:nvPr/>
          </p:nvGrpSpPr>
          <p:grpSpPr>
            <a:xfrm rot="-1138876">
              <a:off x="161464" y="1140905"/>
              <a:ext cx="2496413" cy="2000301"/>
              <a:chOff x="2675273" y="2178791"/>
              <a:chExt cx="2496413" cy="2000301"/>
            </a:xfrm>
          </p:grpSpPr>
          <p:sp>
            <p:nvSpPr>
              <p:cNvPr id="44" name="Google Shape;174;p2">
                <a:extLst>
                  <a:ext uri="{FF2B5EF4-FFF2-40B4-BE49-F238E27FC236}">
                    <a16:creationId xmlns:a16="http://schemas.microsoft.com/office/drawing/2014/main" id="{69403CF0-6C12-E847-9CE2-1767EBC5D81D}"/>
                  </a:ext>
                </a:extLst>
              </p:cNvPr>
              <p:cNvSpPr/>
              <p:nvPr/>
            </p:nvSpPr>
            <p:spPr>
              <a:xfrm rot="6723831">
                <a:off x="3317009" y="2138893"/>
                <a:ext cx="1173588" cy="2175538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75;p2">
                <a:extLst>
                  <a:ext uri="{FF2B5EF4-FFF2-40B4-BE49-F238E27FC236}">
                    <a16:creationId xmlns:a16="http://schemas.microsoft.com/office/drawing/2014/main" id="{453F501D-C7A9-9102-8DE7-D1F48281E44F}"/>
                  </a:ext>
                </a:extLst>
              </p:cNvPr>
              <p:cNvSpPr/>
              <p:nvPr/>
            </p:nvSpPr>
            <p:spPr>
              <a:xfrm rot="6723831">
                <a:off x="3730335" y="1794622"/>
                <a:ext cx="633242" cy="2170548"/>
              </a:xfrm>
              <a:prstGeom prst="flowChartDelay">
                <a:avLst/>
              </a:prstGeom>
              <a:solidFill>
                <a:srgbClr val="9CC2E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176;p2">
              <a:extLst>
                <a:ext uri="{FF2B5EF4-FFF2-40B4-BE49-F238E27FC236}">
                  <a16:creationId xmlns:a16="http://schemas.microsoft.com/office/drawing/2014/main" id="{36EEA6F0-EFBB-E516-CAD5-650D7CC55228}"/>
                </a:ext>
              </a:extLst>
            </p:cNvPr>
            <p:cNvGrpSpPr/>
            <p:nvPr/>
          </p:nvGrpSpPr>
          <p:grpSpPr>
            <a:xfrm rot="9585947">
              <a:off x="150441" y="-12304"/>
              <a:ext cx="2615693" cy="2350728"/>
              <a:chOff x="1982703" y="6788443"/>
              <a:chExt cx="2411962" cy="2123794"/>
            </a:xfrm>
          </p:grpSpPr>
          <p:sp>
            <p:nvSpPr>
              <p:cNvPr id="39" name="Google Shape;177;p2">
                <a:extLst>
                  <a:ext uri="{FF2B5EF4-FFF2-40B4-BE49-F238E27FC236}">
                    <a16:creationId xmlns:a16="http://schemas.microsoft.com/office/drawing/2014/main" id="{F97BA7E5-7652-6CCC-E2A5-D5347456AC62}"/>
                  </a:ext>
                </a:extLst>
              </p:cNvPr>
              <p:cNvSpPr/>
              <p:nvPr/>
            </p:nvSpPr>
            <p:spPr>
              <a:xfrm rot="6684464">
                <a:off x="2544768" y="6995543"/>
                <a:ext cx="1173588" cy="2007886"/>
              </a:xfrm>
              <a:prstGeom prst="flowChartDelay">
                <a:avLst/>
              </a:prstGeom>
              <a:solidFill>
                <a:srgbClr val="D8E2F3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78;p2">
                <a:extLst>
                  <a:ext uri="{FF2B5EF4-FFF2-40B4-BE49-F238E27FC236}">
                    <a16:creationId xmlns:a16="http://schemas.microsoft.com/office/drawing/2014/main" id="{13589CA3-D1F7-953B-1DE9-0E93E11648AF}"/>
                  </a:ext>
                </a:extLst>
              </p:cNvPr>
              <p:cNvSpPr/>
              <p:nvPr/>
            </p:nvSpPr>
            <p:spPr>
              <a:xfrm rot="-9463580">
                <a:off x="2348662" y="7142438"/>
                <a:ext cx="1996595" cy="653759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551F8E-99E4-BC07-DF12-FA48A3414E5C}"/>
              </a:ext>
            </a:extLst>
          </p:cNvPr>
          <p:cNvSpPr txBox="1"/>
          <p:nvPr/>
        </p:nvSpPr>
        <p:spPr>
          <a:xfrm>
            <a:off x="1363695" y="4154487"/>
            <a:ext cx="176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せいこう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49A5B67-C889-03AE-6E17-2422242DC712}"/>
              </a:ext>
            </a:extLst>
          </p:cNvPr>
          <p:cNvGrpSpPr/>
          <p:nvPr/>
        </p:nvGrpSpPr>
        <p:grpSpPr>
          <a:xfrm>
            <a:off x="244442" y="2320580"/>
            <a:ext cx="6583295" cy="4146411"/>
            <a:chOff x="298942" y="2241811"/>
            <a:chExt cx="6583295" cy="4146411"/>
          </a:xfrm>
        </p:grpSpPr>
        <p:pic>
          <p:nvPicPr>
            <p:cNvPr id="23" name="図 22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92E82A3C-F093-9B46-A11E-1C4572F98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16722" y="2241811"/>
              <a:ext cx="6545938" cy="1594013"/>
            </a:xfrm>
            <a:prstGeom prst="rect">
              <a:avLst/>
            </a:prstGeom>
          </p:spPr>
        </p:pic>
        <p:pic>
          <p:nvPicPr>
            <p:cNvPr id="24" name="図 23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35DA4062-2E8F-9F29-04A5-BDCCC4F95D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36299" y="3256241"/>
              <a:ext cx="6545938" cy="1594013"/>
            </a:xfrm>
            <a:prstGeom prst="rect">
              <a:avLst/>
            </a:prstGeom>
          </p:spPr>
        </p:pic>
        <p:pic>
          <p:nvPicPr>
            <p:cNvPr id="25" name="図 24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C35AFCE5-53E7-B8AD-680C-BAC878732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298942" y="4794209"/>
              <a:ext cx="6545938" cy="1594013"/>
            </a:xfrm>
            <a:prstGeom prst="rect">
              <a:avLst/>
            </a:prstGeom>
          </p:spPr>
        </p:pic>
      </p:grpSp>
      <p:sp>
        <p:nvSpPr>
          <p:cNvPr id="26" name="Google Shape;388;p8">
            <a:extLst>
              <a:ext uri="{FF2B5EF4-FFF2-40B4-BE49-F238E27FC236}">
                <a16:creationId xmlns:a16="http://schemas.microsoft.com/office/drawing/2014/main" id="{0FD3E002-D624-CD9B-BB6C-81B2624B3908}"/>
              </a:ext>
            </a:extLst>
          </p:cNvPr>
          <p:cNvSpPr/>
          <p:nvPr/>
        </p:nvSpPr>
        <p:spPr>
          <a:xfrm>
            <a:off x="229992" y="2245352"/>
            <a:ext cx="6610398" cy="4292526"/>
          </a:xfrm>
          <a:prstGeom prst="rect">
            <a:avLst/>
          </a:prstGeom>
          <a:solidFill>
            <a:srgbClr val="E4F2F0">
              <a:alpha val="69803"/>
            </a:srgbClr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5"/>
          <p:cNvSpPr/>
          <p:nvPr/>
        </p:nvSpPr>
        <p:spPr>
          <a:xfrm>
            <a:off x="3252830" y="842168"/>
            <a:ext cx="551811" cy="30683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p15"/>
          <p:cNvGrpSpPr/>
          <p:nvPr/>
        </p:nvGrpSpPr>
        <p:grpSpPr>
          <a:xfrm>
            <a:off x="90856" y="1171718"/>
            <a:ext cx="6875762" cy="1154386"/>
            <a:chOff x="90856" y="1171718"/>
            <a:chExt cx="6875762" cy="1154386"/>
          </a:xfrm>
        </p:grpSpPr>
        <p:sp>
          <p:nvSpPr>
            <p:cNvPr id="623" name="Google Shape;623;p15"/>
            <p:cNvSpPr/>
            <p:nvPr/>
          </p:nvSpPr>
          <p:spPr>
            <a:xfrm>
              <a:off x="90856" y="1475871"/>
              <a:ext cx="6875762" cy="850233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244442" y="1171718"/>
              <a:ext cx="6623125" cy="306830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15"/>
          <p:cNvSpPr/>
          <p:nvPr/>
        </p:nvSpPr>
        <p:spPr>
          <a:xfrm>
            <a:off x="118123" y="6466992"/>
            <a:ext cx="6875762" cy="3377652"/>
          </a:xfrm>
          <a:prstGeom prst="rect">
            <a:avLst/>
          </a:prstGeom>
          <a:solidFill>
            <a:srgbClr val="C55A1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5"/>
          <p:cNvSpPr/>
          <p:nvPr/>
        </p:nvSpPr>
        <p:spPr>
          <a:xfrm>
            <a:off x="1927181" y="211608"/>
            <a:ext cx="3203107" cy="701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どこがちゃ</a:t>
            </a:r>
            <a:endParaRPr/>
          </a:p>
        </p:txBody>
      </p:sp>
      <p:grpSp>
        <p:nvGrpSpPr>
          <p:cNvPr id="627" name="Google Shape;627;p15"/>
          <p:cNvGrpSpPr/>
          <p:nvPr/>
        </p:nvGrpSpPr>
        <p:grpSpPr>
          <a:xfrm>
            <a:off x="3309732" y="6608072"/>
            <a:ext cx="3349235" cy="2998440"/>
            <a:chOff x="3716968" y="7114674"/>
            <a:chExt cx="2039062" cy="2229424"/>
          </a:xfrm>
        </p:grpSpPr>
        <p:sp>
          <p:nvSpPr>
            <p:cNvPr id="628" name="Google Shape;628;p15"/>
            <p:cNvSpPr/>
            <p:nvPr/>
          </p:nvSpPr>
          <p:spPr>
            <a:xfrm>
              <a:off x="3716968" y="7114675"/>
              <a:ext cx="2039062" cy="2229423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3716968" y="7114674"/>
              <a:ext cx="2039062" cy="2105528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15"/>
          <p:cNvGrpSpPr/>
          <p:nvPr/>
        </p:nvGrpSpPr>
        <p:grpSpPr>
          <a:xfrm>
            <a:off x="308902" y="6466993"/>
            <a:ext cx="2493675" cy="2582004"/>
            <a:chOff x="1280149" y="6352672"/>
            <a:chExt cx="2224000" cy="2105529"/>
          </a:xfrm>
        </p:grpSpPr>
        <p:sp>
          <p:nvSpPr>
            <p:cNvPr id="631" name="Google Shape;631;p15"/>
            <p:cNvSpPr/>
            <p:nvPr/>
          </p:nvSpPr>
          <p:spPr>
            <a:xfrm>
              <a:off x="1280149" y="6352673"/>
              <a:ext cx="2224000" cy="2105528"/>
            </a:xfrm>
            <a:prstGeom prst="rect">
              <a:avLst/>
            </a:prstGeom>
            <a:solidFill>
              <a:srgbClr val="AEABAB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1665470" y="6920169"/>
              <a:ext cx="1453357" cy="1367586"/>
            </a:xfrm>
            <a:prstGeom prst="ellipse">
              <a:avLst/>
            </a:prstGeom>
            <a:solidFill>
              <a:srgbClr val="D0CECE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5"/>
            <p:cNvSpPr/>
            <p:nvPr/>
          </p:nvSpPr>
          <p:spPr>
            <a:xfrm rot="10800000" flipH="1">
              <a:off x="1948516" y="6352672"/>
              <a:ext cx="887264" cy="322864"/>
            </a:xfrm>
            <a:prstGeom prst="rect">
              <a:avLst/>
            </a:prstGeom>
            <a:solidFill>
              <a:srgbClr val="757070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5"/>
            <p:cNvSpPr/>
            <p:nvPr/>
          </p:nvSpPr>
          <p:spPr>
            <a:xfrm flipH="1">
              <a:off x="1771969" y="7451702"/>
              <a:ext cx="1193660" cy="304519"/>
            </a:xfrm>
            <a:prstGeom prst="rect">
              <a:avLst/>
            </a:prstGeom>
            <a:solidFill>
              <a:srgbClr val="D0CEC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35" name="Google Shape;635;p15"/>
          <p:cNvSpPr/>
          <p:nvPr/>
        </p:nvSpPr>
        <p:spPr>
          <a:xfrm>
            <a:off x="1910556" y="2707724"/>
            <a:ext cx="4846117" cy="1662633"/>
          </a:xfrm>
          <a:prstGeom prst="cloudCallout">
            <a:avLst>
              <a:gd name="adj1" fmla="val -37083"/>
              <a:gd name="adj2" fmla="val 68610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ログアウト完了したよ！</a:t>
            </a:r>
            <a:endParaRPr/>
          </a:p>
        </p:txBody>
      </p:sp>
      <p:pic>
        <p:nvPicPr>
          <p:cNvPr id="636" name="Google Shape;63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1204279" y="4132016"/>
            <a:ext cx="1783359" cy="189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7411" y="7319668"/>
            <a:ext cx="1270700" cy="183545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5"/>
          <p:cNvSpPr txBox="1"/>
          <p:nvPr/>
        </p:nvSpPr>
        <p:spPr>
          <a:xfrm>
            <a:off x="4737684" y="8237396"/>
            <a:ext cx="28510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またきてね！</a:t>
            </a:r>
            <a:endParaRPr/>
          </a:p>
        </p:txBody>
      </p:sp>
      <p:sp>
        <p:nvSpPr>
          <p:cNvPr id="639" name="Google Shape;639;p15"/>
          <p:cNvSpPr txBox="1"/>
          <p:nvPr/>
        </p:nvSpPr>
        <p:spPr>
          <a:xfrm>
            <a:off x="785944" y="7823920"/>
            <a:ext cx="2946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ログインへ</a:t>
            </a:r>
            <a:endParaRPr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DBBDCC3-4052-BB73-4993-2D698F03A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85219">
            <a:off x="562775" y="3977292"/>
            <a:ext cx="1807757" cy="1989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092E189-0C7E-3CF1-930C-337107CFFA62}"/>
              </a:ext>
            </a:extLst>
          </p:cNvPr>
          <p:cNvGrpSpPr/>
          <p:nvPr/>
        </p:nvGrpSpPr>
        <p:grpSpPr>
          <a:xfrm>
            <a:off x="218643" y="2337619"/>
            <a:ext cx="6583295" cy="4146411"/>
            <a:chOff x="298942" y="2241811"/>
            <a:chExt cx="6583295" cy="4146411"/>
          </a:xfrm>
        </p:grpSpPr>
        <p:pic>
          <p:nvPicPr>
            <p:cNvPr id="67" name="図 66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948DF5BD-C4D6-01CE-C701-DFF28ACC5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16722" y="2241811"/>
              <a:ext cx="6545938" cy="1594013"/>
            </a:xfrm>
            <a:prstGeom prst="rect">
              <a:avLst/>
            </a:prstGeom>
          </p:spPr>
        </p:pic>
        <p:pic>
          <p:nvPicPr>
            <p:cNvPr id="68" name="図 67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A10EA4A7-FB7C-1CFD-43EC-38F673B84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336299" y="3256241"/>
              <a:ext cx="6545938" cy="1594013"/>
            </a:xfrm>
            <a:prstGeom prst="rect">
              <a:avLst/>
            </a:prstGeom>
          </p:spPr>
        </p:pic>
        <p:pic>
          <p:nvPicPr>
            <p:cNvPr id="69" name="図 68" descr="カラフルなマカロン&#10;&#10;中程度の精度で自動的に生成された説明">
              <a:extLst>
                <a:ext uri="{FF2B5EF4-FFF2-40B4-BE49-F238E27FC236}">
                  <a16:creationId xmlns:a16="http://schemas.microsoft.com/office/drawing/2014/main" id="{F43E52B7-8B21-9F4A-2C8A-6D9C5B664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49" t="41944" r="6887" b="28706"/>
            <a:stretch/>
          </p:blipFill>
          <p:spPr>
            <a:xfrm>
              <a:off x="298942" y="4794209"/>
              <a:ext cx="6545938" cy="1594013"/>
            </a:xfrm>
            <a:prstGeom prst="rect">
              <a:avLst/>
            </a:prstGeom>
          </p:spPr>
        </p:pic>
      </p:grpSp>
      <p:sp>
        <p:nvSpPr>
          <p:cNvPr id="70" name="Google Shape;388;p8">
            <a:extLst>
              <a:ext uri="{FF2B5EF4-FFF2-40B4-BE49-F238E27FC236}">
                <a16:creationId xmlns:a16="http://schemas.microsoft.com/office/drawing/2014/main" id="{C2DA6446-5B3E-69B3-F804-0C92812FAAA5}"/>
              </a:ext>
            </a:extLst>
          </p:cNvPr>
          <p:cNvSpPr/>
          <p:nvPr/>
        </p:nvSpPr>
        <p:spPr>
          <a:xfrm>
            <a:off x="270259" y="2248100"/>
            <a:ext cx="6610398" cy="4292526"/>
          </a:xfrm>
          <a:prstGeom prst="rect">
            <a:avLst/>
          </a:prstGeom>
          <a:solidFill>
            <a:srgbClr val="E4F2F0">
              <a:alpha val="69803"/>
            </a:srgbClr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3252830" y="842168"/>
            <a:ext cx="551811" cy="30683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4"/>
          <p:cNvGrpSpPr/>
          <p:nvPr/>
        </p:nvGrpSpPr>
        <p:grpSpPr>
          <a:xfrm>
            <a:off x="90856" y="1171718"/>
            <a:ext cx="6875762" cy="1154386"/>
            <a:chOff x="90856" y="1171718"/>
            <a:chExt cx="6875762" cy="1154386"/>
          </a:xfrm>
        </p:grpSpPr>
        <p:sp>
          <p:nvSpPr>
            <p:cNvPr id="217" name="Google Shape;217;p4"/>
            <p:cNvSpPr/>
            <p:nvPr/>
          </p:nvSpPr>
          <p:spPr>
            <a:xfrm>
              <a:off x="90856" y="1475871"/>
              <a:ext cx="6875762" cy="850233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244442" y="1171718"/>
              <a:ext cx="6623125" cy="306830"/>
            </a:xfrm>
            <a:prstGeom prst="rect">
              <a:avLst/>
            </a:prstGeom>
            <a:solidFill>
              <a:srgbClr val="C55A1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4"/>
          <p:cNvSpPr/>
          <p:nvPr/>
        </p:nvSpPr>
        <p:spPr>
          <a:xfrm>
            <a:off x="118123" y="6466992"/>
            <a:ext cx="6875762" cy="3377652"/>
          </a:xfrm>
          <a:prstGeom prst="rect">
            <a:avLst/>
          </a:prstGeom>
          <a:solidFill>
            <a:srgbClr val="C55A1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1927181" y="211608"/>
            <a:ext cx="3203107" cy="701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どこがちゃ</a:t>
            </a:r>
            <a:endParaRPr/>
          </a:p>
        </p:txBody>
      </p:sp>
      <p:grpSp>
        <p:nvGrpSpPr>
          <p:cNvPr id="221" name="Google Shape;221;p4"/>
          <p:cNvGrpSpPr/>
          <p:nvPr/>
        </p:nvGrpSpPr>
        <p:grpSpPr>
          <a:xfrm>
            <a:off x="3309732" y="6608072"/>
            <a:ext cx="3349235" cy="2998440"/>
            <a:chOff x="3716968" y="7114674"/>
            <a:chExt cx="2039062" cy="2229424"/>
          </a:xfrm>
        </p:grpSpPr>
        <p:sp>
          <p:nvSpPr>
            <p:cNvPr id="222" name="Google Shape;222;p4"/>
            <p:cNvSpPr/>
            <p:nvPr/>
          </p:nvSpPr>
          <p:spPr>
            <a:xfrm>
              <a:off x="3716968" y="7114675"/>
              <a:ext cx="2039062" cy="2229423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3716968" y="7114674"/>
              <a:ext cx="2039062" cy="2105528"/>
            </a:xfrm>
            <a:prstGeom prst="roundRect">
              <a:avLst>
                <a:gd name="adj" fmla="val 16667"/>
              </a:avLst>
            </a:prstGeom>
            <a:solidFill>
              <a:srgbClr val="833C0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4"/>
          <p:cNvGrpSpPr/>
          <p:nvPr/>
        </p:nvGrpSpPr>
        <p:grpSpPr>
          <a:xfrm>
            <a:off x="308902" y="6466993"/>
            <a:ext cx="2493675" cy="2582004"/>
            <a:chOff x="1280149" y="6352672"/>
            <a:chExt cx="2224000" cy="2105529"/>
          </a:xfrm>
        </p:grpSpPr>
        <p:sp>
          <p:nvSpPr>
            <p:cNvPr id="225" name="Google Shape;225;p4"/>
            <p:cNvSpPr/>
            <p:nvPr/>
          </p:nvSpPr>
          <p:spPr>
            <a:xfrm>
              <a:off x="1280149" y="6352673"/>
              <a:ext cx="2224000" cy="2105528"/>
            </a:xfrm>
            <a:prstGeom prst="rect">
              <a:avLst/>
            </a:prstGeom>
            <a:solidFill>
              <a:srgbClr val="AEABAB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665470" y="6920169"/>
              <a:ext cx="1453357" cy="1367586"/>
            </a:xfrm>
            <a:prstGeom prst="ellipse">
              <a:avLst/>
            </a:prstGeom>
            <a:solidFill>
              <a:srgbClr val="D0CECE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 flipH="1">
              <a:off x="1948516" y="6352672"/>
              <a:ext cx="887264" cy="322864"/>
            </a:xfrm>
            <a:prstGeom prst="rect">
              <a:avLst/>
            </a:prstGeom>
            <a:solidFill>
              <a:srgbClr val="757070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flipH="1">
              <a:off x="1753968" y="7381305"/>
              <a:ext cx="1252358" cy="445315"/>
            </a:xfrm>
            <a:prstGeom prst="rect">
              <a:avLst/>
            </a:prstGeom>
            <a:solidFill>
              <a:srgbClr val="D0CEC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altLang="en-US" sz="2000" b="1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検索</a:t>
              </a:r>
              <a:endParaRPr sz="20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9" name="Google Shape;229;p4"/>
          <p:cNvGrpSpPr/>
          <p:nvPr/>
        </p:nvGrpSpPr>
        <p:grpSpPr>
          <a:xfrm>
            <a:off x="639199" y="2187591"/>
            <a:ext cx="1702682" cy="1374453"/>
            <a:chOff x="224500" y="2156049"/>
            <a:chExt cx="1702682" cy="1374453"/>
          </a:xfrm>
        </p:grpSpPr>
        <p:grpSp>
          <p:nvGrpSpPr>
            <p:cNvPr id="230" name="Google Shape;230;p4"/>
            <p:cNvGrpSpPr/>
            <p:nvPr/>
          </p:nvGrpSpPr>
          <p:grpSpPr>
            <a:xfrm>
              <a:off x="224500" y="2156049"/>
              <a:ext cx="1581679" cy="1374453"/>
              <a:chOff x="-175357" y="-392098"/>
              <a:chExt cx="3267289" cy="3884912"/>
            </a:xfrm>
          </p:grpSpPr>
          <p:grpSp>
            <p:nvGrpSpPr>
              <p:cNvPr id="231" name="Google Shape;231;p4"/>
              <p:cNvGrpSpPr/>
              <p:nvPr/>
            </p:nvGrpSpPr>
            <p:grpSpPr>
              <a:xfrm rot="-1138876">
                <a:off x="161464" y="1140905"/>
                <a:ext cx="2496413" cy="2000301"/>
                <a:chOff x="2675273" y="2178791"/>
                <a:chExt cx="2496413" cy="2000301"/>
              </a:xfrm>
            </p:grpSpPr>
            <p:sp>
              <p:nvSpPr>
                <p:cNvPr id="232" name="Google Shape;232;p4"/>
                <p:cNvSpPr/>
                <p:nvPr/>
              </p:nvSpPr>
              <p:spPr>
                <a:xfrm rot="6723831">
                  <a:off x="3317009" y="2138893"/>
                  <a:ext cx="1173588" cy="2175538"/>
                </a:xfrm>
                <a:prstGeom prst="flowChartDelay">
                  <a:avLst/>
                </a:prstGeom>
                <a:solidFill>
                  <a:srgbClr val="A8D08C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 rot="6723831">
                  <a:off x="3730335" y="1794622"/>
                  <a:ext cx="633242" cy="2170548"/>
                </a:xfrm>
                <a:prstGeom prst="flowChartDelay">
                  <a:avLst/>
                </a:prstGeom>
                <a:solidFill>
                  <a:srgbClr val="C4E0B2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4" name="Google Shape;234;p4"/>
              <p:cNvGrpSpPr/>
              <p:nvPr/>
            </p:nvGrpSpPr>
            <p:grpSpPr>
              <a:xfrm rot="9585947">
                <a:off x="150441" y="-12304"/>
                <a:ext cx="2615693" cy="2350728"/>
                <a:chOff x="1982703" y="6788443"/>
                <a:chExt cx="2411962" cy="2123794"/>
              </a:xfrm>
            </p:grpSpPr>
            <p:sp>
              <p:nvSpPr>
                <p:cNvPr id="235" name="Google Shape;235;p4"/>
                <p:cNvSpPr/>
                <p:nvPr/>
              </p:nvSpPr>
              <p:spPr>
                <a:xfrm rot="6684464">
                  <a:off x="2544768" y="6995543"/>
                  <a:ext cx="1173588" cy="2007886"/>
                </a:xfrm>
                <a:prstGeom prst="flowChartDelay">
                  <a:avLst/>
                </a:prstGeom>
                <a:solidFill>
                  <a:srgbClr val="D8E2F3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4"/>
                <p:cNvSpPr/>
                <p:nvPr/>
              </p:nvSpPr>
              <p:spPr>
                <a:xfrm rot="-9463580">
                  <a:off x="2348662" y="7142438"/>
                  <a:ext cx="1996595" cy="653759"/>
                </a:xfrm>
                <a:prstGeom prst="ellipse">
                  <a:avLst/>
                </a:prstGeom>
                <a:solidFill>
                  <a:srgbClr val="E1EFD8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37" name="Google Shape;237;p4"/>
            <p:cNvSpPr txBox="1"/>
            <p:nvPr/>
          </p:nvSpPr>
          <p:spPr>
            <a:xfrm>
              <a:off x="490928" y="2598292"/>
              <a:ext cx="14362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ジャンル</a:t>
              </a:r>
              <a:endParaRPr/>
            </a:p>
          </p:txBody>
        </p:sp>
      </p:grpSp>
      <p:grpSp>
        <p:nvGrpSpPr>
          <p:cNvPr id="247" name="Google Shape;247;p4"/>
          <p:cNvGrpSpPr/>
          <p:nvPr/>
        </p:nvGrpSpPr>
        <p:grpSpPr>
          <a:xfrm>
            <a:off x="633580" y="3660381"/>
            <a:ext cx="1923714" cy="1374453"/>
            <a:chOff x="200881" y="4202941"/>
            <a:chExt cx="1923714" cy="1374453"/>
          </a:xfrm>
        </p:grpSpPr>
        <p:grpSp>
          <p:nvGrpSpPr>
            <p:cNvPr id="248" name="Google Shape;248;p4"/>
            <p:cNvGrpSpPr/>
            <p:nvPr/>
          </p:nvGrpSpPr>
          <p:grpSpPr>
            <a:xfrm>
              <a:off x="200881" y="4202941"/>
              <a:ext cx="1630346" cy="1374453"/>
              <a:chOff x="-175357" y="-392098"/>
              <a:chExt cx="3267289" cy="3884912"/>
            </a:xfrm>
          </p:grpSpPr>
          <p:grpSp>
            <p:nvGrpSpPr>
              <p:cNvPr id="249" name="Google Shape;249;p4"/>
              <p:cNvGrpSpPr/>
              <p:nvPr/>
            </p:nvGrpSpPr>
            <p:grpSpPr>
              <a:xfrm rot="-1138876">
                <a:off x="161464" y="1140905"/>
                <a:ext cx="2496413" cy="2000301"/>
                <a:chOff x="2675273" y="2178791"/>
                <a:chExt cx="2496413" cy="2000301"/>
              </a:xfrm>
            </p:grpSpPr>
            <p:sp>
              <p:nvSpPr>
                <p:cNvPr id="250" name="Google Shape;250;p4"/>
                <p:cNvSpPr/>
                <p:nvPr/>
              </p:nvSpPr>
              <p:spPr>
                <a:xfrm rot="6723831">
                  <a:off x="3317009" y="2138893"/>
                  <a:ext cx="1173588" cy="2175538"/>
                </a:xfrm>
                <a:prstGeom prst="flowChartDelay">
                  <a:avLst/>
                </a:prstGeom>
                <a:solidFill>
                  <a:srgbClr val="2F5496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 rot="6723831">
                  <a:off x="3730335" y="1794622"/>
                  <a:ext cx="633242" cy="2170548"/>
                </a:xfrm>
                <a:prstGeom prst="flowChartDelay">
                  <a:avLst/>
                </a:prstGeom>
                <a:solidFill>
                  <a:srgbClr val="2E75B5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252;p4"/>
              <p:cNvGrpSpPr/>
              <p:nvPr/>
            </p:nvGrpSpPr>
            <p:grpSpPr>
              <a:xfrm rot="9585947">
                <a:off x="150441" y="-12304"/>
                <a:ext cx="2615693" cy="2350728"/>
                <a:chOff x="1982703" y="6788443"/>
                <a:chExt cx="2411962" cy="2123794"/>
              </a:xfrm>
            </p:grpSpPr>
            <p:sp>
              <p:nvSpPr>
                <p:cNvPr id="253" name="Google Shape;253;p4"/>
                <p:cNvSpPr/>
                <p:nvPr/>
              </p:nvSpPr>
              <p:spPr>
                <a:xfrm rot="6684464">
                  <a:off x="2544768" y="6995543"/>
                  <a:ext cx="1173588" cy="2007886"/>
                </a:xfrm>
                <a:prstGeom prst="flowChartDelay">
                  <a:avLst/>
                </a:prstGeom>
                <a:solidFill>
                  <a:srgbClr val="D8E2F3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 rot="-9463580">
                  <a:off x="2348662" y="7142438"/>
                  <a:ext cx="1996595" cy="653759"/>
                </a:xfrm>
                <a:prstGeom prst="ellipse">
                  <a:avLst/>
                </a:prstGeom>
                <a:solidFill>
                  <a:srgbClr val="9CC2E5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55" name="Google Shape;255;p4"/>
            <p:cNvSpPr txBox="1"/>
            <p:nvPr/>
          </p:nvSpPr>
          <p:spPr>
            <a:xfrm>
              <a:off x="688341" y="4656745"/>
              <a:ext cx="14362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用語</a:t>
              </a:r>
              <a:endParaRPr/>
            </a:p>
          </p:txBody>
        </p:sp>
      </p:grpSp>
      <p:grpSp>
        <p:nvGrpSpPr>
          <p:cNvPr id="256" name="Google Shape;256;p4"/>
          <p:cNvGrpSpPr/>
          <p:nvPr/>
        </p:nvGrpSpPr>
        <p:grpSpPr>
          <a:xfrm>
            <a:off x="633580" y="5209816"/>
            <a:ext cx="1801415" cy="1374453"/>
            <a:chOff x="200881" y="5209816"/>
            <a:chExt cx="1801415" cy="1374453"/>
          </a:xfrm>
        </p:grpSpPr>
        <p:grpSp>
          <p:nvGrpSpPr>
            <p:cNvPr id="257" name="Google Shape;257;p4"/>
            <p:cNvGrpSpPr/>
            <p:nvPr/>
          </p:nvGrpSpPr>
          <p:grpSpPr>
            <a:xfrm>
              <a:off x="200881" y="5209816"/>
              <a:ext cx="1630346" cy="1374453"/>
              <a:chOff x="-175357" y="-392098"/>
              <a:chExt cx="3267289" cy="3884912"/>
            </a:xfrm>
          </p:grpSpPr>
          <p:grpSp>
            <p:nvGrpSpPr>
              <p:cNvPr id="258" name="Google Shape;258;p4"/>
              <p:cNvGrpSpPr/>
              <p:nvPr/>
            </p:nvGrpSpPr>
            <p:grpSpPr>
              <a:xfrm rot="-1138876">
                <a:off x="161464" y="1140905"/>
                <a:ext cx="2496413" cy="2000301"/>
                <a:chOff x="2675273" y="2178791"/>
                <a:chExt cx="2496413" cy="2000301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 rot="6723831">
                  <a:off x="3317009" y="2138893"/>
                  <a:ext cx="1173588" cy="2175538"/>
                </a:xfrm>
                <a:prstGeom prst="flowChartDelay">
                  <a:avLst/>
                </a:prstGeom>
                <a:solidFill>
                  <a:srgbClr val="F4B08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 rot="6723831">
                  <a:off x="3730335" y="1794622"/>
                  <a:ext cx="633242" cy="2170548"/>
                </a:xfrm>
                <a:prstGeom prst="flowChartDelay">
                  <a:avLst/>
                </a:prstGeom>
                <a:solidFill>
                  <a:srgbClr val="F7CAAC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1" name="Google Shape;261;p4"/>
              <p:cNvGrpSpPr/>
              <p:nvPr/>
            </p:nvGrpSpPr>
            <p:grpSpPr>
              <a:xfrm rot="9585947">
                <a:off x="150441" y="-12304"/>
                <a:ext cx="2615693" cy="2350728"/>
                <a:chOff x="1982703" y="6788443"/>
                <a:chExt cx="2411962" cy="2123794"/>
              </a:xfrm>
            </p:grpSpPr>
            <p:sp>
              <p:nvSpPr>
                <p:cNvPr id="262" name="Google Shape;262;p4"/>
                <p:cNvSpPr/>
                <p:nvPr/>
              </p:nvSpPr>
              <p:spPr>
                <a:xfrm rot="6684464">
                  <a:off x="2544768" y="6995543"/>
                  <a:ext cx="1173588" cy="2007886"/>
                </a:xfrm>
                <a:prstGeom prst="flowChartDelay">
                  <a:avLst/>
                </a:prstGeom>
                <a:solidFill>
                  <a:srgbClr val="D8E2F3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 rot="-9463580">
                  <a:off x="2348662" y="7142438"/>
                  <a:ext cx="1996595" cy="653759"/>
                </a:xfrm>
                <a:prstGeom prst="ellipse">
                  <a:avLst/>
                </a:prstGeom>
                <a:solidFill>
                  <a:srgbClr val="F7CAAC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4" name="Google Shape;264;p4"/>
            <p:cNvSpPr txBox="1"/>
            <p:nvPr/>
          </p:nvSpPr>
          <p:spPr>
            <a:xfrm>
              <a:off x="566042" y="5680644"/>
              <a:ext cx="14362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所在地</a:t>
              </a:r>
              <a:endParaRPr/>
            </a:p>
          </p:txBody>
        </p:sp>
      </p:grpSp>
      <p:sp>
        <p:nvSpPr>
          <p:cNvPr id="265" name="Google Shape;265;p4"/>
          <p:cNvSpPr/>
          <p:nvPr/>
        </p:nvSpPr>
        <p:spPr>
          <a:xfrm>
            <a:off x="2580085" y="2673226"/>
            <a:ext cx="3614597" cy="5165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ガシャのジャンルを選択して検索する</a:t>
            </a:r>
            <a:endParaRPr/>
          </a:p>
        </p:txBody>
      </p:sp>
      <p:sp>
        <p:nvSpPr>
          <p:cNvPr id="266" name="Google Shape;266;p4"/>
          <p:cNvSpPr/>
          <p:nvPr/>
        </p:nvSpPr>
        <p:spPr>
          <a:xfrm>
            <a:off x="2580085" y="3969472"/>
            <a:ext cx="3614597" cy="5165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>
                <a:solidFill>
                  <a:srgbClr val="7F7F7F"/>
                </a:solidFill>
              </a:rPr>
              <a:t>用語で</a:t>
            </a:r>
            <a:r>
              <a:rPr lang="ja-JP" alt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投稿を検索する</a:t>
            </a:r>
            <a:endParaRPr lang="ja-JP" altLang="en-US">
              <a:solidFill>
                <a:srgbClr val="7F7F7F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2580085" y="5623842"/>
            <a:ext cx="3614597" cy="5165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場所を検索する</a:t>
            </a:r>
            <a:endParaRPr/>
          </a:p>
        </p:txBody>
      </p:sp>
      <p:pic>
        <p:nvPicPr>
          <p:cNvPr id="269" name="Google Shape;26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175" y="1523400"/>
            <a:ext cx="6875750" cy="77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0B0133A-19B6-34DB-4C71-60B69C09FDE6}"/>
              </a:ext>
            </a:extLst>
          </p:cNvPr>
          <p:cNvGrpSpPr/>
          <p:nvPr/>
        </p:nvGrpSpPr>
        <p:grpSpPr>
          <a:xfrm>
            <a:off x="5062016" y="-86231"/>
            <a:ext cx="2265331" cy="1821884"/>
            <a:chOff x="4469141" y="4725011"/>
            <a:chExt cx="2524744" cy="2020790"/>
          </a:xfrm>
        </p:grpSpPr>
        <p:grpSp>
          <p:nvGrpSpPr>
            <p:cNvPr id="59" name="Google Shape;137;p2">
              <a:extLst>
                <a:ext uri="{FF2B5EF4-FFF2-40B4-BE49-F238E27FC236}">
                  <a16:creationId xmlns:a16="http://schemas.microsoft.com/office/drawing/2014/main" id="{2ECB00DA-5FC5-8E34-0774-B9C5D19CE008}"/>
                </a:ext>
              </a:extLst>
            </p:cNvPr>
            <p:cNvGrpSpPr/>
            <p:nvPr/>
          </p:nvGrpSpPr>
          <p:grpSpPr>
            <a:xfrm>
              <a:off x="4753900" y="4725011"/>
              <a:ext cx="1893332" cy="2020790"/>
              <a:chOff x="-175357" y="-392098"/>
              <a:chExt cx="3267289" cy="3884912"/>
            </a:xfrm>
          </p:grpSpPr>
          <p:grpSp>
            <p:nvGrpSpPr>
              <p:cNvPr id="61" name="Google Shape;138;p2">
                <a:extLst>
                  <a:ext uri="{FF2B5EF4-FFF2-40B4-BE49-F238E27FC236}">
                    <a16:creationId xmlns:a16="http://schemas.microsoft.com/office/drawing/2014/main" id="{212F22D5-61AA-21DA-E94C-5754AE0B3496}"/>
                  </a:ext>
                </a:extLst>
              </p:cNvPr>
              <p:cNvGrpSpPr/>
              <p:nvPr/>
            </p:nvGrpSpPr>
            <p:grpSpPr>
              <a:xfrm rot="-1138876">
                <a:off x="161464" y="1140905"/>
                <a:ext cx="2496413" cy="2000301"/>
                <a:chOff x="2675273" y="2178791"/>
                <a:chExt cx="2496413" cy="2000301"/>
              </a:xfrm>
            </p:grpSpPr>
            <p:sp>
              <p:nvSpPr>
                <p:cNvPr id="65" name="Google Shape;139;p2">
                  <a:extLst>
                    <a:ext uri="{FF2B5EF4-FFF2-40B4-BE49-F238E27FC236}">
                      <a16:creationId xmlns:a16="http://schemas.microsoft.com/office/drawing/2014/main" id="{07DCB895-E4FE-CA77-1A09-D6E0FD518DA4}"/>
                    </a:ext>
                  </a:extLst>
                </p:cNvPr>
                <p:cNvSpPr/>
                <p:nvPr/>
              </p:nvSpPr>
              <p:spPr>
                <a:xfrm rot="6723831">
                  <a:off x="3317009" y="2138893"/>
                  <a:ext cx="1173588" cy="2175538"/>
                </a:xfrm>
                <a:prstGeom prst="flowChartDelay">
                  <a:avLst/>
                </a:prstGeom>
                <a:solidFill>
                  <a:srgbClr val="A8D08C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140;p2">
                  <a:extLst>
                    <a:ext uri="{FF2B5EF4-FFF2-40B4-BE49-F238E27FC236}">
                      <a16:creationId xmlns:a16="http://schemas.microsoft.com/office/drawing/2014/main" id="{69F670EB-E88F-668F-B36D-DD717B59D16B}"/>
                    </a:ext>
                  </a:extLst>
                </p:cNvPr>
                <p:cNvSpPr/>
                <p:nvPr/>
              </p:nvSpPr>
              <p:spPr>
                <a:xfrm rot="6723831">
                  <a:off x="3730335" y="1794622"/>
                  <a:ext cx="633242" cy="2170548"/>
                </a:xfrm>
                <a:prstGeom prst="flowChartDelay">
                  <a:avLst/>
                </a:prstGeom>
                <a:solidFill>
                  <a:srgbClr val="C4E0B2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" name="Google Shape;141;p2">
                <a:extLst>
                  <a:ext uri="{FF2B5EF4-FFF2-40B4-BE49-F238E27FC236}">
                    <a16:creationId xmlns:a16="http://schemas.microsoft.com/office/drawing/2014/main" id="{F622058B-C754-312A-A31E-E30F2074A1F6}"/>
                  </a:ext>
                </a:extLst>
              </p:cNvPr>
              <p:cNvGrpSpPr/>
              <p:nvPr/>
            </p:nvGrpSpPr>
            <p:grpSpPr>
              <a:xfrm rot="9585947">
                <a:off x="150441" y="-12304"/>
                <a:ext cx="2615693" cy="2350728"/>
                <a:chOff x="1982703" y="6788443"/>
                <a:chExt cx="2411962" cy="2123794"/>
              </a:xfrm>
            </p:grpSpPr>
            <p:sp>
              <p:nvSpPr>
                <p:cNvPr id="63" name="Google Shape;142;p2">
                  <a:extLst>
                    <a:ext uri="{FF2B5EF4-FFF2-40B4-BE49-F238E27FC236}">
                      <a16:creationId xmlns:a16="http://schemas.microsoft.com/office/drawing/2014/main" id="{879DE4D7-ACF5-D39E-799D-7AECBD058C8D}"/>
                    </a:ext>
                  </a:extLst>
                </p:cNvPr>
                <p:cNvSpPr/>
                <p:nvPr/>
              </p:nvSpPr>
              <p:spPr>
                <a:xfrm rot="6684464">
                  <a:off x="2544768" y="6995543"/>
                  <a:ext cx="1173588" cy="2007886"/>
                </a:xfrm>
                <a:prstGeom prst="flowChartDelay">
                  <a:avLst/>
                </a:prstGeom>
                <a:solidFill>
                  <a:srgbClr val="D8E2F3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143;p2">
                  <a:extLst>
                    <a:ext uri="{FF2B5EF4-FFF2-40B4-BE49-F238E27FC236}">
                      <a16:creationId xmlns:a16="http://schemas.microsoft.com/office/drawing/2014/main" id="{945C4560-11CF-5FA2-7B7C-54BB94429507}"/>
                    </a:ext>
                  </a:extLst>
                </p:cNvPr>
                <p:cNvSpPr/>
                <p:nvPr/>
              </p:nvSpPr>
              <p:spPr>
                <a:xfrm rot="-9463580">
                  <a:off x="2348662" y="7142438"/>
                  <a:ext cx="1996595" cy="653759"/>
                </a:xfrm>
                <a:prstGeom prst="ellipse">
                  <a:avLst/>
                </a:prstGeom>
                <a:solidFill>
                  <a:srgbClr val="E1EFD8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FDA340CF-29A9-8901-DAE8-7A7C3C28229F}"/>
                </a:ext>
              </a:extLst>
            </p:cNvPr>
            <p:cNvSpPr txBox="1"/>
            <p:nvPr/>
          </p:nvSpPr>
          <p:spPr>
            <a:xfrm>
              <a:off x="4469141" y="5223257"/>
              <a:ext cx="25247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ログ</a:t>
              </a:r>
              <a:endParaRPr kumimoji="1" lang="en-US" altLang="ja-JP" sz="2800"/>
            </a:p>
            <a:p>
              <a:pPr algn="ctr"/>
              <a:r>
                <a:rPr kumimoji="1" lang="ja-JP" altLang="en-US" sz="2800"/>
                <a:t>アウト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19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中島悠貴</dc:creator>
  <cp:revision>1</cp:revision>
  <dcterms:created xsi:type="dcterms:W3CDTF">2022-06-04T13:18:27Z</dcterms:created>
  <dcterms:modified xsi:type="dcterms:W3CDTF">2022-06-13T04:28:58Z</dcterms:modified>
</cp:coreProperties>
</file>