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CEC7F-7211-94F9-2241-1BBFCDA95930}" v="8" dt="2022-06-08T05:01:26.963"/>
    <p1510:client id="{D89FD7E2-65AC-EEF1-1689-A000A18CBA7B}" v="2" dt="2022-06-08T05:01:45.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111" autoAdjust="0"/>
    <p:restoredTop sz="94660"/>
  </p:normalViewPr>
  <p:slideViewPr>
    <p:cSldViewPr snapToGrid="0">
      <p:cViewPr>
        <p:scale>
          <a:sx n="100" d="100"/>
          <a:sy n="100"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ゲスト ユーザー" userId="S::urn:spo:anon#cd39f5541894731bf0a0bad011a411f1bca110a3de847a5b740ee47df35a392b::" providerId="AD" clId="Web-{A71CEC7F-7211-94F9-2241-1BBFCDA95930}"/>
    <pc:docChg chg="modSld">
      <pc:chgData name="ゲスト ユーザー" userId="S::urn:spo:anon#cd39f5541894731bf0a0bad011a411f1bca110a3de847a5b740ee47df35a392b::" providerId="AD" clId="Web-{A71CEC7F-7211-94F9-2241-1BBFCDA95930}" dt="2022-06-08T05:01:26.963" v="7" actId="20577"/>
      <pc:docMkLst>
        <pc:docMk/>
      </pc:docMkLst>
      <pc:sldChg chg="modSp">
        <pc:chgData name="ゲスト ユーザー" userId="S::urn:spo:anon#cd39f5541894731bf0a0bad011a411f1bca110a3de847a5b740ee47df35a392b::" providerId="AD" clId="Web-{A71CEC7F-7211-94F9-2241-1BBFCDA95930}" dt="2022-06-08T05:01:26.963" v="7" actId="20577"/>
        <pc:sldMkLst>
          <pc:docMk/>
          <pc:sldMk cId="1474354320" sldId="256"/>
        </pc:sldMkLst>
        <pc:spChg chg="mod">
          <ac:chgData name="ゲスト ユーザー" userId="S::urn:spo:anon#cd39f5541894731bf0a0bad011a411f1bca110a3de847a5b740ee47df35a392b::" providerId="AD" clId="Web-{A71CEC7F-7211-94F9-2241-1BBFCDA95930}" dt="2022-06-08T05:01:26.963" v="7" actId="20577"/>
          <ac:spMkLst>
            <pc:docMk/>
            <pc:sldMk cId="1474354320" sldId="256"/>
            <ac:spMk id="3" creationId="{41E5892A-6FA0-4C56-73E9-FD74991F9186}"/>
          </ac:spMkLst>
        </pc:spChg>
      </pc:sldChg>
    </pc:docChg>
  </pc:docChgLst>
  <pc:docChgLst>
    <pc:chgData name="ゲスト ユーザー" userId="S::urn:spo:anon#cd39f5541894731bf0a0bad011a411f1bca110a3de847a5b740ee47df35a392b::" providerId="AD" clId="Web-{D89FD7E2-65AC-EEF1-1689-A000A18CBA7B}"/>
    <pc:docChg chg="modSld">
      <pc:chgData name="ゲスト ユーザー" userId="S::urn:spo:anon#cd39f5541894731bf0a0bad011a411f1bca110a3de847a5b740ee47df35a392b::" providerId="AD" clId="Web-{D89FD7E2-65AC-EEF1-1689-A000A18CBA7B}" dt="2022-06-08T05:01:45.873" v="1" actId="20577"/>
      <pc:docMkLst>
        <pc:docMk/>
      </pc:docMkLst>
      <pc:sldChg chg="modSp">
        <pc:chgData name="ゲスト ユーザー" userId="S::urn:spo:anon#cd39f5541894731bf0a0bad011a411f1bca110a3de847a5b740ee47df35a392b::" providerId="AD" clId="Web-{D89FD7E2-65AC-EEF1-1689-A000A18CBA7B}" dt="2022-06-08T05:01:45.873" v="1" actId="20577"/>
        <pc:sldMkLst>
          <pc:docMk/>
          <pc:sldMk cId="1474354320" sldId="256"/>
        </pc:sldMkLst>
        <pc:spChg chg="mod">
          <ac:chgData name="ゲスト ユーザー" userId="S::urn:spo:anon#cd39f5541894731bf0a0bad011a411f1bca110a3de847a5b740ee47df35a392b::" providerId="AD" clId="Web-{D89FD7E2-65AC-EEF1-1689-A000A18CBA7B}" dt="2022-06-08T05:01:45.873" v="1" actId="20577"/>
          <ac:spMkLst>
            <pc:docMk/>
            <pc:sldMk cId="1474354320" sldId="256"/>
            <ac:spMk id="3" creationId="{41E5892A-6FA0-4C56-73E9-FD74991F91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2022/6/7</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2022/6/7</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vert="horz" lIns="91440" tIns="45720" rIns="91440" bIns="45720" rtlCol="0" anchor="t">
            <a:normAutofit/>
          </a:bodyPr>
          <a:lstStyle/>
          <a:p>
            <a:endParaRPr lang="ja-JP" altLang="en-US" dirty="0">
              <a:ea typeface="游ゴシック"/>
            </a:endParaRPr>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dirty="0"/>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ln>
            <a:solidFill>
              <a:schemeClr val="bg2">
                <a:lumMod val="10000"/>
              </a:schemeClr>
            </a:solidFill>
          </a:ln>
        </p:spPr>
        <p:txBody>
          <a:bodyPr>
            <a:normAutofit fontScale="25000" lnSpcReduction="20000"/>
          </a:bodyPr>
          <a:lstStyle/>
          <a:p>
            <a:r>
              <a:rPr lang="ja-JP" altLang="en-US" sz="5600" dirty="0"/>
              <a:t>生い立ち：エンジニア、開発を目指して上京</a:t>
            </a:r>
            <a:endParaRPr lang="en-US" altLang="ja-JP" sz="5600" dirty="0"/>
          </a:p>
          <a:p>
            <a:r>
              <a:rPr lang="ja-JP" altLang="en-US" sz="5600" dirty="0"/>
              <a:t>近年：</a:t>
            </a:r>
            <a:endParaRPr lang="en-US" altLang="ja-JP" sz="5600" dirty="0"/>
          </a:p>
          <a:p>
            <a:r>
              <a:rPr lang="ja-JP" altLang="en-US" sz="5600" dirty="0"/>
              <a:t>生活：電車込み片道４０～５０分：勤務：</a:t>
            </a:r>
            <a:r>
              <a:rPr lang="en-US" altLang="ja-JP" sz="5600" dirty="0"/>
              <a:t>9</a:t>
            </a:r>
            <a:r>
              <a:rPr lang="ja-JP" altLang="en-US" sz="5600" dirty="0"/>
              <a:t>：</a:t>
            </a:r>
            <a:r>
              <a:rPr lang="en-US" altLang="ja-JP" sz="5600" dirty="0"/>
              <a:t>00</a:t>
            </a:r>
            <a:r>
              <a:rPr lang="ja-JP" altLang="en-US" sz="5600" dirty="0"/>
              <a:t>～</a:t>
            </a:r>
            <a:r>
              <a:rPr lang="en-US" altLang="ja-JP" sz="5600" dirty="0"/>
              <a:t>18</a:t>
            </a:r>
            <a:r>
              <a:rPr lang="ja-JP" altLang="en-US" sz="5600" dirty="0"/>
              <a:t>：</a:t>
            </a:r>
            <a:r>
              <a:rPr lang="en-US" altLang="ja-JP" sz="5600" dirty="0"/>
              <a:t>00</a:t>
            </a:r>
            <a:r>
              <a:rPr lang="ja-JP" altLang="en-US" sz="5600" dirty="0"/>
              <a:t>（土日祝）</a:t>
            </a:r>
          </a:p>
          <a:p>
            <a:r>
              <a:rPr lang="ja-JP" altLang="en-US" sz="5600" dirty="0"/>
              <a:t>帰ると</a:t>
            </a:r>
            <a:r>
              <a:rPr lang="en-US" altLang="ja-JP" sz="5600" dirty="0"/>
              <a:t>21</a:t>
            </a:r>
            <a:r>
              <a:rPr lang="ja-JP" altLang="en-US" sz="5600" dirty="0"/>
              <a:t>：</a:t>
            </a:r>
            <a:r>
              <a:rPr lang="en-US" altLang="ja-JP" sz="5600" dirty="0"/>
              <a:t>00</a:t>
            </a:r>
            <a:r>
              <a:rPr lang="ja-JP" altLang="en-US" sz="5600" dirty="0"/>
              <a:t>ぐらい、家事の時間が無い、夕食と併せて</a:t>
            </a:r>
            <a:r>
              <a:rPr lang="en-US" altLang="ja-JP" sz="5600" dirty="0"/>
              <a:t>YouTube</a:t>
            </a:r>
            <a:r>
              <a:rPr lang="ja-JP" altLang="en-US" sz="5600" dirty="0"/>
              <a:t>、ゲーム就寝前</a:t>
            </a:r>
            <a:r>
              <a:rPr lang="en-US" altLang="ja-JP" sz="5600" dirty="0"/>
              <a:t>2,3</a:t>
            </a:r>
            <a:r>
              <a:rPr lang="ja-JP" altLang="en-US" sz="5600" dirty="0"/>
              <a:t>時間</a:t>
            </a:r>
            <a:endParaRPr lang="en-US" altLang="ja-JP" sz="5600" dirty="0"/>
          </a:p>
          <a:p>
            <a:r>
              <a:rPr lang="ja-JP" altLang="en-US" sz="5600" dirty="0"/>
              <a:t>週末：ゲーム</a:t>
            </a:r>
            <a:r>
              <a:rPr lang="en-US" altLang="ja-JP" sz="5600" dirty="0"/>
              <a:t>(</a:t>
            </a:r>
            <a:r>
              <a:rPr lang="ja-JP" altLang="en-US" sz="5600" dirty="0"/>
              <a:t> </a:t>
            </a:r>
            <a:r>
              <a:rPr lang="en-US" altLang="ja-JP" sz="5600" dirty="0"/>
              <a:t>FPS</a:t>
            </a:r>
            <a:r>
              <a:rPr lang="ja-JP" altLang="en-US" sz="5600" dirty="0"/>
              <a:t>、格闘、ポケモン）</a:t>
            </a:r>
          </a:p>
          <a:p>
            <a:r>
              <a:rPr lang="ja-JP" altLang="en-US" sz="5600" dirty="0"/>
              <a:t>買い物</a:t>
            </a:r>
            <a:r>
              <a:rPr lang="en-US" altLang="ja-JP" sz="5600" dirty="0"/>
              <a:t>(</a:t>
            </a:r>
            <a:r>
              <a:rPr lang="ja-JP" altLang="en-US" sz="5600" dirty="0"/>
              <a:t>食材、百均</a:t>
            </a:r>
            <a:r>
              <a:rPr lang="en-US" altLang="ja-JP" sz="5600" dirty="0"/>
              <a:t>)</a:t>
            </a:r>
            <a:r>
              <a:rPr lang="ja-JP" altLang="en-US" sz="5600" dirty="0"/>
              <a:t>、秋葉原</a:t>
            </a:r>
            <a:r>
              <a:rPr lang="en-US" altLang="ja-JP" sz="5600" dirty="0"/>
              <a:t>(</a:t>
            </a:r>
            <a:r>
              <a:rPr lang="ja-JP" altLang="en-US" sz="5600" dirty="0"/>
              <a:t>ジャンク集め、ドラゴンボールアイテム取集</a:t>
            </a:r>
            <a:r>
              <a:rPr lang="en-US" altLang="ja-JP" sz="5600" dirty="0"/>
              <a:t>)</a:t>
            </a:r>
            <a:r>
              <a:rPr lang="ja-JP" altLang="en-US" sz="5600" dirty="0"/>
              <a:t>、</a:t>
            </a:r>
            <a:endParaRPr lang="en-US" altLang="ja-JP" sz="5600" dirty="0"/>
          </a:p>
          <a:p>
            <a:r>
              <a:rPr lang="ja-JP" altLang="en-US" sz="5600" dirty="0"/>
              <a:t>運動</a:t>
            </a:r>
            <a:r>
              <a:rPr lang="en-US" altLang="ja-JP" sz="5600" dirty="0"/>
              <a:t>(</a:t>
            </a:r>
            <a:r>
              <a:rPr lang="ja-JP" altLang="en-US" sz="5600" dirty="0"/>
              <a:t>フットサル）</a:t>
            </a:r>
            <a:endParaRPr lang="en-US" altLang="ja-JP" sz="5600" dirty="0"/>
          </a:p>
          <a:p>
            <a:r>
              <a:rPr lang="ja-JP" altLang="en-US" sz="5600" dirty="0"/>
              <a:t>筋トレをする</a:t>
            </a:r>
            <a:endParaRPr lang="en-US" altLang="ja-JP" sz="5600"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a:ln>
            <a:solidFill>
              <a:schemeClr val="bg2">
                <a:lumMod val="10000"/>
              </a:schemeClr>
            </a:solidFill>
          </a:ln>
        </p:spPr>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ln>
            <a:solidFill>
              <a:schemeClr val="bg2">
                <a:lumMod val="10000"/>
              </a:schemeClr>
            </a:solidFill>
          </a:ln>
        </p:spPr>
        <p:txBody>
          <a:bodyPr/>
          <a:lstStyle/>
          <a:p>
            <a:r>
              <a:rPr lang="ja-JP" altLang="en-US" dirty="0"/>
              <a:t>新社会人</a:t>
            </a:r>
            <a:r>
              <a:rPr lang="en-US" altLang="ja-JP" dirty="0"/>
              <a:t>(20</a:t>
            </a:r>
            <a:r>
              <a:rPr lang="ja-JP" altLang="en-US" dirty="0"/>
              <a:t>代</a:t>
            </a:r>
            <a:r>
              <a:rPr lang="en-US" altLang="ja-JP" dirty="0"/>
              <a:t>)</a:t>
            </a:r>
            <a:r>
              <a:rPr lang="ja-JP" altLang="en-US" dirty="0"/>
              <a:t>　</a:t>
            </a:r>
            <a:r>
              <a:rPr lang="ja-JP" altLang="en-US" dirty="0">
                <a:solidFill>
                  <a:srgbClr val="FF0000"/>
                </a:solidFill>
              </a:rPr>
              <a:t>性別：男性</a:t>
            </a:r>
            <a:endParaRPr lang="en-US" altLang="ja-JP" dirty="0">
              <a:solidFill>
                <a:srgbClr val="FF0000"/>
              </a:solidFill>
            </a:endParaRPr>
          </a:p>
          <a:p>
            <a:r>
              <a:rPr lang="ja-JP" altLang="en-US" dirty="0"/>
              <a:t>ドラゴンボールが好きで、ゲームが好きになり、格闘や携帯ゲームをやるようになった</a:t>
            </a:r>
            <a:endParaRPr lang="en-US" altLang="ja-JP" dirty="0"/>
          </a:p>
          <a:p>
            <a:r>
              <a:rPr lang="en-US" altLang="ja-JP" dirty="0"/>
              <a:t>YouTube</a:t>
            </a:r>
            <a:r>
              <a:rPr lang="ja-JP" altLang="en-US" dirty="0"/>
              <a:t>が好き</a:t>
            </a:r>
            <a:endParaRPr lang="en-US" altLang="ja-JP" dirty="0"/>
          </a:p>
          <a:p>
            <a:r>
              <a:rPr lang="ja-JP" altLang="en-US" dirty="0"/>
              <a:t>・レイクレの動画：関西弁が新鮮、</a:t>
            </a:r>
            <a:endParaRPr lang="en-US" altLang="ja-JP" dirty="0"/>
          </a:p>
          <a:p>
            <a:r>
              <a:rPr lang="ja-JP" altLang="en-US" dirty="0"/>
              <a:t>・ごはん系動画：幸せそう</a:t>
            </a:r>
            <a:endParaRPr lang="en-US" altLang="ja-JP" dirty="0"/>
          </a:p>
          <a:p>
            <a:r>
              <a:rPr lang="ja-JP" altLang="en-US" dirty="0"/>
              <a:t>・動物の動画：癒される</a:t>
            </a:r>
            <a:endParaRPr lang="en-US" altLang="ja-JP" dirty="0"/>
          </a:p>
          <a:p>
            <a:endParaRPr lang="en-US" altLang="ja-JP"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ln>
            <a:solidFill>
              <a:schemeClr val="bg2">
                <a:lumMod val="10000"/>
              </a:schemeClr>
            </a:solidFill>
          </a:ln>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54333" y="3469332"/>
            <a:ext cx="4876801" cy="2767220"/>
          </a:xfrm>
          <a:ln>
            <a:solidFill>
              <a:schemeClr val="bg2">
                <a:lumMod val="10000"/>
              </a:schemeClr>
            </a:solidFill>
          </a:ln>
        </p:spPr>
        <p:txBody>
          <a:bodyPr>
            <a:normAutofit lnSpcReduction="10000"/>
          </a:bodyPr>
          <a:lstStyle/>
          <a:p>
            <a:r>
              <a:rPr lang="ja-JP" altLang="en-US" dirty="0"/>
              <a:t>不満：目指している資格の勉強ができない</a:t>
            </a:r>
          </a:p>
          <a:p>
            <a:r>
              <a:rPr lang="ja-JP" altLang="en-US" dirty="0"/>
              <a:t>：駅まで遠い</a:t>
            </a:r>
          </a:p>
          <a:p>
            <a:r>
              <a:rPr lang="ja-JP" altLang="en-US" dirty="0"/>
              <a:t>：ウェイトを上げないとけないけどお金が掛かる</a:t>
            </a:r>
          </a:p>
          <a:p>
            <a:r>
              <a:rPr lang="ja-JP" altLang="en-US" dirty="0"/>
              <a:t>：ほしいガチャが見つからない</a:t>
            </a:r>
          </a:p>
          <a:p>
            <a:r>
              <a:rPr lang="ja-JP" altLang="en-US" dirty="0"/>
              <a:t>満足：生活がしやすくなった</a:t>
            </a:r>
          </a:p>
          <a:p>
            <a:r>
              <a:rPr lang="ja-JP" altLang="en-US" dirty="0"/>
              <a:t>：満員電車で座れた</a:t>
            </a:r>
          </a:p>
          <a:p>
            <a:r>
              <a:rPr lang="ja-JP" altLang="en-US" dirty="0"/>
              <a:t>：自炊でおいしいものが作れた</a:t>
            </a:r>
            <a:r>
              <a:rPr lang="en-US" altLang="ja-JP" dirty="0"/>
              <a:t>(</a:t>
            </a:r>
            <a:r>
              <a:rPr lang="ja-JP" altLang="en-US" dirty="0"/>
              <a:t>楽しい</a:t>
            </a:r>
            <a:r>
              <a:rPr lang="en-US" altLang="ja-JP" dirty="0"/>
              <a:t>)</a:t>
            </a:r>
            <a:endParaRPr lang="ja-JP" altLang="en-US" dirty="0"/>
          </a:p>
          <a:p>
            <a:r>
              <a:rPr lang="ja-JP" altLang="en-US" dirty="0"/>
              <a:t>欲求：高いクオリティのガチャ情報がほしい</a:t>
            </a:r>
          </a:p>
          <a:p>
            <a:r>
              <a:rPr lang="ja-JP" altLang="en-US" dirty="0"/>
              <a:t>：ダンベルのレビュー、知りたい内容が欲しい</a:t>
            </a:r>
          </a:p>
          <a:p>
            <a:r>
              <a:rPr lang="ja-JP" altLang="en-US" dirty="0"/>
              <a:t>：発注会社のレビューが欲しい</a:t>
            </a:r>
          </a:p>
          <a:p>
            <a:r>
              <a:rPr lang="ja-JP" altLang="en-US" dirty="0"/>
              <a:t>：おいしい、作りやすい料理のレシピ</a:t>
            </a:r>
          </a:p>
          <a:p>
            <a:r>
              <a:rPr lang="ja-JP" altLang="en-US" dirty="0"/>
              <a:t>：旬の食材の情報が知りたい</a:t>
            </a:r>
            <a:endParaRPr lang="en-US" altLang="ja-JP"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a:xfrm>
            <a:off x="515185" y="789071"/>
            <a:ext cx="3125788" cy="2161886"/>
          </a:xfrm>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882</Words>
  <Application>Microsoft Office PowerPoint</Application>
  <PresentationFormat>Widescreen</PresentationFormat>
  <Paragraphs>51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テーマ</vt:lpstr>
      <vt:lpstr>ペルソナ設定</vt:lpstr>
      <vt:lpstr>PowerPoint Presentation</vt:lpstr>
      <vt:lpstr>PowerPoint Presentation</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田中遼</cp:lastModifiedBy>
  <cp:revision>24</cp:revision>
  <dcterms:created xsi:type="dcterms:W3CDTF">2022-05-26T01:13:26Z</dcterms:created>
  <dcterms:modified xsi:type="dcterms:W3CDTF">2022-06-08T05:01:55Z</dcterms:modified>
</cp:coreProperties>
</file>