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8" r:id="rId4"/>
    <p:sldId id="268" r:id="rId5"/>
    <p:sldId id="261" r:id="rId6"/>
    <p:sldId id="260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F3F3F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9826B-186E-4389-BD84-7DD4F066999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6EDDD-FA33-4049-B998-11BE6A775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6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6EDDD-FA33-4049-B998-11BE6A77547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33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6EDDD-FA33-4049-B998-11BE6A7754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6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あいおうえう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6EDDD-FA33-4049-B998-11BE6A77547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82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6677B-BBBF-2245-0C0F-14DFE2BD2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86B735-6780-CF9D-9043-60BB4B19C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56282F-B3FD-0F8A-8AB0-A907F5A2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7F55-8551-4D35-8D10-D5EE21E52924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8769FD-630A-B799-001C-BB03846F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3E57B3-7461-9788-5D33-7CF3271E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AA32-642C-401F-A54C-3DD317C5C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6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ABC42-2B65-F947-A064-7AFB0A2A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9E553B-9434-CED5-B29C-C1256EF37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B9393C-3A4A-75CD-AF0B-B9E9F5EC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E8A2-17F3-45CB-B252-59204541CDFF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5E53AB-500A-C36F-7E9A-6C63DE91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B4393-FDA3-9C84-A665-A489CEC3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AA32-642C-401F-A54C-3DD317C5C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3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DD4031-7BEA-A011-591D-348562323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6F1F2E-85FE-0F40-858F-990DD3D53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337DC-EA5B-0BB8-D757-D14D9064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968F-1D21-45F9-99BE-4A5446416BEF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3D7F0B-2E6C-72A6-28CE-2D8E7712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262044-48F3-F10E-EA6C-3BC3E02A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AA32-642C-401F-A54C-3DD317C5C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AEFB1-7BAF-85C5-5C4B-3B20E346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3D095F-945A-4544-566E-92B9087D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2FA03-2976-9590-0FDE-1BDE2CF0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B9E7-F30A-4038-A60B-ADEC578D4827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369940-E816-A747-9C81-0FE99A3E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2F8299-FE35-FC91-8C94-693F06BB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AA32-642C-401F-A54C-3DD317C5C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15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7C328-944E-77F6-F95C-7DC73231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33CD47-3D40-DE88-D945-45AF64D4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32C72-809A-DE50-59BF-1CE4C43B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94B2-BB39-4C66-8350-0889C31F34EF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3E782-F04C-EB12-24B5-DC363A6F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C430CA-4D34-6ED8-98FC-DCA4067E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AA32-642C-401F-A54C-3DD317C5C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31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CE8C05-7BF2-270B-6221-F01C22FF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9116E3-98ED-FB39-B054-38D3470D0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E9427B-8918-78F3-F19C-E5D8E03F4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854E47-C291-3EC1-B8AB-9EE0C389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1F6C-CEDF-49B5-9949-E843A2EEC93C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C0843-381A-1C4C-3A7F-34FE3F23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31C8D9-1573-FBAC-BB11-9ADFEFDF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AA32-642C-401F-A54C-3DD317C5C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50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F1108-4BE6-0163-96B6-69EA3E9A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3771D2-F0AB-78ED-E88D-FAFD6A57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5A9A66-4658-1A6C-DFAE-5D51568AA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A163C3-B7A1-487B-CA8C-3BE87F745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854B61-54D8-EF88-5D59-BF079F8E5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3D7998-BBDF-80C3-C349-388C8542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B93B-0021-4B78-889F-69402218EDCF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3DB086-83CC-BF7C-6951-0AA666F7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F0A1C1-87E8-9821-A94B-05FA4787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AA32-642C-401F-A54C-3DD317C5C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39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9FFA0-AFE3-DBFB-09DE-67BD1972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6130D3-DAEE-A628-4883-497468D3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3BC-48A0-42A2-A92E-D24BFC58636E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8FEDC7-7A83-CEDA-F7FC-32ED37DB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4A1ADB-FBDC-C7A7-51BA-7C5FFE86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AA32-642C-401F-A54C-3DD317C5C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97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F3996D-32AE-B3E6-00D7-63C37304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6435-8CDE-41F0-847C-94AEB7636DAA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9D5D34-30A4-B4F7-1D46-DFC2EB53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D3D30D-2B78-8FB5-6946-5E499EB6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AA32-642C-401F-A54C-3DD317C5C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04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30BA9-C9FA-A4F1-ECE6-94788D83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D60E06-9611-862A-D68F-8A7B7052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474401-C3B3-9069-1A32-A40ED53FD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D9D02B-65B6-CF7B-6A86-00CA542A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789D-7FB0-404B-A978-E7792F40E596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DB7EF2-6E86-7F01-1A79-3E3A05DF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B301E1-3DBA-81B7-110F-081D4699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AA32-642C-401F-A54C-3DD317C5C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0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CB085-3009-9A90-63BC-041F1227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00A76-A1EF-C662-C13C-C96F7F2F8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3E8B3D-5A6A-ECAD-3ED0-E36E34769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DF50E2-53FD-104C-B521-2C1F949B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485E-A0D4-45E4-BB28-10F6E58FAE19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FD1C9B-1FB3-D03E-7193-E99366B2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23A29-34B3-52D7-F973-A27DBEA9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AA32-642C-401F-A54C-3DD317C5C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59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325B4A-643D-4637-9393-D3789316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406EE5-6438-4CA5-E723-94B0B32F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8AE4BD-039C-3DDA-B201-F74259731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93E3-C3D5-419E-BC4E-D95ED481D997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DB3A6-5D77-8A34-EC8A-6A1CD55B4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6134B-2442-3557-88D5-CF2C61BC5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AA32-642C-401F-A54C-3DD317C5C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35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カラフルなマカロン&#10;&#10;中程度の精度で自動的に生成された説明">
            <a:extLst>
              <a:ext uri="{FF2B5EF4-FFF2-40B4-BE49-F238E27FC236}">
                <a16:creationId xmlns:a16="http://schemas.microsoft.com/office/drawing/2014/main" id="{E311D42F-0291-B066-4531-31F642C2B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" t="15766" r="3442" b="1576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0D351DF-7E67-C35A-741B-10C3FBEECD84}"/>
              </a:ext>
            </a:extLst>
          </p:cNvPr>
          <p:cNvSpPr/>
          <p:nvPr/>
        </p:nvSpPr>
        <p:spPr>
          <a:xfrm>
            <a:off x="1855304" y="2676939"/>
            <a:ext cx="8176591" cy="194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/>
              <a:t>どこがちゃ</a:t>
            </a:r>
            <a:endParaRPr kumimoji="1" lang="en-US" altLang="ja-JP" sz="4800" b="1" dirty="0"/>
          </a:p>
          <a:p>
            <a:pPr algn="ctr"/>
            <a:r>
              <a:rPr lang="ja-JP" altLang="en-US" sz="2400" dirty="0"/>
              <a:t>チーム</a:t>
            </a:r>
            <a:r>
              <a:rPr lang="en-US" altLang="ja-JP" sz="2400" dirty="0"/>
              <a:t>Thrymr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099CCF-D9CC-F908-6F2F-CB3F9A97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79375" y="3046756"/>
            <a:ext cx="754175" cy="7976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78E1DEC-F3AF-CC5C-0769-0E136889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79" y="3030191"/>
            <a:ext cx="754175" cy="7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6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808;p80">
            <a:extLst>
              <a:ext uri="{FF2B5EF4-FFF2-40B4-BE49-F238E27FC236}">
                <a16:creationId xmlns:a16="http://schemas.microsoft.com/office/drawing/2014/main" id="{2AAED196-4E06-A9F3-AB42-A2B60BBC1D34}"/>
              </a:ext>
            </a:extLst>
          </p:cNvPr>
          <p:cNvSpPr/>
          <p:nvPr/>
        </p:nvSpPr>
        <p:spPr>
          <a:xfrm>
            <a:off x="693056" y="1039995"/>
            <a:ext cx="10912790" cy="5778367"/>
          </a:xfrm>
          <a:prstGeom prst="roundRect">
            <a:avLst>
              <a:gd name="adj" fmla="val 0"/>
            </a:avLst>
          </a:prstGeom>
          <a:solidFill>
            <a:srgbClr val="EDE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910264" y="935220"/>
            <a:ext cx="8403803" cy="4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サブタイトル 2"/>
          <p:cNvSpPr txBox="1">
            <a:spLocks/>
          </p:cNvSpPr>
          <p:nvPr/>
        </p:nvSpPr>
        <p:spPr>
          <a:xfrm>
            <a:off x="2689119" y="157976"/>
            <a:ext cx="6400800" cy="7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dirty="0">
                <a:solidFill>
                  <a:schemeClr val="tx1"/>
                </a:solidFill>
                <a:latin typeface="游ゴシック体 ボールド"/>
                <a:ea typeface="游ゴシック体 ボールド"/>
                <a:cs typeface="游ゴシック体 ボールド"/>
              </a:rPr>
              <a:t> </a:t>
            </a:r>
          </a:p>
        </p:txBody>
      </p:sp>
      <p:sp>
        <p:nvSpPr>
          <p:cNvPr id="12" name="サブタイトル 2"/>
          <p:cNvSpPr txBox="1">
            <a:spLocks/>
          </p:cNvSpPr>
          <p:nvPr/>
        </p:nvSpPr>
        <p:spPr>
          <a:xfrm>
            <a:off x="892601" y="1386425"/>
            <a:ext cx="8272895" cy="215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ja-JP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algn="l">
              <a:lnSpc>
                <a:spcPct val="120000"/>
              </a:lnSpc>
            </a:pPr>
            <a:endParaRPr lang="ja-JP" altLang="en-US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AD092AF-140E-2754-3EE9-EAA7688C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76990" y="77130"/>
            <a:ext cx="754175" cy="79761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257667-A28D-F59F-E656-80459B8AF695}"/>
              </a:ext>
            </a:extLst>
          </p:cNvPr>
          <p:cNvSpPr txBox="1"/>
          <p:nvPr/>
        </p:nvSpPr>
        <p:spPr>
          <a:xfrm>
            <a:off x="3102081" y="88772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今後の目標</a:t>
            </a:r>
            <a:endParaRPr kumimoji="1" lang="ja-JP" altLang="en-US" sz="44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F131EF1-393F-B3B6-D517-76E4F3CA5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56" y="3005638"/>
            <a:ext cx="1339433" cy="143245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06EED88-84AA-ABD2-15BC-F074AEFFF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608" y="4821446"/>
            <a:ext cx="1266823" cy="143245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675571E-0A43-7132-1F67-1427959BB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75" y="3000988"/>
            <a:ext cx="1339433" cy="14371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7FD0AC-0777-8ABC-F03C-2BFEF0C56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77" y="1237893"/>
            <a:ext cx="1379035" cy="14371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FF0AFFA-26D5-03CE-AFD5-46E4DADB1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310" y="1235741"/>
            <a:ext cx="1289361" cy="14371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5308F79-34FF-13DA-8896-34D575E0D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72" y="4941811"/>
            <a:ext cx="1293246" cy="1432450"/>
          </a:xfrm>
          <a:prstGeom prst="rect">
            <a:avLst/>
          </a:prstGeom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D8DD4AAF-745B-8653-F69A-AC7FF037A1A4}"/>
              </a:ext>
            </a:extLst>
          </p:cNvPr>
          <p:cNvSpPr/>
          <p:nvPr/>
        </p:nvSpPr>
        <p:spPr>
          <a:xfrm>
            <a:off x="7414098" y="5202829"/>
            <a:ext cx="3502795" cy="914400"/>
          </a:xfrm>
          <a:prstGeom prst="wedgeRectCallout">
            <a:avLst>
              <a:gd name="adj1" fmla="val -54569"/>
              <a:gd name="adj2" fmla="val 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研修で学んだことを復習し実務業務に活かす</a:t>
            </a:r>
            <a:endParaRPr kumimoji="1" lang="ja-JP" altLang="en-US" dirty="0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F2B8A122-FDF7-D52B-3406-6E92D0F48BC6}"/>
              </a:ext>
            </a:extLst>
          </p:cNvPr>
          <p:cNvSpPr/>
          <p:nvPr/>
        </p:nvSpPr>
        <p:spPr>
          <a:xfrm>
            <a:off x="2118462" y="3309891"/>
            <a:ext cx="3502795" cy="914400"/>
          </a:xfrm>
          <a:prstGeom prst="wedgeRectCallout">
            <a:avLst>
              <a:gd name="adj1" fmla="val -54569"/>
              <a:gd name="adj2" fmla="val 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継続的に学び、知識を存分に生かしたい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DFE5ED4F-8B43-AE84-6B68-3ECB9B236E0D}"/>
              </a:ext>
            </a:extLst>
          </p:cNvPr>
          <p:cNvSpPr/>
          <p:nvPr/>
        </p:nvSpPr>
        <p:spPr>
          <a:xfrm>
            <a:off x="7359671" y="1651808"/>
            <a:ext cx="3502795" cy="914400"/>
          </a:xfrm>
          <a:prstGeom prst="wedgeRectCallout">
            <a:avLst>
              <a:gd name="adj1" fmla="val -54569"/>
              <a:gd name="adj2" fmla="val 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研修で学んだこと（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IT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基礎、ビジネスマナー、グループワークの経験など）を仕事で発揮する</a:t>
            </a:r>
            <a:endParaRPr kumimoji="1" lang="ja-JP" altLang="en-US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2239C3AE-3638-91EB-794C-FE51B70D5E43}"/>
              </a:ext>
            </a:extLst>
          </p:cNvPr>
          <p:cNvSpPr/>
          <p:nvPr/>
        </p:nvSpPr>
        <p:spPr>
          <a:xfrm>
            <a:off x="2118463" y="5182725"/>
            <a:ext cx="3502795" cy="914400"/>
          </a:xfrm>
          <a:prstGeom prst="wedgeRectCallout">
            <a:avLst>
              <a:gd name="adj1" fmla="val -54569"/>
              <a:gd name="adj2" fmla="val 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勉強を継続して行い、幅広いことができるようになりたい</a:t>
            </a:r>
            <a:endParaRPr kumimoji="1" lang="ja-JP" altLang="en-US" dirty="0"/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4E83B3CE-3FA6-E743-AF04-1E5892477898}"/>
              </a:ext>
            </a:extLst>
          </p:cNvPr>
          <p:cNvSpPr/>
          <p:nvPr/>
        </p:nvSpPr>
        <p:spPr>
          <a:xfrm>
            <a:off x="7339418" y="3309891"/>
            <a:ext cx="3502795" cy="914400"/>
          </a:xfrm>
          <a:prstGeom prst="wedgeRectCallout">
            <a:avLst>
              <a:gd name="adj1" fmla="val -54569"/>
              <a:gd name="adj2" fmla="val 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今回の開発の流れを復習し今後の業務に活かす</a:t>
            </a:r>
            <a:endParaRPr kumimoji="1" lang="ja-JP" altLang="en-US" dirty="0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C03BD701-A03D-4C2F-6E34-B7DBA046F20C}"/>
              </a:ext>
            </a:extLst>
          </p:cNvPr>
          <p:cNvSpPr/>
          <p:nvPr/>
        </p:nvSpPr>
        <p:spPr>
          <a:xfrm>
            <a:off x="2094989" y="1651808"/>
            <a:ext cx="3502795" cy="914400"/>
          </a:xfrm>
          <a:prstGeom prst="wedgeRectCallout">
            <a:avLst>
              <a:gd name="adj1" fmla="val -54569"/>
              <a:gd name="adj2" fmla="val 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学んだことを復習し、社内研修を通して発展させる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69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1808;p80">
            <a:extLst>
              <a:ext uri="{FF2B5EF4-FFF2-40B4-BE49-F238E27FC236}">
                <a16:creationId xmlns:a16="http://schemas.microsoft.com/office/drawing/2014/main" id="{2E3E8DAA-D93D-1CF3-A43C-0554577E83B2}"/>
              </a:ext>
            </a:extLst>
          </p:cNvPr>
          <p:cNvSpPr/>
          <p:nvPr/>
        </p:nvSpPr>
        <p:spPr>
          <a:xfrm>
            <a:off x="199638" y="990713"/>
            <a:ext cx="11781548" cy="5827650"/>
          </a:xfrm>
          <a:prstGeom prst="roundRect">
            <a:avLst>
              <a:gd name="adj" fmla="val 0"/>
            </a:avLst>
          </a:prstGeom>
          <a:solidFill>
            <a:srgbClr val="EDE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" name="直線コネクタ 4"/>
          <p:cNvCxnSpPr>
            <a:cxnSpLocks/>
          </p:cNvCxnSpPr>
          <p:nvPr/>
        </p:nvCxnSpPr>
        <p:spPr>
          <a:xfrm flipV="1">
            <a:off x="1894099" y="927417"/>
            <a:ext cx="8419967" cy="6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サブタイトル 2"/>
          <p:cNvSpPr txBox="1">
            <a:spLocks/>
          </p:cNvSpPr>
          <p:nvPr/>
        </p:nvSpPr>
        <p:spPr>
          <a:xfrm>
            <a:off x="2689119" y="157976"/>
            <a:ext cx="6400800" cy="7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dirty="0">
                <a:solidFill>
                  <a:schemeClr val="tx1"/>
                </a:solidFill>
                <a:latin typeface="游ゴシック体 ボールド"/>
                <a:ea typeface="游ゴシック体 ボールド"/>
                <a:cs typeface="游ゴシック体 ボールド"/>
              </a:rPr>
              <a:t> </a:t>
            </a: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11161442" y="5994935"/>
            <a:ext cx="441330" cy="46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ja-JP" altLang="en-US" sz="20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AD092AF-140E-2754-3EE9-EAA7688C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896057" y="86930"/>
            <a:ext cx="754175" cy="79761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CDA8D3F-23A0-0AF2-EC40-EADF282B4EAB}"/>
              </a:ext>
            </a:extLst>
          </p:cNvPr>
          <p:cNvSpPr txBox="1"/>
          <p:nvPr/>
        </p:nvSpPr>
        <p:spPr>
          <a:xfrm>
            <a:off x="3102081" y="88772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 </a:t>
            </a:r>
            <a:r>
              <a:rPr lang="ja-JP" altLang="en-US" sz="4400" b="1" i="0" dirty="0">
                <a:solidFill>
                  <a:srgbClr val="000000"/>
                </a:solidFill>
                <a:effectLst/>
                <a:latin typeface="+mn-ea"/>
              </a:rPr>
              <a:t>メンバー紹介</a:t>
            </a:r>
            <a:endParaRPr kumimoji="1" lang="ja-JP" altLang="en-US" sz="4400" b="1" dirty="0">
              <a:latin typeface="+mn-ea"/>
            </a:endParaRPr>
          </a:p>
        </p:txBody>
      </p:sp>
      <p:grpSp>
        <p:nvGrpSpPr>
          <p:cNvPr id="177" name="Google Shape;100;p1">
            <a:extLst>
              <a:ext uri="{FF2B5EF4-FFF2-40B4-BE49-F238E27FC236}">
                <a16:creationId xmlns:a16="http://schemas.microsoft.com/office/drawing/2014/main" id="{0D635E20-C41E-F4C1-00CF-3BBF97DDE112}"/>
              </a:ext>
            </a:extLst>
          </p:cNvPr>
          <p:cNvGrpSpPr/>
          <p:nvPr/>
        </p:nvGrpSpPr>
        <p:grpSpPr>
          <a:xfrm rot="5989500">
            <a:off x="2414252" y="1170021"/>
            <a:ext cx="2007400" cy="1769495"/>
            <a:chOff x="3469745" y="3937054"/>
            <a:chExt cx="2338267" cy="2071643"/>
          </a:xfrm>
        </p:grpSpPr>
        <p:sp>
          <p:nvSpPr>
            <p:cNvPr id="178" name="Google Shape;101;p1">
              <a:extLst>
                <a:ext uri="{FF2B5EF4-FFF2-40B4-BE49-F238E27FC236}">
                  <a16:creationId xmlns:a16="http://schemas.microsoft.com/office/drawing/2014/main" id="{85F45DA1-2737-F42F-AEB3-7A9162E1BAF3}"/>
                </a:ext>
              </a:extLst>
            </p:cNvPr>
            <p:cNvSpPr/>
            <p:nvPr/>
          </p:nvSpPr>
          <p:spPr>
            <a:xfrm rot="6684464">
              <a:off x="3995523" y="4145205"/>
              <a:ext cx="1173588" cy="1929935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02;p1">
              <a:extLst>
                <a:ext uri="{FF2B5EF4-FFF2-40B4-BE49-F238E27FC236}">
                  <a16:creationId xmlns:a16="http://schemas.microsoft.com/office/drawing/2014/main" id="{C1EAF561-8A44-B5A4-274A-F8B60632A25E}"/>
                </a:ext>
              </a:extLst>
            </p:cNvPr>
            <p:cNvSpPr/>
            <p:nvPr/>
          </p:nvSpPr>
          <p:spPr>
            <a:xfrm rot="-9463580">
              <a:off x="3824830" y="4279728"/>
              <a:ext cx="1934099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03;p1">
            <a:extLst>
              <a:ext uri="{FF2B5EF4-FFF2-40B4-BE49-F238E27FC236}">
                <a16:creationId xmlns:a16="http://schemas.microsoft.com/office/drawing/2014/main" id="{9933687D-7912-FF47-5883-E21645987B72}"/>
              </a:ext>
            </a:extLst>
          </p:cNvPr>
          <p:cNvGrpSpPr/>
          <p:nvPr/>
        </p:nvGrpSpPr>
        <p:grpSpPr>
          <a:xfrm rot="20335663">
            <a:off x="3277949" y="2563589"/>
            <a:ext cx="1921155" cy="1312614"/>
            <a:chOff x="1441042" y="5568640"/>
            <a:chExt cx="2141579" cy="1417239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1" name="Google Shape;104;p1">
              <a:extLst>
                <a:ext uri="{FF2B5EF4-FFF2-40B4-BE49-F238E27FC236}">
                  <a16:creationId xmlns:a16="http://schemas.microsoft.com/office/drawing/2014/main" id="{1ABFBD17-263A-3F41-2059-1E93283711EB}"/>
                </a:ext>
              </a:extLst>
            </p:cNvPr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05;p1">
              <a:extLst>
                <a:ext uri="{FF2B5EF4-FFF2-40B4-BE49-F238E27FC236}">
                  <a16:creationId xmlns:a16="http://schemas.microsoft.com/office/drawing/2014/main" id="{C84553F0-BC32-79A0-4018-3FA15DEFB095}"/>
                </a:ext>
              </a:extLst>
            </p:cNvPr>
            <p:cNvSpPr/>
            <p:nvPr/>
          </p:nvSpPr>
          <p:spPr>
            <a:xfrm rot="6723831">
              <a:off x="2186237" y="5181756"/>
              <a:ext cx="633242" cy="1936252"/>
            </a:xfrm>
            <a:prstGeom prst="flowChartDelay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06;p1">
              <a:extLst>
                <a:ext uri="{FF2B5EF4-FFF2-40B4-BE49-F238E27FC236}">
                  <a16:creationId xmlns:a16="http://schemas.microsoft.com/office/drawing/2014/main" id="{8022BB6C-C128-08AA-C5CE-EDAC5047FE8A}"/>
                </a:ext>
              </a:extLst>
            </p:cNvPr>
            <p:cNvSpPr/>
            <p:nvPr/>
          </p:nvSpPr>
          <p:spPr>
            <a:xfrm rot="12136420">
              <a:off x="1648522" y="5568640"/>
              <a:ext cx="1934099" cy="63973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AD86F9D-146A-46B5-3A12-4A83BEAD8187}"/>
              </a:ext>
            </a:extLst>
          </p:cNvPr>
          <p:cNvSpPr txBox="1"/>
          <p:nvPr/>
        </p:nvSpPr>
        <p:spPr>
          <a:xfrm>
            <a:off x="3534730" y="3396930"/>
            <a:ext cx="14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リーダー</a:t>
            </a:r>
          </a:p>
        </p:txBody>
      </p:sp>
      <p:grpSp>
        <p:nvGrpSpPr>
          <p:cNvPr id="210" name="Google Shape;100;p1">
            <a:extLst>
              <a:ext uri="{FF2B5EF4-FFF2-40B4-BE49-F238E27FC236}">
                <a16:creationId xmlns:a16="http://schemas.microsoft.com/office/drawing/2014/main" id="{2AB67BC7-0934-B36F-9CAB-0E0EB2024C21}"/>
              </a:ext>
            </a:extLst>
          </p:cNvPr>
          <p:cNvGrpSpPr/>
          <p:nvPr/>
        </p:nvGrpSpPr>
        <p:grpSpPr>
          <a:xfrm rot="5989500">
            <a:off x="2422323" y="3979014"/>
            <a:ext cx="2007400" cy="1769495"/>
            <a:chOff x="3469745" y="3937054"/>
            <a:chExt cx="2338267" cy="2071643"/>
          </a:xfrm>
        </p:grpSpPr>
        <p:sp>
          <p:nvSpPr>
            <p:cNvPr id="211" name="Google Shape;101;p1">
              <a:extLst>
                <a:ext uri="{FF2B5EF4-FFF2-40B4-BE49-F238E27FC236}">
                  <a16:creationId xmlns:a16="http://schemas.microsoft.com/office/drawing/2014/main" id="{0065D3AF-7A8E-FCD1-3F1D-A1BB8A00936E}"/>
                </a:ext>
              </a:extLst>
            </p:cNvPr>
            <p:cNvSpPr/>
            <p:nvPr/>
          </p:nvSpPr>
          <p:spPr>
            <a:xfrm rot="6684464">
              <a:off x="3995523" y="4145205"/>
              <a:ext cx="1173588" cy="1929935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102;p1">
              <a:extLst>
                <a:ext uri="{FF2B5EF4-FFF2-40B4-BE49-F238E27FC236}">
                  <a16:creationId xmlns:a16="http://schemas.microsoft.com/office/drawing/2014/main" id="{96FFEBBA-B85D-E2C2-7B0E-07D290932DA6}"/>
                </a:ext>
              </a:extLst>
            </p:cNvPr>
            <p:cNvSpPr/>
            <p:nvPr/>
          </p:nvSpPr>
          <p:spPr>
            <a:xfrm rot="-9463580">
              <a:off x="3824830" y="4279728"/>
              <a:ext cx="1934099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103;p1">
            <a:extLst>
              <a:ext uri="{FF2B5EF4-FFF2-40B4-BE49-F238E27FC236}">
                <a16:creationId xmlns:a16="http://schemas.microsoft.com/office/drawing/2014/main" id="{8C044767-89FD-2D5F-8EA1-8649438EC5B7}"/>
              </a:ext>
            </a:extLst>
          </p:cNvPr>
          <p:cNvGrpSpPr/>
          <p:nvPr/>
        </p:nvGrpSpPr>
        <p:grpSpPr>
          <a:xfrm rot="20335663">
            <a:off x="3286020" y="5372582"/>
            <a:ext cx="1921155" cy="1312614"/>
            <a:chOff x="1441042" y="5568640"/>
            <a:chExt cx="2141579" cy="1417239"/>
          </a:xfrm>
          <a:solidFill>
            <a:schemeClr val="bg2">
              <a:lumMod val="75000"/>
            </a:schemeClr>
          </a:solidFill>
        </p:grpSpPr>
        <p:sp>
          <p:nvSpPr>
            <p:cNvPr id="214" name="Google Shape;104;p1">
              <a:extLst>
                <a:ext uri="{FF2B5EF4-FFF2-40B4-BE49-F238E27FC236}">
                  <a16:creationId xmlns:a16="http://schemas.microsoft.com/office/drawing/2014/main" id="{C8B70A19-F762-9AE2-7B52-DDAF8CB2B11C}"/>
                </a:ext>
              </a:extLst>
            </p:cNvPr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105;p1">
              <a:extLst>
                <a:ext uri="{FF2B5EF4-FFF2-40B4-BE49-F238E27FC236}">
                  <a16:creationId xmlns:a16="http://schemas.microsoft.com/office/drawing/2014/main" id="{69F4C4B6-CB9D-E04C-F611-CC640B96C8EF}"/>
                </a:ext>
              </a:extLst>
            </p:cNvPr>
            <p:cNvSpPr/>
            <p:nvPr/>
          </p:nvSpPr>
          <p:spPr>
            <a:xfrm rot="6723831">
              <a:off x="2186237" y="5181756"/>
              <a:ext cx="633242" cy="1936252"/>
            </a:xfrm>
            <a:prstGeom prst="flowChartDelay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106;p1">
              <a:extLst>
                <a:ext uri="{FF2B5EF4-FFF2-40B4-BE49-F238E27FC236}">
                  <a16:creationId xmlns:a16="http://schemas.microsoft.com/office/drawing/2014/main" id="{74350B74-4A8D-F0FD-0352-30F2870424B7}"/>
                </a:ext>
              </a:extLst>
            </p:cNvPr>
            <p:cNvSpPr/>
            <p:nvPr/>
          </p:nvSpPr>
          <p:spPr>
            <a:xfrm rot="12136420">
              <a:off x="1648522" y="5568640"/>
              <a:ext cx="1934099" cy="63973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2B9CF59F-3F01-EED9-B16C-70D605514FFC}"/>
              </a:ext>
            </a:extLst>
          </p:cNvPr>
          <p:cNvGrpSpPr/>
          <p:nvPr/>
        </p:nvGrpSpPr>
        <p:grpSpPr>
          <a:xfrm>
            <a:off x="3312923" y="4129203"/>
            <a:ext cx="1736927" cy="1808136"/>
            <a:chOff x="6479687" y="3948077"/>
            <a:chExt cx="1755800" cy="1808136"/>
          </a:xfrm>
        </p:grpSpPr>
        <p:pic>
          <p:nvPicPr>
            <p:cNvPr id="218" name="図 217">
              <a:extLst>
                <a:ext uri="{FF2B5EF4-FFF2-40B4-BE49-F238E27FC236}">
                  <a16:creationId xmlns:a16="http://schemas.microsoft.com/office/drawing/2014/main" id="{18EFC3CA-5B1E-5A7E-574D-6F1DC3C0F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1849"/>
            <a:stretch/>
          </p:blipFill>
          <p:spPr>
            <a:xfrm>
              <a:off x="6479687" y="5582874"/>
              <a:ext cx="1755800" cy="173339"/>
            </a:xfrm>
            <a:prstGeom prst="rect">
              <a:avLst/>
            </a:prstGeom>
          </p:spPr>
        </p:pic>
        <p:grpSp>
          <p:nvGrpSpPr>
            <p:cNvPr id="219" name="グループ化 218">
              <a:extLst>
                <a:ext uri="{FF2B5EF4-FFF2-40B4-BE49-F238E27FC236}">
                  <a16:creationId xmlns:a16="http://schemas.microsoft.com/office/drawing/2014/main" id="{36D40F64-3C7D-7459-9AE6-B815E721A8E2}"/>
                </a:ext>
              </a:extLst>
            </p:cNvPr>
            <p:cNvGrpSpPr/>
            <p:nvPr/>
          </p:nvGrpSpPr>
          <p:grpSpPr>
            <a:xfrm>
              <a:off x="6603639" y="3948077"/>
              <a:ext cx="1574178" cy="1643715"/>
              <a:chOff x="3739152" y="3906359"/>
              <a:chExt cx="2106531" cy="2617740"/>
            </a:xfrm>
          </p:grpSpPr>
          <p:sp>
            <p:nvSpPr>
              <p:cNvPr id="220" name="Google Shape;1623;p73">
                <a:extLst>
                  <a:ext uri="{FF2B5EF4-FFF2-40B4-BE49-F238E27FC236}">
                    <a16:creationId xmlns:a16="http://schemas.microsoft.com/office/drawing/2014/main" id="{25FF1889-3446-0DB9-3308-70416BB43EE1}"/>
                  </a:ext>
                </a:extLst>
              </p:cNvPr>
              <p:cNvSpPr/>
              <p:nvPr/>
            </p:nvSpPr>
            <p:spPr>
              <a:xfrm>
                <a:off x="3739152" y="5507155"/>
                <a:ext cx="2106531" cy="101694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1"/>
                    </a:moveTo>
                    <a:cubicBezTo>
                      <a:pt x="3709" y="1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1"/>
                      <a:pt x="19727" y="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1624;p73">
                <a:extLst>
                  <a:ext uri="{FF2B5EF4-FFF2-40B4-BE49-F238E27FC236}">
                    <a16:creationId xmlns:a16="http://schemas.microsoft.com/office/drawing/2014/main" id="{EDEDC88E-9D84-360E-61DB-92167B96D3F1}"/>
                  </a:ext>
                </a:extLst>
              </p:cNvPr>
              <p:cNvSpPr/>
              <p:nvPr/>
            </p:nvSpPr>
            <p:spPr>
              <a:xfrm>
                <a:off x="4816961" y="5859078"/>
                <a:ext cx="44031" cy="44087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92" extrusionOk="0">
                    <a:moveTo>
                      <a:pt x="396" y="1"/>
                    </a:moveTo>
                    <a:cubicBezTo>
                      <a:pt x="183" y="1"/>
                      <a:pt x="0" y="183"/>
                      <a:pt x="0" y="396"/>
                    </a:cubicBezTo>
                    <a:cubicBezTo>
                      <a:pt x="0" y="609"/>
                      <a:pt x="183" y="791"/>
                      <a:pt x="396" y="791"/>
                    </a:cubicBezTo>
                    <a:cubicBezTo>
                      <a:pt x="608" y="791"/>
                      <a:pt x="791" y="609"/>
                      <a:pt x="791" y="396"/>
                    </a:cubicBezTo>
                    <a:cubicBezTo>
                      <a:pt x="791" y="183"/>
                      <a:pt x="608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1625;p73">
                <a:extLst>
                  <a:ext uri="{FF2B5EF4-FFF2-40B4-BE49-F238E27FC236}">
                    <a16:creationId xmlns:a16="http://schemas.microsoft.com/office/drawing/2014/main" id="{0B69CE85-E28B-70CA-FF76-59C76333888B}"/>
                  </a:ext>
                </a:extLst>
              </p:cNvPr>
              <p:cNvSpPr/>
              <p:nvPr/>
            </p:nvSpPr>
            <p:spPr>
              <a:xfrm>
                <a:off x="4816961" y="6221188"/>
                <a:ext cx="44031" cy="4403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91" extrusionOk="0">
                    <a:moveTo>
                      <a:pt x="396" y="1"/>
                    </a:moveTo>
                    <a:cubicBezTo>
                      <a:pt x="183" y="1"/>
                      <a:pt x="0" y="153"/>
                      <a:pt x="0" y="396"/>
                    </a:cubicBezTo>
                    <a:cubicBezTo>
                      <a:pt x="0" y="609"/>
                      <a:pt x="183" y="791"/>
                      <a:pt x="396" y="791"/>
                    </a:cubicBezTo>
                    <a:cubicBezTo>
                      <a:pt x="608" y="791"/>
                      <a:pt x="791" y="609"/>
                      <a:pt x="791" y="396"/>
                    </a:cubicBezTo>
                    <a:cubicBezTo>
                      <a:pt x="791" y="153"/>
                      <a:pt x="608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1631;p73">
                <a:extLst>
                  <a:ext uri="{FF2B5EF4-FFF2-40B4-BE49-F238E27FC236}">
                    <a16:creationId xmlns:a16="http://schemas.microsoft.com/office/drawing/2014/main" id="{9F174270-E508-A718-3DFB-407E2F2C5980}"/>
                  </a:ext>
                </a:extLst>
              </p:cNvPr>
              <p:cNvSpPr/>
              <p:nvPr/>
            </p:nvSpPr>
            <p:spPr>
              <a:xfrm>
                <a:off x="4651971" y="5211846"/>
                <a:ext cx="412867" cy="587433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0553" extrusionOk="0">
                    <a:moveTo>
                      <a:pt x="6870" y="0"/>
                    </a:moveTo>
                    <a:cubicBezTo>
                      <a:pt x="4833" y="2766"/>
                      <a:pt x="2067" y="3557"/>
                      <a:pt x="365" y="3770"/>
                    </a:cubicBezTo>
                    <a:lnTo>
                      <a:pt x="0" y="7995"/>
                    </a:lnTo>
                    <a:cubicBezTo>
                      <a:pt x="0" y="7995"/>
                      <a:pt x="152" y="10122"/>
                      <a:pt x="3587" y="10517"/>
                    </a:cubicBezTo>
                    <a:cubicBezTo>
                      <a:pt x="3779" y="10541"/>
                      <a:pt x="3962" y="10552"/>
                      <a:pt x="4136" y="10552"/>
                    </a:cubicBezTo>
                    <a:cubicBezTo>
                      <a:pt x="7065" y="10552"/>
                      <a:pt x="7417" y="7356"/>
                      <a:pt x="741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1652;p73">
                <a:extLst>
                  <a:ext uri="{FF2B5EF4-FFF2-40B4-BE49-F238E27FC236}">
                    <a16:creationId xmlns:a16="http://schemas.microsoft.com/office/drawing/2014/main" id="{48AE1278-83E2-99F9-0D81-C1EADF50933E}"/>
                  </a:ext>
                </a:extLst>
              </p:cNvPr>
              <p:cNvSpPr/>
              <p:nvPr/>
            </p:nvSpPr>
            <p:spPr>
              <a:xfrm>
                <a:off x="4549596" y="5421707"/>
                <a:ext cx="287732" cy="459459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8254" extrusionOk="0">
                    <a:moveTo>
                      <a:pt x="1827" y="1"/>
                    </a:moveTo>
                    <a:cubicBezTo>
                      <a:pt x="1674" y="1"/>
                      <a:pt x="1261" y="370"/>
                      <a:pt x="153" y="2204"/>
                    </a:cubicBezTo>
                    <a:cubicBezTo>
                      <a:pt x="1" y="5669"/>
                      <a:pt x="3253" y="8253"/>
                      <a:pt x="3253" y="8253"/>
                    </a:cubicBezTo>
                    <a:lnTo>
                      <a:pt x="5168" y="4545"/>
                    </a:lnTo>
                    <a:lnTo>
                      <a:pt x="1794" y="1505"/>
                    </a:lnTo>
                    <a:lnTo>
                      <a:pt x="1916" y="168"/>
                    </a:lnTo>
                    <a:cubicBezTo>
                      <a:pt x="1916" y="168"/>
                      <a:pt x="1931" y="1"/>
                      <a:pt x="1827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1653;p73">
                <a:extLst>
                  <a:ext uri="{FF2B5EF4-FFF2-40B4-BE49-F238E27FC236}">
                    <a16:creationId xmlns:a16="http://schemas.microsoft.com/office/drawing/2014/main" id="{B92087E4-2E76-49DF-4F5E-D365B835C4BD}"/>
                  </a:ext>
                </a:extLst>
              </p:cNvPr>
              <p:cNvSpPr/>
              <p:nvPr/>
            </p:nvSpPr>
            <p:spPr>
              <a:xfrm>
                <a:off x="4837279" y="5421707"/>
                <a:ext cx="299533" cy="459459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8254" extrusionOk="0">
                    <a:moveTo>
                      <a:pt x="3562" y="1"/>
                    </a:moveTo>
                    <a:cubicBezTo>
                      <a:pt x="3455" y="1"/>
                      <a:pt x="3465" y="168"/>
                      <a:pt x="3465" y="168"/>
                    </a:cubicBezTo>
                    <a:lnTo>
                      <a:pt x="3587" y="1505"/>
                    </a:lnTo>
                    <a:lnTo>
                      <a:pt x="0" y="4545"/>
                    </a:lnTo>
                    <a:lnTo>
                      <a:pt x="2128" y="8253"/>
                    </a:lnTo>
                    <a:cubicBezTo>
                      <a:pt x="2128" y="8253"/>
                      <a:pt x="5380" y="5669"/>
                      <a:pt x="5228" y="2204"/>
                    </a:cubicBezTo>
                    <a:cubicBezTo>
                      <a:pt x="4138" y="370"/>
                      <a:pt x="3721" y="1"/>
                      <a:pt x="3562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1664;p74">
                <a:extLst>
                  <a:ext uri="{FF2B5EF4-FFF2-40B4-BE49-F238E27FC236}">
                    <a16:creationId xmlns:a16="http://schemas.microsoft.com/office/drawing/2014/main" id="{FD833A14-01E5-3276-C38A-868336EA5473}"/>
                  </a:ext>
                </a:extLst>
              </p:cNvPr>
              <p:cNvSpPr/>
              <p:nvPr/>
            </p:nvSpPr>
            <p:spPr>
              <a:xfrm>
                <a:off x="4005497" y="4725527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1665;p74">
                <a:extLst>
                  <a:ext uri="{FF2B5EF4-FFF2-40B4-BE49-F238E27FC236}">
                    <a16:creationId xmlns:a16="http://schemas.microsoft.com/office/drawing/2014/main" id="{F6D7D2A9-5872-1170-CE38-5E4273853029}"/>
                  </a:ext>
                </a:extLst>
              </p:cNvPr>
              <p:cNvSpPr/>
              <p:nvPr/>
            </p:nvSpPr>
            <p:spPr>
              <a:xfrm>
                <a:off x="5266220" y="4725527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1667;p74">
                <a:extLst>
                  <a:ext uri="{FF2B5EF4-FFF2-40B4-BE49-F238E27FC236}">
                    <a16:creationId xmlns:a16="http://schemas.microsoft.com/office/drawing/2014/main" id="{3400670F-20CE-5B6B-AC76-89A544E7B269}"/>
                  </a:ext>
                </a:extLst>
              </p:cNvPr>
              <p:cNvSpPr/>
              <p:nvPr/>
            </p:nvSpPr>
            <p:spPr>
              <a:xfrm>
                <a:off x="4217341" y="4021494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1669;p74">
                <a:extLst>
                  <a:ext uri="{FF2B5EF4-FFF2-40B4-BE49-F238E27FC236}">
                    <a16:creationId xmlns:a16="http://schemas.microsoft.com/office/drawing/2014/main" id="{35429A04-6E67-E578-7408-7E8822094F25}"/>
                  </a:ext>
                </a:extLst>
              </p:cNvPr>
              <p:cNvSpPr/>
              <p:nvPr/>
            </p:nvSpPr>
            <p:spPr>
              <a:xfrm>
                <a:off x="4510826" y="4794941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1670;p74">
                <a:extLst>
                  <a:ext uri="{FF2B5EF4-FFF2-40B4-BE49-F238E27FC236}">
                    <a16:creationId xmlns:a16="http://schemas.microsoft.com/office/drawing/2014/main" id="{730B48B0-1052-4680-C31F-258D6FEA614F}"/>
                  </a:ext>
                </a:extLst>
              </p:cNvPr>
              <p:cNvSpPr/>
              <p:nvPr/>
            </p:nvSpPr>
            <p:spPr>
              <a:xfrm>
                <a:off x="5068259" y="4805397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1671;p74">
                <a:extLst>
                  <a:ext uri="{FF2B5EF4-FFF2-40B4-BE49-F238E27FC236}">
                    <a16:creationId xmlns:a16="http://schemas.microsoft.com/office/drawing/2014/main" id="{70636655-1BBB-EE78-F8C5-E114AEE3E8DC}"/>
                  </a:ext>
                </a:extLst>
              </p:cNvPr>
              <p:cNvSpPr/>
              <p:nvPr/>
            </p:nvSpPr>
            <p:spPr>
              <a:xfrm>
                <a:off x="4740038" y="4895664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1672;p74">
                <a:extLst>
                  <a:ext uri="{FF2B5EF4-FFF2-40B4-BE49-F238E27FC236}">
                    <a16:creationId xmlns:a16="http://schemas.microsoft.com/office/drawing/2014/main" id="{BA4274D4-6D3E-4639-0A04-63019230AA76}"/>
                  </a:ext>
                </a:extLst>
              </p:cNvPr>
              <p:cNvSpPr/>
              <p:nvPr/>
            </p:nvSpPr>
            <p:spPr>
              <a:xfrm>
                <a:off x="4733068" y="5057175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1673;p74">
                <a:extLst>
                  <a:ext uri="{FF2B5EF4-FFF2-40B4-BE49-F238E27FC236}">
                    <a16:creationId xmlns:a16="http://schemas.microsoft.com/office/drawing/2014/main" id="{5CD0F7C9-9E9C-CDF7-BA51-C725ADAD2FDB}"/>
                  </a:ext>
                </a:extLst>
              </p:cNvPr>
              <p:cNvSpPr/>
              <p:nvPr/>
            </p:nvSpPr>
            <p:spPr>
              <a:xfrm>
                <a:off x="4413588" y="4994674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1674;p74">
                <a:extLst>
                  <a:ext uri="{FF2B5EF4-FFF2-40B4-BE49-F238E27FC236}">
                    <a16:creationId xmlns:a16="http://schemas.microsoft.com/office/drawing/2014/main" id="{837ED822-79FA-FE53-8CA1-BA13FB3C2E29}"/>
                  </a:ext>
                </a:extLst>
              </p:cNvPr>
              <p:cNvSpPr/>
              <p:nvPr/>
            </p:nvSpPr>
            <p:spPr>
              <a:xfrm>
                <a:off x="5064774" y="5003358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1675;p74">
                <a:extLst>
                  <a:ext uri="{FF2B5EF4-FFF2-40B4-BE49-F238E27FC236}">
                    <a16:creationId xmlns:a16="http://schemas.microsoft.com/office/drawing/2014/main" id="{9CDF61B3-C44E-6C95-CFA8-0A69BF6F3CD6}"/>
                  </a:ext>
                </a:extLst>
              </p:cNvPr>
              <p:cNvSpPr/>
              <p:nvPr/>
            </p:nvSpPr>
            <p:spPr>
              <a:xfrm>
                <a:off x="5031809" y="4676793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1676;p74">
                <a:extLst>
                  <a:ext uri="{FF2B5EF4-FFF2-40B4-BE49-F238E27FC236}">
                    <a16:creationId xmlns:a16="http://schemas.microsoft.com/office/drawing/2014/main" id="{A5406BDC-4DC5-A0CC-9D1D-696BFC5CA1FC}"/>
                  </a:ext>
                </a:extLst>
              </p:cNvPr>
              <p:cNvSpPr/>
              <p:nvPr/>
            </p:nvSpPr>
            <p:spPr>
              <a:xfrm>
                <a:off x="4430956" y="4676793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1523;p70">
                <a:extLst>
                  <a:ext uri="{FF2B5EF4-FFF2-40B4-BE49-F238E27FC236}">
                    <a16:creationId xmlns:a16="http://schemas.microsoft.com/office/drawing/2014/main" id="{BEF42DF1-624F-7B49-16C3-A0986BC9F5F9}"/>
                  </a:ext>
                </a:extLst>
              </p:cNvPr>
              <p:cNvSpPr/>
              <p:nvPr/>
            </p:nvSpPr>
            <p:spPr>
              <a:xfrm>
                <a:off x="4244305" y="3956248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1638;p73">
                <a:extLst>
                  <a:ext uri="{FF2B5EF4-FFF2-40B4-BE49-F238E27FC236}">
                    <a16:creationId xmlns:a16="http://schemas.microsoft.com/office/drawing/2014/main" id="{25495AB4-E9A4-5476-F58B-97A5ADCD4B30}"/>
                  </a:ext>
                </a:extLst>
              </p:cNvPr>
              <p:cNvSpPr/>
              <p:nvPr/>
            </p:nvSpPr>
            <p:spPr>
              <a:xfrm>
                <a:off x="4133056" y="3906359"/>
                <a:ext cx="1269635" cy="687744"/>
              </a:xfrm>
              <a:custGeom>
                <a:avLst/>
                <a:gdLst/>
                <a:ahLst/>
                <a:cxnLst/>
                <a:rect l="l" t="t" r="r" b="b"/>
                <a:pathLst>
                  <a:path w="25773" h="13362" extrusionOk="0">
                    <a:moveTo>
                      <a:pt x="19654" y="1"/>
                    </a:moveTo>
                    <a:cubicBezTo>
                      <a:pt x="19303" y="1"/>
                      <a:pt x="18952" y="20"/>
                      <a:pt x="18602" y="47"/>
                    </a:cubicBezTo>
                    <a:cubicBezTo>
                      <a:pt x="15593" y="321"/>
                      <a:pt x="12675" y="1142"/>
                      <a:pt x="9849" y="2175"/>
                    </a:cubicBezTo>
                    <a:cubicBezTo>
                      <a:pt x="9453" y="2297"/>
                      <a:pt x="9089" y="2449"/>
                      <a:pt x="8693" y="2449"/>
                    </a:cubicBezTo>
                    <a:cubicBezTo>
                      <a:pt x="8298" y="2449"/>
                      <a:pt x="7873" y="2236"/>
                      <a:pt x="7690" y="1871"/>
                    </a:cubicBezTo>
                    <a:cubicBezTo>
                      <a:pt x="7569" y="1567"/>
                      <a:pt x="7630" y="1202"/>
                      <a:pt x="7630" y="868"/>
                    </a:cubicBezTo>
                    <a:cubicBezTo>
                      <a:pt x="7630" y="534"/>
                      <a:pt x="7478" y="108"/>
                      <a:pt x="7143" y="47"/>
                    </a:cubicBezTo>
                    <a:cubicBezTo>
                      <a:pt x="7111" y="41"/>
                      <a:pt x="7079" y="38"/>
                      <a:pt x="7048" y="38"/>
                    </a:cubicBezTo>
                    <a:cubicBezTo>
                      <a:pt x="6783" y="38"/>
                      <a:pt x="6547" y="256"/>
                      <a:pt x="6383" y="473"/>
                    </a:cubicBezTo>
                    <a:cubicBezTo>
                      <a:pt x="5593" y="1506"/>
                      <a:pt x="5624" y="2935"/>
                      <a:pt x="5654" y="4272"/>
                    </a:cubicBezTo>
                    <a:cubicBezTo>
                      <a:pt x="5380" y="3543"/>
                      <a:pt x="5259" y="2783"/>
                      <a:pt x="5289" y="2023"/>
                    </a:cubicBezTo>
                    <a:cubicBezTo>
                      <a:pt x="5320" y="1598"/>
                      <a:pt x="5259" y="990"/>
                      <a:pt x="4833" y="959"/>
                    </a:cubicBezTo>
                    <a:cubicBezTo>
                      <a:pt x="4813" y="955"/>
                      <a:pt x="4793" y="953"/>
                      <a:pt x="4772" y="953"/>
                    </a:cubicBezTo>
                    <a:cubicBezTo>
                      <a:pt x="4641" y="953"/>
                      <a:pt x="4509" y="1032"/>
                      <a:pt x="4377" y="1111"/>
                    </a:cubicBezTo>
                    <a:cubicBezTo>
                      <a:pt x="3800" y="1537"/>
                      <a:pt x="3557" y="2297"/>
                      <a:pt x="3496" y="3026"/>
                    </a:cubicBezTo>
                    <a:cubicBezTo>
                      <a:pt x="3405" y="3665"/>
                      <a:pt x="3617" y="4546"/>
                      <a:pt x="3283" y="5093"/>
                    </a:cubicBezTo>
                    <a:cubicBezTo>
                      <a:pt x="2827" y="4637"/>
                      <a:pt x="2645" y="3756"/>
                      <a:pt x="2554" y="3148"/>
                    </a:cubicBezTo>
                    <a:cubicBezTo>
                      <a:pt x="2462" y="2661"/>
                      <a:pt x="2432" y="2023"/>
                      <a:pt x="1946" y="1810"/>
                    </a:cubicBezTo>
                    <a:cubicBezTo>
                      <a:pt x="1844" y="1760"/>
                      <a:pt x="1733" y="1736"/>
                      <a:pt x="1620" y="1736"/>
                    </a:cubicBezTo>
                    <a:cubicBezTo>
                      <a:pt x="1395" y="1736"/>
                      <a:pt x="1165" y="1831"/>
                      <a:pt x="1003" y="1993"/>
                    </a:cubicBezTo>
                    <a:cubicBezTo>
                      <a:pt x="760" y="2236"/>
                      <a:pt x="608" y="2540"/>
                      <a:pt x="517" y="2874"/>
                    </a:cubicBezTo>
                    <a:cubicBezTo>
                      <a:pt x="0" y="4698"/>
                      <a:pt x="639" y="6765"/>
                      <a:pt x="2067" y="7981"/>
                    </a:cubicBezTo>
                    <a:cubicBezTo>
                      <a:pt x="2766" y="8589"/>
                      <a:pt x="3648" y="8984"/>
                      <a:pt x="4529" y="9257"/>
                    </a:cubicBezTo>
                    <a:cubicBezTo>
                      <a:pt x="5719" y="9634"/>
                      <a:pt x="6978" y="9825"/>
                      <a:pt x="8236" y="9825"/>
                    </a:cubicBezTo>
                    <a:cubicBezTo>
                      <a:pt x="9615" y="9825"/>
                      <a:pt x="10993" y="9597"/>
                      <a:pt x="12280" y="9136"/>
                    </a:cubicBezTo>
                    <a:cubicBezTo>
                      <a:pt x="14560" y="8345"/>
                      <a:pt x="16596" y="6856"/>
                      <a:pt x="18967" y="6522"/>
                    </a:cubicBezTo>
                    <a:cubicBezTo>
                      <a:pt x="19215" y="6488"/>
                      <a:pt x="19467" y="6468"/>
                      <a:pt x="19719" y="6468"/>
                    </a:cubicBezTo>
                    <a:cubicBezTo>
                      <a:pt x="20363" y="6468"/>
                      <a:pt x="21004" y="6597"/>
                      <a:pt x="21551" y="6947"/>
                    </a:cubicBezTo>
                    <a:cubicBezTo>
                      <a:pt x="22311" y="7434"/>
                      <a:pt x="22736" y="8285"/>
                      <a:pt x="22979" y="9136"/>
                    </a:cubicBezTo>
                    <a:cubicBezTo>
                      <a:pt x="23223" y="9987"/>
                      <a:pt x="23344" y="10899"/>
                      <a:pt x="23618" y="11750"/>
                    </a:cubicBezTo>
                    <a:cubicBezTo>
                      <a:pt x="23800" y="12266"/>
                      <a:pt x="24286" y="13330"/>
                      <a:pt x="24955" y="13361"/>
                    </a:cubicBezTo>
                    <a:cubicBezTo>
                      <a:pt x="24963" y="13361"/>
                      <a:pt x="24971" y="13361"/>
                      <a:pt x="24979" y="13361"/>
                    </a:cubicBezTo>
                    <a:cubicBezTo>
                      <a:pt x="25772" y="13361"/>
                      <a:pt x="25594" y="11836"/>
                      <a:pt x="25624" y="11324"/>
                    </a:cubicBezTo>
                    <a:cubicBezTo>
                      <a:pt x="25685" y="9379"/>
                      <a:pt x="25502" y="7403"/>
                      <a:pt x="25138" y="5488"/>
                    </a:cubicBezTo>
                    <a:cubicBezTo>
                      <a:pt x="24925" y="4485"/>
                      <a:pt x="24651" y="3482"/>
                      <a:pt x="24165" y="2570"/>
                    </a:cubicBezTo>
                    <a:cubicBezTo>
                      <a:pt x="23679" y="1658"/>
                      <a:pt x="22949" y="868"/>
                      <a:pt x="22007" y="443"/>
                    </a:cubicBezTo>
                    <a:cubicBezTo>
                      <a:pt x="21264" y="103"/>
                      <a:pt x="20463" y="1"/>
                      <a:pt x="19654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1654;p73">
                <a:hlinkClick r:id="" action="ppaction://noaction"/>
                <a:extLst>
                  <a:ext uri="{FF2B5EF4-FFF2-40B4-BE49-F238E27FC236}">
                    <a16:creationId xmlns:a16="http://schemas.microsoft.com/office/drawing/2014/main" id="{65B4D62D-5BF6-61DD-38DF-8222C45B6076}"/>
                  </a:ext>
                </a:extLst>
              </p:cNvPr>
              <p:cNvSpPr/>
              <p:nvPr/>
            </p:nvSpPr>
            <p:spPr>
              <a:xfrm>
                <a:off x="3997349" y="6169052"/>
                <a:ext cx="1678200" cy="3393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kern="0" dirty="0">
                    <a:solidFill>
                      <a:srgbClr val="40474B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Tanaka</a:t>
                </a:r>
                <a:endParaRPr kumimoji="0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0474B"/>
                  </a:solidFill>
                  <a:effectLst/>
                  <a:uLnTx/>
                  <a:uFillTx/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</p:grp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291689DB-946E-3C89-15CB-176DC02D7AF4}"/>
              </a:ext>
            </a:extLst>
          </p:cNvPr>
          <p:cNvSpPr txBox="1"/>
          <p:nvPr/>
        </p:nvSpPr>
        <p:spPr>
          <a:xfrm>
            <a:off x="3478259" y="6253048"/>
            <a:ext cx="15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構成管理</a:t>
            </a:r>
          </a:p>
        </p:txBody>
      </p:sp>
      <p:grpSp>
        <p:nvGrpSpPr>
          <p:cNvPr id="241" name="Google Shape;100;p1">
            <a:extLst>
              <a:ext uri="{FF2B5EF4-FFF2-40B4-BE49-F238E27FC236}">
                <a16:creationId xmlns:a16="http://schemas.microsoft.com/office/drawing/2014/main" id="{3D5F1764-DC3E-40ED-3DCF-2B38DE53B89D}"/>
              </a:ext>
            </a:extLst>
          </p:cNvPr>
          <p:cNvGrpSpPr/>
          <p:nvPr/>
        </p:nvGrpSpPr>
        <p:grpSpPr>
          <a:xfrm rot="5989500">
            <a:off x="5550334" y="1155635"/>
            <a:ext cx="2007400" cy="1769495"/>
            <a:chOff x="3469745" y="3937054"/>
            <a:chExt cx="2338267" cy="2071643"/>
          </a:xfrm>
        </p:grpSpPr>
        <p:sp>
          <p:nvSpPr>
            <p:cNvPr id="242" name="Google Shape;101;p1">
              <a:extLst>
                <a:ext uri="{FF2B5EF4-FFF2-40B4-BE49-F238E27FC236}">
                  <a16:creationId xmlns:a16="http://schemas.microsoft.com/office/drawing/2014/main" id="{F7BB0A99-C3E6-3312-4A8B-75C8C5DE1849}"/>
                </a:ext>
              </a:extLst>
            </p:cNvPr>
            <p:cNvSpPr/>
            <p:nvPr/>
          </p:nvSpPr>
          <p:spPr>
            <a:xfrm rot="6684464">
              <a:off x="3995523" y="4145205"/>
              <a:ext cx="1173588" cy="1929935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102;p1">
              <a:extLst>
                <a:ext uri="{FF2B5EF4-FFF2-40B4-BE49-F238E27FC236}">
                  <a16:creationId xmlns:a16="http://schemas.microsoft.com/office/drawing/2014/main" id="{9719B575-51C8-643B-B227-4089B0A5EC3E}"/>
                </a:ext>
              </a:extLst>
            </p:cNvPr>
            <p:cNvSpPr/>
            <p:nvPr/>
          </p:nvSpPr>
          <p:spPr>
            <a:xfrm rot="-9463580">
              <a:off x="3824830" y="4279728"/>
              <a:ext cx="1934099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103;p1">
            <a:extLst>
              <a:ext uri="{FF2B5EF4-FFF2-40B4-BE49-F238E27FC236}">
                <a16:creationId xmlns:a16="http://schemas.microsoft.com/office/drawing/2014/main" id="{37FD0BBA-86FB-40D1-E1A7-689271D2BC63}"/>
              </a:ext>
            </a:extLst>
          </p:cNvPr>
          <p:cNvGrpSpPr/>
          <p:nvPr/>
        </p:nvGrpSpPr>
        <p:grpSpPr>
          <a:xfrm rot="20335663">
            <a:off x="6414031" y="2549203"/>
            <a:ext cx="1921155" cy="1312614"/>
            <a:chOff x="1441042" y="5568640"/>
            <a:chExt cx="2141579" cy="141723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45" name="Google Shape;104;p1">
              <a:extLst>
                <a:ext uri="{FF2B5EF4-FFF2-40B4-BE49-F238E27FC236}">
                  <a16:creationId xmlns:a16="http://schemas.microsoft.com/office/drawing/2014/main" id="{716B1258-9987-674A-38F5-9A71978ED122}"/>
                </a:ext>
              </a:extLst>
            </p:cNvPr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105;p1">
              <a:extLst>
                <a:ext uri="{FF2B5EF4-FFF2-40B4-BE49-F238E27FC236}">
                  <a16:creationId xmlns:a16="http://schemas.microsoft.com/office/drawing/2014/main" id="{BF042EAA-2E17-DD3D-4AD4-854FF7F8E58A}"/>
                </a:ext>
              </a:extLst>
            </p:cNvPr>
            <p:cNvSpPr/>
            <p:nvPr/>
          </p:nvSpPr>
          <p:spPr>
            <a:xfrm rot="6723831">
              <a:off x="2186237" y="5181756"/>
              <a:ext cx="633242" cy="1936252"/>
            </a:xfrm>
            <a:prstGeom prst="flowChartDelay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106;p1">
              <a:extLst>
                <a:ext uri="{FF2B5EF4-FFF2-40B4-BE49-F238E27FC236}">
                  <a16:creationId xmlns:a16="http://schemas.microsoft.com/office/drawing/2014/main" id="{AAB90A73-27B9-8C56-43FC-75EE9621AC07}"/>
                </a:ext>
              </a:extLst>
            </p:cNvPr>
            <p:cNvSpPr/>
            <p:nvPr/>
          </p:nvSpPr>
          <p:spPr>
            <a:xfrm rot="12136420">
              <a:off x="1648522" y="5568640"/>
              <a:ext cx="1934099" cy="63973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グループ化 247">
            <a:extLst>
              <a:ext uri="{FF2B5EF4-FFF2-40B4-BE49-F238E27FC236}">
                <a16:creationId xmlns:a16="http://schemas.microsoft.com/office/drawing/2014/main" id="{C82C2DFA-5F68-28A6-883A-D8A63E424094}"/>
              </a:ext>
            </a:extLst>
          </p:cNvPr>
          <p:cNvGrpSpPr/>
          <p:nvPr/>
        </p:nvGrpSpPr>
        <p:grpSpPr>
          <a:xfrm>
            <a:off x="6445285" y="1213474"/>
            <a:ext cx="1725432" cy="1950606"/>
            <a:chOff x="6535629" y="3887175"/>
            <a:chExt cx="1755800" cy="1950606"/>
          </a:xfrm>
        </p:grpSpPr>
        <p:pic>
          <p:nvPicPr>
            <p:cNvPr id="249" name="図 248">
              <a:extLst>
                <a:ext uri="{FF2B5EF4-FFF2-40B4-BE49-F238E27FC236}">
                  <a16:creationId xmlns:a16="http://schemas.microsoft.com/office/drawing/2014/main" id="{6743D6A1-72FC-DA65-EE96-31ABB6052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1849"/>
            <a:stretch/>
          </p:blipFill>
          <p:spPr>
            <a:xfrm>
              <a:off x="6535629" y="5664442"/>
              <a:ext cx="1755800" cy="173339"/>
            </a:xfrm>
            <a:prstGeom prst="rect">
              <a:avLst/>
            </a:prstGeom>
          </p:spPr>
        </p:pic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A78B0345-8EDF-B526-8E85-B2DDB8C62BB9}"/>
                </a:ext>
              </a:extLst>
            </p:cNvPr>
            <p:cNvGrpSpPr/>
            <p:nvPr/>
          </p:nvGrpSpPr>
          <p:grpSpPr>
            <a:xfrm>
              <a:off x="6687467" y="3887175"/>
              <a:ext cx="1594306" cy="1791287"/>
              <a:chOff x="6691941" y="3966714"/>
              <a:chExt cx="2162041" cy="2530371"/>
            </a:xfrm>
          </p:grpSpPr>
          <p:sp>
            <p:nvSpPr>
              <p:cNvPr id="251" name="Google Shape;1740;p76">
                <a:extLst>
                  <a:ext uri="{FF2B5EF4-FFF2-40B4-BE49-F238E27FC236}">
                    <a16:creationId xmlns:a16="http://schemas.microsoft.com/office/drawing/2014/main" id="{E3074DE8-6485-908A-B515-E6DA4E675C9C}"/>
                  </a:ext>
                </a:extLst>
              </p:cNvPr>
              <p:cNvSpPr/>
              <p:nvPr/>
            </p:nvSpPr>
            <p:spPr>
              <a:xfrm>
                <a:off x="6691941" y="3978210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1758;p76">
                <a:extLst>
                  <a:ext uri="{FF2B5EF4-FFF2-40B4-BE49-F238E27FC236}">
                    <a16:creationId xmlns:a16="http://schemas.microsoft.com/office/drawing/2014/main" id="{25D5370C-07F4-2130-6409-BB8EDC847ACD}"/>
                  </a:ext>
                </a:extLst>
              </p:cNvPr>
              <p:cNvSpPr/>
              <p:nvPr/>
            </p:nvSpPr>
            <p:spPr>
              <a:xfrm>
                <a:off x="7140372" y="6301793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1760;p76">
                <a:extLst>
                  <a:ext uri="{FF2B5EF4-FFF2-40B4-BE49-F238E27FC236}">
                    <a16:creationId xmlns:a16="http://schemas.microsoft.com/office/drawing/2014/main" id="{812E0500-A5C9-199D-D10E-AB8B64EF466F}"/>
                  </a:ext>
                </a:extLst>
              </p:cNvPr>
              <p:cNvSpPr/>
              <p:nvPr/>
            </p:nvSpPr>
            <p:spPr>
              <a:xfrm>
                <a:off x="8074645" y="6301907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1763;p76">
                <a:extLst>
                  <a:ext uri="{FF2B5EF4-FFF2-40B4-BE49-F238E27FC236}">
                    <a16:creationId xmlns:a16="http://schemas.microsoft.com/office/drawing/2014/main" id="{69FF2B4F-6E73-CA2E-B9F1-FA27715D4ABA}"/>
                  </a:ext>
                </a:extLst>
              </p:cNvPr>
              <p:cNvSpPr/>
              <p:nvPr/>
            </p:nvSpPr>
            <p:spPr>
              <a:xfrm>
                <a:off x="8477537" y="6068239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1623;p73">
                <a:extLst>
                  <a:ext uri="{FF2B5EF4-FFF2-40B4-BE49-F238E27FC236}">
                    <a16:creationId xmlns:a16="http://schemas.microsoft.com/office/drawing/2014/main" id="{1F113592-93C7-BCE4-1BF7-47874805EE32}"/>
                  </a:ext>
                </a:extLst>
              </p:cNvPr>
              <p:cNvSpPr/>
              <p:nvPr/>
            </p:nvSpPr>
            <p:spPr>
              <a:xfrm>
                <a:off x="6691941" y="5480141"/>
                <a:ext cx="2106531" cy="101694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1"/>
                    </a:moveTo>
                    <a:cubicBezTo>
                      <a:pt x="3709" y="1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1"/>
                      <a:pt x="19727" y="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1624;p73">
                <a:extLst>
                  <a:ext uri="{FF2B5EF4-FFF2-40B4-BE49-F238E27FC236}">
                    <a16:creationId xmlns:a16="http://schemas.microsoft.com/office/drawing/2014/main" id="{51D2CED5-4FF9-80BD-FDC6-AF3E2FDBF1DB}"/>
                  </a:ext>
                </a:extLst>
              </p:cNvPr>
              <p:cNvSpPr/>
              <p:nvPr/>
            </p:nvSpPr>
            <p:spPr>
              <a:xfrm>
                <a:off x="7769750" y="5832064"/>
                <a:ext cx="44031" cy="44087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92" extrusionOk="0">
                    <a:moveTo>
                      <a:pt x="396" y="1"/>
                    </a:moveTo>
                    <a:cubicBezTo>
                      <a:pt x="183" y="1"/>
                      <a:pt x="0" y="183"/>
                      <a:pt x="0" y="396"/>
                    </a:cubicBezTo>
                    <a:cubicBezTo>
                      <a:pt x="0" y="609"/>
                      <a:pt x="183" y="791"/>
                      <a:pt x="396" y="791"/>
                    </a:cubicBezTo>
                    <a:cubicBezTo>
                      <a:pt x="608" y="791"/>
                      <a:pt x="791" y="609"/>
                      <a:pt x="791" y="396"/>
                    </a:cubicBezTo>
                    <a:cubicBezTo>
                      <a:pt x="791" y="183"/>
                      <a:pt x="608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1625;p73">
                <a:extLst>
                  <a:ext uri="{FF2B5EF4-FFF2-40B4-BE49-F238E27FC236}">
                    <a16:creationId xmlns:a16="http://schemas.microsoft.com/office/drawing/2014/main" id="{F06E5FA8-5CA0-0732-E779-DE82C4D4E18C}"/>
                  </a:ext>
                </a:extLst>
              </p:cNvPr>
              <p:cNvSpPr/>
              <p:nvPr/>
            </p:nvSpPr>
            <p:spPr>
              <a:xfrm>
                <a:off x="7769750" y="6194174"/>
                <a:ext cx="44031" cy="4403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91" extrusionOk="0">
                    <a:moveTo>
                      <a:pt x="396" y="1"/>
                    </a:moveTo>
                    <a:cubicBezTo>
                      <a:pt x="183" y="1"/>
                      <a:pt x="0" y="153"/>
                      <a:pt x="0" y="396"/>
                    </a:cubicBezTo>
                    <a:cubicBezTo>
                      <a:pt x="0" y="609"/>
                      <a:pt x="183" y="791"/>
                      <a:pt x="396" y="791"/>
                    </a:cubicBezTo>
                    <a:cubicBezTo>
                      <a:pt x="608" y="791"/>
                      <a:pt x="791" y="609"/>
                      <a:pt x="791" y="396"/>
                    </a:cubicBezTo>
                    <a:cubicBezTo>
                      <a:pt x="791" y="153"/>
                      <a:pt x="608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1631;p73">
                <a:extLst>
                  <a:ext uri="{FF2B5EF4-FFF2-40B4-BE49-F238E27FC236}">
                    <a16:creationId xmlns:a16="http://schemas.microsoft.com/office/drawing/2014/main" id="{290AC2D1-1218-DA5C-9706-46F60E1D52CB}"/>
                  </a:ext>
                </a:extLst>
              </p:cNvPr>
              <p:cNvSpPr/>
              <p:nvPr/>
            </p:nvSpPr>
            <p:spPr>
              <a:xfrm>
                <a:off x="7604760" y="5184832"/>
                <a:ext cx="412867" cy="587433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0553" extrusionOk="0">
                    <a:moveTo>
                      <a:pt x="6870" y="0"/>
                    </a:moveTo>
                    <a:cubicBezTo>
                      <a:pt x="4833" y="2766"/>
                      <a:pt x="2067" y="3557"/>
                      <a:pt x="365" y="3770"/>
                    </a:cubicBezTo>
                    <a:lnTo>
                      <a:pt x="0" y="7995"/>
                    </a:lnTo>
                    <a:cubicBezTo>
                      <a:pt x="0" y="7995"/>
                      <a:pt x="152" y="10122"/>
                      <a:pt x="3587" y="10517"/>
                    </a:cubicBezTo>
                    <a:cubicBezTo>
                      <a:pt x="3779" y="10541"/>
                      <a:pt x="3962" y="10552"/>
                      <a:pt x="4136" y="10552"/>
                    </a:cubicBezTo>
                    <a:cubicBezTo>
                      <a:pt x="7065" y="10552"/>
                      <a:pt x="7417" y="7356"/>
                      <a:pt x="741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1652;p73">
                <a:extLst>
                  <a:ext uri="{FF2B5EF4-FFF2-40B4-BE49-F238E27FC236}">
                    <a16:creationId xmlns:a16="http://schemas.microsoft.com/office/drawing/2014/main" id="{97E399BB-13F7-F5E1-7A27-A1D44FC8FEE5}"/>
                  </a:ext>
                </a:extLst>
              </p:cNvPr>
              <p:cNvSpPr/>
              <p:nvPr/>
            </p:nvSpPr>
            <p:spPr>
              <a:xfrm>
                <a:off x="7502385" y="5394693"/>
                <a:ext cx="287732" cy="459459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8254" extrusionOk="0">
                    <a:moveTo>
                      <a:pt x="1827" y="1"/>
                    </a:moveTo>
                    <a:cubicBezTo>
                      <a:pt x="1674" y="1"/>
                      <a:pt x="1261" y="370"/>
                      <a:pt x="153" y="2204"/>
                    </a:cubicBezTo>
                    <a:cubicBezTo>
                      <a:pt x="1" y="5669"/>
                      <a:pt x="3253" y="8253"/>
                      <a:pt x="3253" y="8253"/>
                    </a:cubicBezTo>
                    <a:lnTo>
                      <a:pt x="5168" y="4545"/>
                    </a:lnTo>
                    <a:lnTo>
                      <a:pt x="1794" y="1505"/>
                    </a:lnTo>
                    <a:lnTo>
                      <a:pt x="1916" y="168"/>
                    </a:lnTo>
                    <a:cubicBezTo>
                      <a:pt x="1916" y="168"/>
                      <a:pt x="1931" y="1"/>
                      <a:pt x="1827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1653;p73">
                <a:extLst>
                  <a:ext uri="{FF2B5EF4-FFF2-40B4-BE49-F238E27FC236}">
                    <a16:creationId xmlns:a16="http://schemas.microsoft.com/office/drawing/2014/main" id="{A8D895EC-741E-7BDB-931A-F6B04090B666}"/>
                  </a:ext>
                </a:extLst>
              </p:cNvPr>
              <p:cNvSpPr/>
              <p:nvPr/>
            </p:nvSpPr>
            <p:spPr>
              <a:xfrm>
                <a:off x="7790068" y="5394693"/>
                <a:ext cx="299533" cy="459459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8254" extrusionOk="0">
                    <a:moveTo>
                      <a:pt x="3562" y="1"/>
                    </a:moveTo>
                    <a:cubicBezTo>
                      <a:pt x="3455" y="1"/>
                      <a:pt x="3465" y="168"/>
                      <a:pt x="3465" y="168"/>
                    </a:cubicBezTo>
                    <a:lnTo>
                      <a:pt x="3587" y="1505"/>
                    </a:lnTo>
                    <a:lnTo>
                      <a:pt x="0" y="4545"/>
                    </a:lnTo>
                    <a:lnTo>
                      <a:pt x="2128" y="8253"/>
                    </a:lnTo>
                    <a:cubicBezTo>
                      <a:pt x="2128" y="8253"/>
                      <a:pt x="5380" y="5669"/>
                      <a:pt x="5228" y="2204"/>
                    </a:cubicBezTo>
                    <a:cubicBezTo>
                      <a:pt x="4138" y="370"/>
                      <a:pt x="3721" y="1"/>
                      <a:pt x="3562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1747;p76">
                <a:extLst>
                  <a:ext uri="{FF2B5EF4-FFF2-40B4-BE49-F238E27FC236}">
                    <a16:creationId xmlns:a16="http://schemas.microsoft.com/office/drawing/2014/main" id="{FD716E5B-DCB9-86CA-70A4-23B0D782A552}"/>
                  </a:ext>
                </a:extLst>
              </p:cNvPr>
              <p:cNvSpPr/>
              <p:nvPr/>
            </p:nvSpPr>
            <p:spPr>
              <a:xfrm>
                <a:off x="7619649" y="4789291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1745;p76">
                <a:extLst>
                  <a:ext uri="{FF2B5EF4-FFF2-40B4-BE49-F238E27FC236}">
                    <a16:creationId xmlns:a16="http://schemas.microsoft.com/office/drawing/2014/main" id="{5A6F679D-B4FF-7E32-C328-4839D68B259D}"/>
                  </a:ext>
                </a:extLst>
              </p:cNvPr>
              <p:cNvSpPr/>
              <p:nvPr/>
            </p:nvSpPr>
            <p:spPr>
              <a:xfrm>
                <a:off x="6978918" y="4697513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1746;p76">
                <a:extLst>
                  <a:ext uri="{FF2B5EF4-FFF2-40B4-BE49-F238E27FC236}">
                    <a16:creationId xmlns:a16="http://schemas.microsoft.com/office/drawing/2014/main" id="{DBB877F1-192A-2E24-C7D7-448C41F9A97F}"/>
                  </a:ext>
                </a:extLst>
              </p:cNvPr>
              <p:cNvSpPr/>
              <p:nvPr/>
            </p:nvSpPr>
            <p:spPr>
              <a:xfrm>
                <a:off x="8239641" y="4697513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1748;p76">
                <a:extLst>
                  <a:ext uri="{FF2B5EF4-FFF2-40B4-BE49-F238E27FC236}">
                    <a16:creationId xmlns:a16="http://schemas.microsoft.com/office/drawing/2014/main" id="{5E4B68F9-2189-B842-305C-079DB69624E7}"/>
                  </a:ext>
                </a:extLst>
              </p:cNvPr>
              <p:cNvSpPr/>
              <p:nvPr/>
            </p:nvSpPr>
            <p:spPr>
              <a:xfrm>
                <a:off x="7190762" y="3993480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1750;p76">
                <a:extLst>
                  <a:ext uri="{FF2B5EF4-FFF2-40B4-BE49-F238E27FC236}">
                    <a16:creationId xmlns:a16="http://schemas.microsoft.com/office/drawing/2014/main" id="{2A2F25DC-CEFA-311D-71F6-51362AC04F84}"/>
                  </a:ext>
                </a:extLst>
              </p:cNvPr>
              <p:cNvSpPr/>
              <p:nvPr/>
            </p:nvSpPr>
            <p:spPr>
              <a:xfrm>
                <a:off x="7484247" y="4766927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1751;p76">
                <a:extLst>
                  <a:ext uri="{FF2B5EF4-FFF2-40B4-BE49-F238E27FC236}">
                    <a16:creationId xmlns:a16="http://schemas.microsoft.com/office/drawing/2014/main" id="{24F94E51-B080-3720-D864-048303DCC580}"/>
                  </a:ext>
                </a:extLst>
              </p:cNvPr>
              <p:cNvSpPr/>
              <p:nvPr/>
            </p:nvSpPr>
            <p:spPr>
              <a:xfrm>
                <a:off x="8041680" y="4777383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1752;p76">
                <a:extLst>
                  <a:ext uri="{FF2B5EF4-FFF2-40B4-BE49-F238E27FC236}">
                    <a16:creationId xmlns:a16="http://schemas.microsoft.com/office/drawing/2014/main" id="{943814EB-54D2-EC8E-DCE2-D0767FD4A2B7}"/>
                  </a:ext>
                </a:extLst>
              </p:cNvPr>
              <p:cNvSpPr/>
              <p:nvPr/>
            </p:nvSpPr>
            <p:spPr>
              <a:xfrm>
                <a:off x="7713459" y="4867650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1753;p76">
                <a:extLst>
                  <a:ext uri="{FF2B5EF4-FFF2-40B4-BE49-F238E27FC236}">
                    <a16:creationId xmlns:a16="http://schemas.microsoft.com/office/drawing/2014/main" id="{5B42B585-0FDE-9435-98C4-80FEF8A447D0}"/>
                  </a:ext>
                </a:extLst>
              </p:cNvPr>
              <p:cNvSpPr/>
              <p:nvPr/>
            </p:nvSpPr>
            <p:spPr>
              <a:xfrm>
                <a:off x="7706489" y="5029161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1754;p76">
                <a:extLst>
                  <a:ext uri="{FF2B5EF4-FFF2-40B4-BE49-F238E27FC236}">
                    <a16:creationId xmlns:a16="http://schemas.microsoft.com/office/drawing/2014/main" id="{4514FB88-E734-DD47-55B9-5023A4B6330B}"/>
                  </a:ext>
                </a:extLst>
              </p:cNvPr>
              <p:cNvSpPr/>
              <p:nvPr/>
            </p:nvSpPr>
            <p:spPr>
              <a:xfrm>
                <a:off x="7387009" y="4966660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1755;p76">
                <a:extLst>
                  <a:ext uri="{FF2B5EF4-FFF2-40B4-BE49-F238E27FC236}">
                    <a16:creationId xmlns:a16="http://schemas.microsoft.com/office/drawing/2014/main" id="{069A0916-B609-C5BA-2402-662A744BFDE1}"/>
                  </a:ext>
                </a:extLst>
              </p:cNvPr>
              <p:cNvSpPr/>
              <p:nvPr/>
            </p:nvSpPr>
            <p:spPr>
              <a:xfrm>
                <a:off x="8038195" y="4975344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1756;p76">
                <a:extLst>
                  <a:ext uri="{FF2B5EF4-FFF2-40B4-BE49-F238E27FC236}">
                    <a16:creationId xmlns:a16="http://schemas.microsoft.com/office/drawing/2014/main" id="{EA235501-009B-C18A-E9A4-753FC6B8B2FE}"/>
                  </a:ext>
                </a:extLst>
              </p:cNvPr>
              <p:cNvSpPr/>
              <p:nvPr/>
            </p:nvSpPr>
            <p:spPr>
              <a:xfrm>
                <a:off x="8005230" y="4648779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1757;p76">
                <a:extLst>
                  <a:ext uri="{FF2B5EF4-FFF2-40B4-BE49-F238E27FC236}">
                    <a16:creationId xmlns:a16="http://schemas.microsoft.com/office/drawing/2014/main" id="{5B776DEE-A693-DBE1-0FAE-7B619E1BF3B7}"/>
                  </a:ext>
                </a:extLst>
              </p:cNvPr>
              <p:cNvSpPr/>
              <p:nvPr/>
            </p:nvSpPr>
            <p:spPr>
              <a:xfrm>
                <a:off x="7404377" y="4648779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1765;p76">
                <a:extLst>
                  <a:ext uri="{FF2B5EF4-FFF2-40B4-BE49-F238E27FC236}">
                    <a16:creationId xmlns:a16="http://schemas.microsoft.com/office/drawing/2014/main" id="{752A1A66-B488-BB15-357A-1B730A65AB24}"/>
                  </a:ext>
                </a:extLst>
              </p:cNvPr>
              <p:cNvSpPr/>
              <p:nvPr/>
            </p:nvSpPr>
            <p:spPr>
              <a:xfrm>
                <a:off x="7009487" y="3966714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1740;p76">
                <a:extLst>
                  <a:ext uri="{FF2B5EF4-FFF2-40B4-BE49-F238E27FC236}">
                    <a16:creationId xmlns:a16="http://schemas.microsoft.com/office/drawing/2014/main" id="{4867D280-A10C-DDC4-3329-B766F4D5026A}"/>
                  </a:ext>
                </a:extLst>
              </p:cNvPr>
              <p:cNvSpPr/>
              <p:nvPr/>
            </p:nvSpPr>
            <p:spPr>
              <a:xfrm>
                <a:off x="7115127" y="4142600"/>
                <a:ext cx="1369935" cy="492528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1654;p73">
                <a:hlinkClick r:id="" action="ppaction://noaction"/>
                <a:extLst>
                  <a:ext uri="{FF2B5EF4-FFF2-40B4-BE49-F238E27FC236}">
                    <a16:creationId xmlns:a16="http://schemas.microsoft.com/office/drawing/2014/main" id="{532FCDAC-7DA4-EF05-7D9F-CC077B432DD9}"/>
                  </a:ext>
                </a:extLst>
              </p:cNvPr>
              <p:cNvSpPr/>
              <p:nvPr/>
            </p:nvSpPr>
            <p:spPr>
              <a:xfrm>
                <a:off x="6916778" y="6135878"/>
                <a:ext cx="1678200" cy="3393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kern="0" dirty="0">
                    <a:solidFill>
                      <a:srgbClr val="40474B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Hirano</a:t>
                </a:r>
                <a:endParaRPr kumimoji="0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0474B"/>
                  </a:solidFill>
                  <a:effectLst/>
                  <a:uLnTx/>
                  <a:uFillTx/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</p:grp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FC4F1DCD-8E19-CDB7-9E03-DE7881F3B770}"/>
              </a:ext>
            </a:extLst>
          </p:cNvPr>
          <p:cNvSpPr txBox="1"/>
          <p:nvPr/>
        </p:nvSpPr>
        <p:spPr>
          <a:xfrm>
            <a:off x="6229059" y="3331554"/>
            <a:ext cx="2290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コミュニケーション</a:t>
            </a:r>
            <a:endParaRPr kumimoji="1" lang="en-US" altLang="ja-JP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管理</a:t>
            </a:r>
          </a:p>
        </p:txBody>
      </p:sp>
      <p:grpSp>
        <p:nvGrpSpPr>
          <p:cNvPr id="277" name="Google Shape;100;p1">
            <a:extLst>
              <a:ext uri="{FF2B5EF4-FFF2-40B4-BE49-F238E27FC236}">
                <a16:creationId xmlns:a16="http://schemas.microsoft.com/office/drawing/2014/main" id="{6D423C9F-F400-E4B1-247D-3608B3E972CD}"/>
              </a:ext>
            </a:extLst>
          </p:cNvPr>
          <p:cNvGrpSpPr/>
          <p:nvPr/>
        </p:nvGrpSpPr>
        <p:grpSpPr>
          <a:xfrm rot="5989500">
            <a:off x="5537098" y="3979185"/>
            <a:ext cx="2007400" cy="1769495"/>
            <a:chOff x="3469745" y="3937054"/>
            <a:chExt cx="2338267" cy="2071643"/>
          </a:xfrm>
        </p:grpSpPr>
        <p:sp>
          <p:nvSpPr>
            <p:cNvPr id="278" name="Google Shape;101;p1">
              <a:extLst>
                <a:ext uri="{FF2B5EF4-FFF2-40B4-BE49-F238E27FC236}">
                  <a16:creationId xmlns:a16="http://schemas.microsoft.com/office/drawing/2014/main" id="{B4FDDE7A-A783-B89A-891E-753557D17B4A}"/>
                </a:ext>
              </a:extLst>
            </p:cNvPr>
            <p:cNvSpPr/>
            <p:nvPr/>
          </p:nvSpPr>
          <p:spPr>
            <a:xfrm rot="6684464">
              <a:off x="3995523" y="4145205"/>
              <a:ext cx="1173588" cy="1929935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102;p1">
              <a:extLst>
                <a:ext uri="{FF2B5EF4-FFF2-40B4-BE49-F238E27FC236}">
                  <a16:creationId xmlns:a16="http://schemas.microsoft.com/office/drawing/2014/main" id="{4BB90381-1D3E-EC28-9CC7-BC5EB70ADB8C}"/>
                </a:ext>
              </a:extLst>
            </p:cNvPr>
            <p:cNvSpPr/>
            <p:nvPr/>
          </p:nvSpPr>
          <p:spPr>
            <a:xfrm rot="-9463580">
              <a:off x="3824830" y="4279728"/>
              <a:ext cx="1934099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103;p1">
            <a:extLst>
              <a:ext uri="{FF2B5EF4-FFF2-40B4-BE49-F238E27FC236}">
                <a16:creationId xmlns:a16="http://schemas.microsoft.com/office/drawing/2014/main" id="{E220F37C-2600-8205-27A9-8054EA0555FD}"/>
              </a:ext>
            </a:extLst>
          </p:cNvPr>
          <p:cNvGrpSpPr/>
          <p:nvPr/>
        </p:nvGrpSpPr>
        <p:grpSpPr>
          <a:xfrm rot="20335663">
            <a:off x="6400795" y="5372753"/>
            <a:ext cx="1921155" cy="1312614"/>
            <a:chOff x="1441042" y="5568640"/>
            <a:chExt cx="2141579" cy="141723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81" name="Google Shape;104;p1">
              <a:extLst>
                <a:ext uri="{FF2B5EF4-FFF2-40B4-BE49-F238E27FC236}">
                  <a16:creationId xmlns:a16="http://schemas.microsoft.com/office/drawing/2014/main" id="{FB5DBA74-0BF9-BDB2-C055-800A8643EE91}"/>
                </a:ext>
              </a:extLst>
            </p:cNvPr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105;p1">
              <a:extLst>
                <a:ext uri="{FF2B5EF4-FFF2-40B4-BE49-F238E27FC236}">
                  <a16:creationId xmlns:a16="http://schemas.microsoft.com/office/drawing/2014/main" id="{BF0606E2-2E56-43F7-6F3B-90B15EB0F86B}"/>
                </a:ext>
              </a:extLst>
            </p:cNvPr>
            <p:cNvSpPr/>
            <p:nvPr/>
          </p:nvSpPr>
          <p:spPr>
            <a:xfrm rot="6723831">
              <a:off x="2186237" y="5181756"/>
              <a:ext cx="633242" cy="1936252"/>
            </a:xfrm>
            <a:prstGeom prst="flowChartDelay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106;p1">
              <a:extLst>
                <a:ext uri="{FF2B5EF4-FFF2-40B4-BE49-F238E27FC236}">
                  <a16:creationId xmlns:a16="http://schemas.microsoft.com/office/drawing/2014/main" id="{91CB29A7-76D5-C2AA-881A-03B85C98E6FA}"/>
                </a:ext>
              </a:extLst>
            </p:cNvPr>
            <p:cNvSpPr/>
            <p:nvPr/>
          </p:nvSpPr>
          <p:spPr>
            <a:xfrm rot="12136420">
              <a:off x="1648522" y="5568640"/>
              <a:ext cx="1934099" cy="6397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175AC0FD-7E10-611C-10B1-9C52E53C5DC8}"/>
              </a:ext>
            </a:extLst>
          </p:cNvPr>
          <p:cNvGrpSpPr/>
          <p:nvPr/>
        </p:nvGrpSpPr>
        <p:grpSpPr>
          <a:xfrm>
            <a:off x="6428683" y="3971641"/>
            <a:ext cx="1755800" cy="1958235"/>
            <a:chOff x="3501194" y="3730864"/>
            <a:chExt cx="1755800" cy="1958235"/>
          </a:xfrm>
        </p:grpSpPr>
        <p:grpSp>
          <p:nvGrpSpPr>
            <p:cNvPr id="285" name="グループ化 284">
              <a:extLst>
                <a:ext uri="{FF2B5EF4-FFF2-40B4-BE49-F238E27FC236}">
                  <a16:creationId xmlns:a16="http://schemas.microsoft.com/office/drawing/2014/main" id="{274882D2-DE30-E2AE-F11E-8904643B1C22}"/>
                </a:ext>
              </a:extLst>
            </p:cNvPr>
            <p:cNvGrpSpPr/>
            <p:nvPr/>
          </p:nvGrpSpPr>
          <p:grpSpPr>
            <a:xfrm>
              <a:off x="3616994" y="3730864"/>
              <a:ext cx="1574177" cy="1783807"/>
              <a:chOff x="3714609" y="1010617"/>
              <a:chExt cx="2106531" cy="2582289"/>
            </a:xfrm>
          </p:grpSpPr>
          <p:sp>
            <p:nvSpPr>
              <p:cNvPr id="287" name="Google Shape;1623;p73">
                <a:extLst>
                  <a:ext uri="{FF2B5EF4-FFF2-40B4-BE49-F238E27FC236}">
                    <a16:creationId xmlns:a16="http://schemas.microsoft.com/office/drawing/2014/main" id="{5922B527-BA3D-DB97-18FE-2454FDA47617}"/>
                  </a:ext>
                </a:extLst>
              </p:cNvPr>
              <p:cNvSpPr/>
              <p:nvPr/>
            </p:nvSpPr>
            <p:spPr>
              <a:xfrm>
                <a:off x="3714609" y="2575962"/>
                <a:ext cx="2106531" cy="101694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1"/>
                    </a:moveTo>
                    <a:cubicBezTo>
                      <a:pt x="3709" y="1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1"/>
                      <a:pt x="19727" y="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1624;p73">
                <a:extLst>
                  <a:ext uri="{FF2B5EF4-FFF2-40B4-BE49-F238E27FC236}">
                    <a16:creationId xmlns:a16="http://schemas.microsoft.com/office/drawing/2014/main" id="{C732E27D-F2DF-EC76-D385-8E33B37A48F2}"/>
                  </a:ext>
                </a:extLst>
              </p:cNvPr>
              <p:cNvSpPr/>
              <p:nvPr/>
            </p:nvSpPr>
            <p:spPr>
              <a:xfrm>
                <a:off x="4792418" y="2927885"/>
                <a:ext cx="44031" cy="44087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92" extrusionOk="0">
                    <a:moveTo>
                      <a:pt x="396" y="1"/>
                    </a:moveTo>
                    <a:cubicBezTo>
                      <a:pt x="183" y="1"/>
                      <a:pt x="0" y="183"/>
                      <a:pt x="0" y="396"/>
                    </a:cubicBezTo>
                    <a:cubicBezTo>
                      <a:pt x="0" y="609"/>
                      <a:pt x="183" y="791"/>
                      <a:pt x="396" y="791"/>
                    </a:cubicBezTo>
                    <a:cubicBezTo>
                      <a:pt x="608" y="791"/>
                      <a:pt x="791" y="609"/>
                      <a:pt x="791" y="396"/>
                    </a:cubicBezTo>
                    <a:cubicBezTo>
                      <a:pt x="791" y="183"/>
                      <a:pt x="608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1625;p73">
                <a:extLst>
                  <a:ext uri="{FF2B5EF4-FFF2-40B4-BE49-F238E27FC236}">
                    <a16:creationId xmlns:a16="http://schemas.microsoft.com/office/drawing/2014/main" id="{BB002644-C57B-2C5A-97B0-3AAFB36CF1C7}"/>
                  </a:ext>
                </a:extLst>
              </p:cNvPr>
              <p:cNvSpPr/>
              <p:nvPr/>
            </p:nvSpPr>
            <p:spPr>
              <a:xfrm>
                <a:off x="4792418" y="3289995"/>
                <a:ext cx="44031" cy="4403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91" extrusionOk="0">
                    <a:moveTo>
                      <a:pt x="396" y="1"/>
                    </a:moveTo>
                    <a:cubicBezTo>
                      <a:pt x="183" y="1"/>
                      <a:pt x="0" y="153"/>
                      <a:pt x="0" y="396"/>
                    </a:cubicBezTo>
                    <a:cubicBezTo>
                      <a:pt x="0" y="609"/>
                      <a:pt x="183" y="791"/>
                      <a:pt x="396" y="791"/>
                    </a:cubicBezTo>
                    <a:cubicBezTo>
                      <a:pt x="608" y="791"/>
                      <a:pt x="791" y="609"/>
                      <a:pt x="791" y="396"/>
                    </a:cubicBezTo>
                    <a:cubicBezTo>
                      <a:pt x="791" y="153"/>
                      <a:pt x="608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1629;p73">
                <a:extLst>
                  <a:ext uri="{FF2B5EF4-FFF2-40B4-BE49-F238E27FC236}">
                    <a16:creationId xmlns:a16="http://schemas.microsoft.com/office/drawing/2014/main" id="{51B21653-6A51-D3FB-500B-7D96A67C4863}"/>
                  </a:ext>
                </a:extLst>
              </p:cNvPr>
              <p:cNvSpPr/>
              <p:nvPr/>
            </p:nvSpPr>
            <p:spPr>
              <a:xfrm flipH="1">
                <a:off x="4647746" y="1913489"/>
                <a:ext cx="362101" cy="577023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0366" extrusionOk="0">
                    <a:moveTo>
                      <a:pt x="5988" y="1"/>
                    </a:moveTo>
                    <a:lnTo>
                      <a:pt x="851" y="700"/>
                    </a:lnTo>
                    <a:lnTo>
                      <a:pt x="0" y="10366"/>
                    </a:lnTo>
                    <a:cubicBezTo>
                      <a:pt x="1702" y="10153"/>
                      <a:pt x="4468" y="9362"/>
                      <a:pt x="6505" y="6596"/>
                    </a:cubicBezTo>
                    <a:lnTo>
                      <a:pt x="598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1631;p73">
                <a:extLst>
                  <a:ext uri="{FF2B5EF4-FFF2-40B4-BE49-F238E27FC236}">
                    <a16:creationId xmlns:a16="http://schemas.microsoft.com/office/drawing/2014/main" id="{D8012CBA-818F-F3E9-A097-C963EDD529DA}"/>
                  </a:ext>
                </a:extLst>
              </p:cNvPr>
              <p:cNvSpPr/>
              <p:nvPr/>
            </p:nvSpPr>
            <p:spPr>
              <a:xfrm>
                <a:off x="4627428" y="2280653"/>
                <a:ext cx="412867" cy="587433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0553" extrusionOk="0">
                    <a:moveTo>
                      <a:pt x="6870" y="0"/>
                    </a:moveTo>
                    <a:cubicBezTo>
                      <a:pt x="4833" y="2766"/>
                      <a:pt x="2067" y="3557"/>
                      <a:pt x="365" y="3770"/>
                    </a:cubicBezTo>
                    <a:lnTo>
                      <a:pt x="0" y="7995"/>
                    </a:lnTo>
                    <a:cubicBezTo>
                      <a:pt x="0" y="7995"/>
                      <a:pt x="152" y="10122"/>
                      <a:pt x="3587" y="10517"/>
                    </a:cubicBezTo>
                    <a:cubicBezTo>
                      <a:pt x="3779" y="10541"/>
                      <a:pt x="3962" y="10552"/>
                      <a:pt x="4136" y="10552"/>
                    </a:cubicBezTo>
                    <a:cubicBezTo>
                      <a:pt x="7065" y="10552"/>
                      <a:pt x="7417" y="7356"/>
                      <a:pt x="741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1652;p73">
                <a:extLst>
                  <a:ext uri="{FF2B5EF4-FFF2-40B4-BE49-F238E27FC236}">
                    <a16:creationId xmlns:a16="http://schemas.microsoft.com/office/drawing/2014/main" id="{414726A2-2A77-F8DE-6299-C190A70888B1}"/>
                  </a:ext>
                </a:extLst>
              </p:cNvPr>
              <p:cNvSpPr/>
              <p:nvPr/>
            </p:nvSpPr>
            <p:spPr>
              <a:xfrm>
                <a:off x="4525053" y="2490514"/>
                <a:ext cx="287732" cy="459459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8254" extrusionOk="0">
                    <a:moveTo>
                      <a:pt x="1827" y="1"/>
                    </a:moveTo>
                    <a:cubicBezTo>
                      <a:pt x="1674" y="1"/>
                      <a:pt x="1261" y="370"/>
                      <a:pt x="153" y="2204"/>
                    </a:cubicBezTo>
                    <a:cubicBezTo>
                      <a:pt x="1" y="5669"/>
                      <a:pt x="3253" y="8253"/>
                      <a:pt x="3253" y="8253"/>
                    </a:cubicBezTo>
                    <a:lnTo>
                      <a:pt x="5168" y="4545"/>
                    </a:lnTo>
                    <a:lnTo>
                      <a:pt x="1794" y="1505"/>
                    </a:lnTo>
                    <a:lnTo>
                      <a:pt x="1916" y="168"/>
                    </a:lnTo>
                    <a:cubicBezTo>
                      <a:pt x="1916" y="168"/>
                      <a:pt x="1931" y="1"/>
                      <a:pt x="1827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1653;p73">
                <a:extLst>
                  <a:ext uri="{FF2B5EF4-FFF2-40B4-BE49-F238E27FC236}">
                    <a16:creationId xmlns:a16="http://schemas.microsoft.com/office/drawing/2014/main" id="{883C5A62-21CB-1837-5B2F-2C5905FC2615}"/>
                  </a:ext>
                </a:extLst>
              </p:cNvPr>
              <p:cNvSpPr/>
              <p:nvPr/>
            </p:nvSpPr>
            <p:spPr>
              <a:xfrm>
                <a:off x="4812736" y="2490514"/>
                <a:ext cx="299533" cy="459459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8254" extrusionOk="0">
                    <a:moveTo>
                      <a:pt x="3562" y="1"/>
                    </a:moveTo>
                    <a:cubicBezTo>
                      <a:pt x="3455" y="1"/>
                      <a:pt x="3465" y="168"/>
                      <a:pt x="3465" y="168"/>
                    </a:cubicBezTo>
                    <a:lnTo>
                      <a:pt x="3587" y="1505"/>
                    </a:lnTo>
                    <a:lnTo>
                      <a:pt x="0" y="4545"/>
                    </a:lnTo>
                    <a:lnTo>
                      <a:pt x="2128" y="8253"/>
                    </a:lnTo>
                    <a:cubicBezTo>
                      <a:pt x="2128" y="8253"/>
                      <a:pt x="5380" y="5669"/>
                      <a:pt x="5228" y="2204"/>
                    </a:cubicBezTo>
                    <a:cubicBezTo>
                      <a:pt x="4138" y="370"/>
                      <a:pt x="3721" y="1"/>
                      <a:pt x="3562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1627;p73">
                <a:extLst>
                  <a:ext uri="{FF2B5EF4-FFF2-40B4-BE49-F238E27FC236}">
                    <a16:creationId xmlns:a16="http://schemas.microsoft.com/office/drawing/2014/main" id="{697D606B-9C17-3E27-3786-F81A658CAC31}"/>
                  </a:ext>
                </a:extLst>
              </p:cNvPr>
              <p:cNvSpPr/>
              <p:nvPr/>
            </p:nvSpPr>
            <p:spPr>
              <a:xfrm flipH="1">
                <a:off x="4006472" y="1827169"/>
                <a:ext cx="329982" cy="331652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5958" extrusionOk="0">
                    <a:moveTo>
                      <a:pt x="2949" y="0"/>
                    </a:moveTo>
                    <a:cubicBezTo>
                      <a:pt x="1308" y="0"/>
                      <a:pt x="1" y="1338"/>
                      <a:pt x="1" y="2979"/>
                    </a:cubicBezTo>
                    <a:cubicBezTo>
                      <a:pt x="1" y="4620"/>
                      <a:pt x="1308" y="5958"/>
                      <a:pt x="2949" y="5958"/>
                    </a:cubicBezTo>
                    <a:cubicBezTo>
                      <a:pt x="4590" y="5958"/>
                      <a:pt x="5928" y="4620"/>
                      <a:pt x="5928" y="2979"/>
                    </a:cubicBezTo>
                    <a:cubicBezTo>
                      <a:pt x="5928" y="1338"/>
                      <a:pt x="4590" y="0"/>
                      <a:pt x="29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1628;p73">
                <a:extLst>
                  <a:ext uri="{FF2B5EF4-FFF2-40B4-BE49-F238E27FC236}">
                    <a16:creationId xmlns:a16="http://schemas.microsoft.com/office/drawing/2014/main" id="{854C1363-948A-63D6-0E42-97E9EB8948AC}"/>
                  </a:ext>
                </a:extLst>
              </p:cNvPr>
              <p:cNvSpPr/>
              <p:nvPr/>
            </p:nvSpPr>
            <p:spPr>
              <a:xfrm flipH="1">
                <a:off x="5234846" y="1827169"/>
                <a:ext cx="330038" cy="331652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58" extrusionOk="0">
                    <a:moveTo>
                      <a:pt x="2949" y="0"/>
                    </a:moveTo>
                    <a:cubicBezTo>
                      <a:pt x="1308" y="0"/>
                      <a:pt x="1" y="1338"/>
                      <a:pt x="1" y="2979"/>
                    </a:cubicBezTo>
                    <a:cubicBezTo>
                      <a:pt x="1" y="4620"/>
                      <a:pt x="1308" y="5958"/>
                      <a:pt x="2949" y="5958"/>
                    </a:cubicBezTo>
                    <a:cubicBezTo>
                      <a:pt x="4591" y="5958"/>
                      <a:pt x="5928" y="4620"/>
                      <a:pt x="5928" y="2979"/>
                    </a:cubicBezTo>
                    <a:cubicBezTo>
                      <a:pt x="5928" y="1338"/>
                      <a:pt x="4591" y="0"/>
                      <a:pt x="29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1630;p73">
                <a:extLst>
                  <a:ext uri="{FF2B5EF4-FFF2-40B4-BE49-F238E27FC236}">
                    <a16:creationId xmlns:a16="http://schemas.microsoft.com/office/drawing/2014/main" id="{69B7CD96-D15A-BF71-216A-F2A45D52C4B2}"/>
                  </a:ext>
                </a:extLst>
              </p:cNvPr>
              <p:cNvSpPr/>
              <p:nvPr/>
            </p:nvSpPr>
            <p:spPr>
              <a:xfrm flipH="1">
                <a:off x="4212880" y="1141881"/>
                <a:ext cx="1155717" cy="1387895"/>
              </a:xfrm>
              <a:custGeom>
                <a:avLst/>
                <a:gdLst/>
                <a:ahLst/>
                <a:cxnLst/>
                <a:rect l="l" t="t" r="r" b="b"/>
                <a:pathLst>
                  <a:path w="20762" h="24933" extrusionOk="0">
                    <a:moveTo>
                      <a:pt x="11510" y="1"/>
                    </a:moveTo>
                    <a:cubicBezTo>
                      <a:pt x="11497" y="1"/>
                      <a:pt x="11490" y="1"/>
                      <a:pt x="11490" y="1"/>
                    </a:cubicBezTo>
                    <a:cubicBezTo>
                      <a:pt x="11490" y="1"/>
                      <a:pt x="5077" y="275"/>
                      <a:pt x="1916" y="8177"/>
                    </a:cubicBezTo>
                    <a:cubicBezTo>
                      <a:pt x="3152" y="9443"/>
                      <a:pt x="1796" y="12473"/>
                      <a:pt x="246" y="12473"/>
                    </a:cubicBezTo>
                    <a:cubicBezTo>
                      <a:pt x="195" y="12473"/>
                      <a:pt x="144" y="12470"/>
                      <a:pt x="92" y="12463"/>
                    </a:cubicBezTo>
                    <a:lnTo>
                      <a:pt x="92" y="12463"/>
                    </a:lnTo>
                    <a:cubicBezTo>
                      <a:pt x="1" y="14044"/>
                      <a:pt x="62" y="14530"/>
                      <a:pt x="244" y="16080"/>
                    </a:cubicBezTo>
                    <a:cubicBezTo>
                      <a:pt x="578" y="19211"/>
                      <a:pt x="2068" y="21916"/>
                      <a:pt x="4895" y="23436"/>
                    </a:cubicBezTo>
                    <a:cubicBezTo>
                      <a:pt x="6662" y="24376"/>
                      <a:pt x="8813" y="24932"/>
                      <a:pt x="10908" y="24932"/>
                    </a:cubicBezTo>
                    <a:cubicBezTo>
                      <a:pt x="12201" y="24932"/>
                      <a:pt x="13473" y="24721"/>
                      <a:pt x="14621" y="24257"/>
                    </a:cubicBezTo>
                    <a:cubicBezTo>
                      <a:pt x="16962" y="23284"/>
                      <a:pt x="18785" y="21552"/>
                      <a:pt x="19697" y="19241"/>
                    </a:cubicBezTo>
                    <a:cubicBezTo>
                      <a:pt x="20761" y="16597"/>
                      <a:pt x="20761" y="13223"/>
                      <a:pt x="20609" y="10396"/>
                    </a:cubicBezTo>
                    <a:cubicBezTo>
                      <a:pt x="20107" y="145"/>
                      <a:pt x="11966" y="1"/>
                      <a:pt x="11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1632;p73">
                <a:extLst>
                  <a:ext uri="{FF2B5EF4-FFF2-40B4-BE49-F238E27FC236}">
                    <a16:creationId xmlns:a16="http://schemas.microsoft.com/office/drawing/2014/main" id="{436BC99E-60E0-D086-B7CD-2FC7200A7D28}"/>
                  </a:ext>
                </a:extLst>
              </p:cNvPr>
              <p:cNvSpPr/>
              <p:nvPr/>
            </p:nvSpPr>
            <p:spPr>
              <a:xfrm flipH="1">
                <a:off x="4497165" y="1894857"/>
                <a:ext cx="59283" cy="11845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47" y="0"/>
                    </a:moveTo>
                    <a:cubicBezTo>
                      <a:pt x="244" y="0"/>
                      <a:pt x="0" y="486"/>
                      <a:pt x="0" y="1064"/>
                    </a:cubicBezTo>
                    <a:cubicBezTo>
                      <a:pt x="0" y="1641"/>
                      <a:pt x="244" y="2128"/>
                      <a:pt x="547" y="2128"/>
                    </a:cubicBezTo>
                    <a:cubicBezTo>
                      <a:pt x="821" y="2128"/>
                      <a:pt x="1064" y="1641"/>
                      <a:pt x="1064" y="1064"/>
                    </a:cubicBezTo>
                    <a:cubicBezTo>
                      <a:pt x="1064" y="486"/>
                      <a:pt x="821" y="0"/>
                      <a:pt x="547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1633;p73">
                <a:extLst>
                  <a:ext uri="{FF2B5EF4-FFF2-40B4-BE49-F238E27FC236}">
                    <a16:creationId xmlns:a16="http://schemas.microsoft.com/office/drawing/2014/main" id="{AD3E094B-A0A6-AD1F-4354-8D49539EC901}"/>
                  </a:ext>
                </a:extLst>
              </p:cNvPr>
              <p:cNvSpPr/>
              <p:nvPr/>
            </p:nvSpPr>
            <p:spPr>
              <a:xfrm flipH="1">
                <a:off x="5040295" y="1904988"/>
                <a:ext cx="59283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098" extrusionOk="0">
                    <a:moveTo>
                      <a:pt x="548" y="0"/>
                    </a:moveTo>
                    <a:cubicBezTo>
                      <a:pt x="244" y="0"/>
                      <a:pt x="0" y="487"/>
                      <a:pt x="0" y="1064"/>
                    </a:cubicBezTo>
                    <a:cubicBezTo>
                      <a:pt x="0" y="1642"/>
                      <a:pt x="244" y="2098"/>
                      <a:pt x="548" y="2098"/>
                    </a:cubicBezTo>
                    <a:cubicBezTo>
                      <a:pt x="821" y="209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48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1634;p73">
                <a:extLst>
                  <a:ext uri="{FF2B5EF4-FFF2-40B4-BE49-F238E27FC236}">
                    <a16:creationId xmlns:a16="http://schemas.microsoft.com/office/drawing/2014/main" id="{D5994B85-74E8-455E-9901-104954EB6724}"/>
                  </a:ext>
                </a:extLst>
              </p:cNvPr>
              <p:cNvSpPr/>
              <p:nvPr/>
            </p:nvSpPr>
            <p:spPr>
              <a:xfrm flipH="1">
                <a:off x="4720495" y="1992994"/>
                <a:ext cx="74480" cy="7804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402" extrusionOk="0">
                    <a:moveTo>
                      <a:pt x="1338" y="0"/>
                    </a:moveTo>
                    <a:lnTo>
                      <a:pt x="1338" y="0"/>
                    </a:lnTo>
                    <a:cubicBezTo>
                      <a:pt x="1095" y="30"/>
                      <a:pt x="852" y="91"/>
                      <a:pt x="609" y="213"/>
                    </a:cubicBezTo>
                    <a:cubicBezTo>
                      <a:pt x="487" y="243"/>
                      <a:pt x="396" y="334"/>
                      <a:pt x="274" y="395"/>
                    </a:cubicBezTo>
                    <a:cubicBezTo>
                      <a:pt x="183" y="486"/>
                      <a:pt x="61" y="608"/>
                      <a:pt x="31" y="790"/>
                    </a:cubicBezTo>
                    <a:cubicBezTo>
                      <a:pt x="1" y="973"/>
                      <a:pt x="153" y="1155"/>
                      <a:pt x="244" y="1216"/>
                    </a:cubicBezTo>
                    <a:cubicBezTo>
                      <a:pt x="365" y="1307"/>
                      <a:pt x="487" y="1368"/>
                      <a:pt x="639" y="1398"/>
                    </a:cubicBezTo>
                    <a:cubicBezTo>
                      <a:pt x="661" y="1400"/>
                      <a:pt x="684" y="1402"/>
                      <a:pt x="706" y="1402"/>
                    </a:cubicBezTo>
                    <a:cubicBezTo>
                      <a:pt x="978" y="1402"/>
                      <a:pt x="1197" y="1233"/>
                      <a:pt x="1338" y="1064"/>
                    </a:cubicBezTo>
                    <a:lnTo>
                      <a:pt x="1338" y="1064"/>
                    </a:lnTo>
                    <a:cubicBezTo>
                      <a:pt x="1175" y="1157"/>
                      <a:pt x="995" y="1196"/>
                      <a:pt x="824" y="1196"/>
                    </a:cubicBezTo>
                    <a:cubicBezTo>
                      <a:pt x="771" y="1196"/>
                      <a:pt x="720" y="1193"/>
                      <a:pt x="669" y="1185"/>
                    </a:cubicBezTo>
                    <a:cubicBezTo>
                      <a:pt x="578" y="1125"/>
                      <a:pt x="517" y="1094"/>
                      <a:pt x="426" y="1003"/>
                    </a:cubicBezTo>
                    <a:cubicBezTo>
                      <a:pt x="335" y="942"/>
                      <a:pt x="305" y="882"/>
                      <a:pt x="305" y="821"/>
                    </a:cubicBezTo>
                    <a:cubicBezTo>
                      <a:pt x="335" y="699"/>
                      <a:pt x="548" y="517"/>
                      <a:pt x="730" y="395"/>
                    </a:cubicBezTo>
                    <a:cubicBezTo>
                      <a:pt x="912" y="274"/>
                      <a:pt x="1125" y="122"/>
                      <a:pt x="1338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1635;p73">
                <a:extLst>
                  <a:ext uri="{FF2B5EF4-FFF2-40B4-BE49-F238E27FC236}">
                    <a16:creationId xmlns:a16="http://schemas.microsoft.com/office/drawing/2014/main" id="{329DDA3A-72BE-012C-077F-3903B3450777}"/>
                  </a:ext>
                </a:extLst>
              </p:cNvPr>
              <p:cNvSpPr/>
              <p:nvPr/>
            </p:nvSpPr>
            <p:spPr>
              <a:xfrm flipH="1">
                <a:off x="4713760" y="2130041"/>
                <a:ext cx="160761" cy="49097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882" extrusionOk="0">
                    <a:moveTo>
                      <a:pt x="2888" y="0"/>
                    </a:moveTo>
                    <a:cubicBezTo>
                      <a:pt x="2675" y="182"/>
                      <a:pt x="2432" y="334"/>
                      <a:pt x="2189" y="456"/>
                    </a:cubicBezTo>
                    <a:cubicBezTo>
                      <a:pt x="2013" y="531"/>
                      <a:pt x="1797" y="586"/>
                      <a:pt x="1591" y="586"/>
                    </a:cubicBezTo>
                    <a:cubicBezTo>
                      <a:pt x="1546" y="586"/>
                      <a:pt x="1502" y="583"/>
                      <a:pt x="1459" y="578"/>
                    </a:cubicBezTo>
                    <a:cubicBezTo>
                      <a:pt x="1216" y="578"/>
                      <a:pt x="942" y="517"/>
                      <a:pt x="699" y="395"/>
                    </a:cubicBezTo>
                    <a:cubicBezTo>
                      <a:pt x="456" y="304"/>
                      <a:pt x="213" y="182"/>
                      <a:pt x="0" y="30"/>
                    </a:cubicBezTo>
                    <a:lnTo>
                      <a:pt x="0" y="30"/>
                    </a:lnTo>
                    <a:cubicBezTo>
                      <a:pt x="304" y="486"/>
                      <a:pt x="851" y="821"/>
                      <a:pt x="1459" y="882"/>
                    </a:cubicBezTo>
                    <a:cubicBezTo>
                      <a:pt x="1763" y="882"/>
                      <a:pt x="2067" y="790"/>
                      <a:pt x="2310" y="638"/>
                    </a:cubicBezTo>
                    <a:cubicBezTo>
                      <a:pt x="2432" y="578"/>
                      <a:pt x="2523" y="456"/>
                      <a:pt x="2644" y="365"/>
                    </a:cubicBezTo>
                    <a:cubicBezTo>
                      <a:pt x="2736" y="243"/>
                      <a:pt x="2827" y="122"/>
                      <a:pt x="2888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1636;p73">
                <a:extLst>
                  <a:ext uri="{FF2B5EF4-FFF2-40B4-BE49-F238E27FC236}">
                    <a16:creationId xmlns:a16="http://schemas.microsoft.com/office/drawing/2014/main" id="{C10510DC-753D-3FD6-5025-10CFDDAD8C8F}"/>
                  </a:ext>
                </a:extLst>
              </p:cNvPr>
              <p:cNvSpPr/>
              <p:nvPr/>
            </p:nvSpPr>
            <p:spPr>
              <a:xfrm flipH="1">
                <a:off x="4436266" y="2089405"/>
                <a:ext cx="123521" cy="12357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20" extrusionOk="0">
                    <a:moveTo>
                      <a:pt x="1094" y="1"/>
                    </a:moveTo>
                    <a:cubicBezTo>
                      <a:pt x="486" y="1"/>
                      <a:pt x="0" y="487"/>
                      <a:pt x="0" y="1095"/>
                    </a:cubicBezTo>
                    <a:cubicBezTo>
                      <a:pt x="0" y="1703"/>
                      <a:pt x="486" y="2219"/>
                      <a:pt x="1094" y="2219"/>
                    </a:cubicBezTo>
                    <a:cubicBezTo>
                      <a:pt x="1702" y="2219"/>
                      <a:pt x="2219" y="1703"/>
                      <a:pt x="2219" y="1095"/>
                    </a:cubicBezTo>
                    <a:cubicBezTo>
                      <a:pt x="2219" y="487"/>
                      <a:pt x="1702" y="1"/>
                      <a:pt x="1094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1637;p73">
                <a:extLst>
                  <a:ext uri="{FF2B5EF4-FFF2-40B4-BE49-F238E27FC236}">
                    <a16:creationId xmlns:a16="http://schemas.microsoft.com/office/drawing/2014/main" id="{505F6026-37D8-0303-FA13-D04CECA9C3A2}"/>
                  </a:ext>
                </a:extLst>
              </p:cNvPr>
              <p:cNvSpPr/>
              <p:nvPr/>
            </p:nvSpPr>
            <p:spPr>
              <a:xfrm flipH="1">
                <a:off x="5008120" y="2089405"/>
                <a:ext cx="123576" cy="123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6" y="1"/>
                    </a:moveTo>
                    <a:cubicBezTo>
                      <a:pt x="518" y="1"/>
                      <a:pt x="1" y="487"/>
                      <a:pt x="1" y="1095"/>
                    </a:cubicBezTo>
                    <a:cubicBezTo>
                      <a:pt x="1" y="1703"/>
                      <a:pt x="518" y="2219"/>
                      <a:pt x="1126" y="2219"/>
                    </a:cubicBezTo>
                    <a:cubicBezTo>
                      <a:pt x="1733" y="2219"/>
                      <a:pt x="2220" y="1703"/>
                      <a:pt x="2220" y="1095"/>
                    </a:cubicBezTo>
                    <a:cubicBezTo>
                      <a:pt x="2220" y="487"/>
                      <a:pt x="1733" y="1"/>
                      <a:pt x="1126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1638;p73">
                <a:extLst>
                  <a:ext uri="{FF2B5EF4-FFF2-40B4-BE49-F238E27FC236}">
                    <a16:creationId xmlns:a16="http://schemas.microsoft.com/office/drawing/2014/main" id="{16C704D6-7400-57F6-552F-2E888BFFCBEB}"/>
                  </a:ext>
                </a:extLst>
              </p:cNvPr>
              <p:cNvSpPr/>
              <p:nvPr/>
            </p:nvSpPr>
            <p:spPr>
              <a:xfrm flipH="1">
                <a:off x="4157194" y="1010617"/>
                <a:ext cx="1434654" cy="743796"/>
              </a:xfrm>
              <a:custGeom>
                <a:avLst/>
                <a:gdLst/>
                <a:ahLst/>
                <a:cxnLst/>
                <a:rect l="l" t="t" r="r" b="b"/>
                <a:pathLst>
                  <a:path w="25773" h="13362" extrusionOk="0">
                    <a:moveTo>
                      <a:pt x="19654" y="1"/>
                    </a:moveTo>
                    <a:cubicBezTo>
                      <a:pt x="19303" y="1"/>
                      <a:pt x="18952" y="20"/>
                      <a:pt x="18602" y="47"/>
                    </a:cubicBezTo>
                    <a:cubicBezTo>
                      <a:pt x="15593" y="321"/>
                      <a:pt x="12675" y="1142"/>
                      <a:pt x="9849" y="2175"/>
                    </a:cubicBezTo>
                    <a:cubicBezTo>
                      <a:pt x="9453" y="2297"/>
                      <a:pt x="9089" y="2449"/>
                      <a:pt x="8693" y="2449"/>
                    </a:cubicBezTo>
                    <a:cubicBezTo>
                      <a:pt x="8298" y="2449"/>
                      <a:pt x="7873" y="2236"/>
                      <a:pt x="7690" y="1871"/>
                    </a:cubicBezTo>
                    <a:cubicBezTo>
                      <a:pt x="7569" y="1567"/>
                      <a:pt x="7630" y="1202"/>
                      <a:pt x="7630" y="868"/>
                    </a:cubicBezTo>
                    <a:cubicBezTo>
                      <a:pt x="7630" y="534"/>
                      <a:pt x="7478" y="108"/>
                      <a:pt x="7143" y="47"/>
                    </a:cubicBezTo>
                    <a:cubicBezTo>
                      <a:pt x="7111" y="41"/>
                      <a:pt x="7079" y="38"/>
                      <a:pt x="7048" y="38"/>
                    </a:cubicBezTo>
                    <a:cubicBezTo>
                      <a:pt x="6783" y="38"/>
                      <a:pt x="6547" y="256"/>
                      <a:pt x="6383" y="473"/>
                    </a:cubicBezTo>
                    <a:cubicBezTo>
                      <a:pt x="5593" y="1506"/>
                      <a:pt x="5624" y="2935"/>
                      <a:pt x="5654" y="4272"/>
                    </a:cubicBezTo>
                    <a:cubicBezTo>
                      <a:pt x="5380" y="3543"/>
                      <a:pt x="5259" y="2783"/>
                      <a:pt x="5289" y="2023"/>
                    </a:cubicBezTo>
                    <a:cubicBezTo>
                      <a:pt x="5320" y="1598"/>
                      <a:pt x="5259" y="990"/>
                      <a:pt x="4833" y="959"/>
                    </a:cubicBezTo>
                    <a:cubicBezTo>
                      <a:pt x="4813" y="955"/>
                      <a:pt x="4793" y="953"/>
                      <a:pt x="4772" y="953"/>
                    </a:cubicBezTo>
                    <a:cubicBezTo>
                      <a:pt x="4641" y="953"/>
                      <a:pt x="4509" y="1032"/>
                      <a:pt x="4377" y="1111"/>
                    </a:cubicBezTo>
                    <a:cubicBezTo>
                      <a:pt x="3800" y="1537"/>
                      <a:pt x="3557" y="2297"/>
                      <a:pt x="3496" y="3026"/>
                    </a:cubicBezTo>
                    <a:cubicBezTo>
                      <a:pt x="3405" y="3665"/>
                      <a:pt x="3617" y="4546"/>
                      <a:pt x="3283" y="5093"/>
                    </a:cubicBezTo>
                    <a:cubicBezTo>
                      <a:pt x="2827" y="4637"/>
                      <a:pt x="2645" y="3756"/>
                      <a:pt x="2554" y="3148"/>
                    </a:cubicBezTo>
                    <a:cubicBezTo>
                      <a:pt x="2462" y="2661"/>
                      <a:pt x="2432" y="2023"/>
                      <a:pt x="1946" y="1810"/>
                    </a:cubicBezTo>
                    <a:cubicBezTo>
                      <a:pt x="1844" y="1760"/>
                      <a:pt x="1733" y="1736"/>
                      <a:pt x="1620" y="1736"/>
                    </a:cubicBezTo>
                    <a:cubicBezTo>
                      <a:pt x="1395" y="1736"/>
                      <a:pt x="1165" y="1831"/>
                      <a:pt x="1003" y="1993"/>
                    </a:cubicBezTo>
                    <a:cubicBezTo>
                      <a:pt x="760" y="2236"/>
                      <a:pt x="608" y="2540"/>
                      <a:pt x="517" y="2874"/>
                    </a:cubicBezTo>
                    <a:cubicBezTo>
                      <a:pt x="0" y="4698"/>
                      <a:pt x="639" y="6765"/>
                      <a:pt x="2067" y="7981"/>
                    </a:cubicBezTo>
                    <a:cubicBezTo>
                      <a:pt x="2766" y="8589"/>
                      <a:pt x="3648" y="8984"/>
                      <a:pt x="4529" y="9257"/>
                    </a:cubicBezTo>
                    <a:cubicBezTo>
                      <a:pt x="5719" y="9634"/>
                      <a:pt x="6978" y="9825"/>
                      <a:pt x="8236" y="9825"/>
                    </a:cubicBezTo>
                    <a:cubicBezTo>
                      <a:pt x="9615" y="9825"/>
                      <a:pt x="10993" y="9597"/>
                      <a:pt x="12280" y="9136"/>
                    </a:cubicBezTo>
                    <a:cubicBezTo>
                      <a:pt x="14560" y="8345"/>
                      <a:pt x="16596" y="6856"/>
                      <a:pt x="18967" y="6522"/>
                    </a:cubicBezTo>
                    <a:cubicBezTo>
                      <a:pt x="19215" y="6488"/>
                      <a:pt x="19467" y="6468"/>
                      <a:pt x="19719" y="6468"/>
                    </a:cubicBezTo>
                    <a:cubicBezTo>
                      <a:pt x="20363" y="6468"/>
                      <a:pt x="21004" y="6597"/>
                      <a:pt x="21551" y="6947"/>
                    </a:cubicBezTo>
                    <a:cubicBezTo>
                      <a:pt x="22311" y="7434"/>
                      <a:pt x="22736" y="8285"/>
                      <a:pt x="22979" y="9136"/>
                    </a:cubicBezTo>
                    <a:cubicBezTo>
                      <a:pt x="23223" y="9987"/>
                      <a:pt x="23344" y="10899"/>
                      <a:pt x="23618" y="11750"/>
                    </a:cubicBezTo>
                    <a:cubicBezTo>
                      <a:pt x="23800" y="12266"/>
                      <a:pt x="24286" y="13330"/>
                      <a:pt x="24955" y="13361"/>
                    </a:cubicBezTo>
                    <a:cubicBezTo>
                      <a:pt x="24963" y="13361"/>
                      <a:pt x="24971" y="13361"/>
                      <a:pt x="24979" y="13361"/>
                    </a:cubicBezTo>
                    <a:cubicBezTo>
                      <a:pt x="25772" y="13361"/>
                      <a:pt x="25594" y="11836"/>
                      <a:pt x="25624" y="11324"/>
                    </a:cubicBezTo>
                    <a:cubicBezTo>
                      <a:pt x="25685" y="9379"/>
                      <a:pt x="25502" y="7403"/>
                      <a:pt x="25138" y="5488"/>
                    </a:cubicBezTo>
                    <a:cubicBezTo>
                      <a:pt x="24925" y="4485"/>
                      <a:pt x="24651" y="3482"/>
                      <a:pt x="24165" y="2570"/>
                    </a:cubicBezTo>
                    <a:cubicBezTo>
                      <a:pt x="23679" y="1658"/>
                      <a:pt x="22949" y="868"/>
                      <a:pt x="22007" y="443"/>
                    </a:cubicBezTo>
                    <a:cubicBezTo>
                      <a:pt x="21264" y="103"/>
                      <a:pt x="20463" y="1"/>
                      <a:pt x="19654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1639;p73">
                <a:extLst>
                  <a:ext uri="{FF2B5EF4-FFF2-40B4-BE49-F238E27FC236}">
                    <a16:creationId xmlns:a16="http://schemas.microsoft.com/office/drawing/2014/main" id="{DADD657E-830E-579F-75EE-55A54E592C91}"/>
                  </a:ext>
                </a:extLst>
              </p:cNvPr>
              <p:cNvSpPr/>
              <p:nvPr/>
            </p:nvSpPr>
            <p:spPr>
              <a:xfrm flipH="1">
                <a:off x="4982736" y="1771727"/>
                <a:ext cx="208187" cy="65629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1179" extrusionOk="0">
                    <a:moveTo>
                      <a:pt x="2090" y="1"/>
                    </a:moveTo>
                    <a:cubicBezTo>
                      <a:pt x="1992" y="1"/>
                      <a:pt x="1893" y="8"/>
                      <a:pt x="1794" y="24"/>
                    </a:cubicBezTo>
                    <a:cubicBezTo>
                      <a:pt x="1430" y="54"/>
                      <a:pt x="1065" y="176"/>
                      <a:pt x="761" y="388"/>
                    </a:cubicBezTo>
                    <a:cubicBezTo>
                      <a:pt x="457" y="601"/>
                      <a:pt x="183" y="844"/>
                      <a:pt x="1" y="1179"/>
                    </a:cubicBezTo>
                    <a:cubicBezTo>
                      <a:pt x="578" y="784"/>
                      <a:pt x="1186" y="449"/>
                      <a:pt x="1855" y="388"/>
                    </a:cubicBezTo>
                    <a:cubicBezTo>
                      <a:pt x="1931" y="381"/>
                      <a:pt x="2009" y="377"/>
                      <a:pt x="2088" y="377"/>
                    </a:cubicBezTo>
                    <a:cubicBezTo>
                      <a:pt x="2324" y="377"/>
                      <a:pt x="2569" y="411"/>
                      <a:pt x="2797" y="480"/>
                    </a:cubicBezTo>
                    <a:cubicBezTo>
                      <a:pt x="2949" y="510"/>
                      <a:pt x="3101" y="601"/>
                      <a:pt x="3284" y="662"/>
                    </a:cubicBezTo>
                    <a:cubicBezTo>
                      <a:pt x="3436" y="723"/>
                      <a:pt x="3588" y="814"/>
                      <a:pt x="3740" y="875"/>
                    </a:cubicBezTo>
                    <a:cubicBezTo>
                      <a:pt x="3527" y="601"/>
                      <a:pt x="3253" y="358"/>
                      <a:pt x="2919" y="206"/>
                    </a:cubicBezTo>
                    <a:cubicBezTo>
                      <a:pt x="2668" y="69"/>
                      <a:pt x="2383" y="1"/>
                      <a:pt x="2090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1640;p73">
                <a:extLst>
                  <a:ext uri="{FF2B5EF4-FFF2-40B4-BE49-F238E27FC236}">
                    <a16:creationId xmlns:a16="http://schemas.microsoft.com/office/drawing/2014/main" id="{EA4573D1-833A-05A4-6FF5-6D5720FF4617}"/>
                  </a:ext>
                </a:extLst>
              </p:cNvPr>
              <p:cNvSpPr/>
              <p:nvPr/>
            </p:nvSpPr>
            <p:spPr>
              <a:xfrm flipH="1">
                <a:off x="4397356" y="1754415"/>
                <a:ext cx="223384" cy="67744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217" extrusionOk="0">
                    <a:moveTo>
                      <a:pt x="2097" y="0"/>
                    </a:moveTo>
                    <a:cubicBezTo>
                      <a:pt x="1702" y="0"/>
                      <a:pt x="1307" y="152"/>
                      <a:pt x="942" y="304"/>
                    </a:cubicBezTo>
                    <a:cubicBezTo>
                      <a:pt x="790" y="395"/>
                      <a:pt x="608" y="487"/>
                      <a:pt x="456" y="578"/>
                    </a:cubicBezTo>
                    <a:cubicBezTo>
                      <a:pt x="274" y="699"/>
                      <a:pt x="122" y="821"/>
                      <a:pt x="0" y="943"/>
                    </a:cubicBezTo>
                    <a:cubicBezTo>
                      <a:pt x="182" y="882"/>
                      <a:pt x="365" y="821"/>
                      <a:pt x="517" y="760"/>
                    </a:cubicBezTo>
                    <a:lnTo>
                      <a:pt x="1064" y="578"/>
                    </a:lnTo>
                    <a:cubicBezTo>
                      <a:pt x="1429" y="487"/>
                      <a:pt x="1763" y="395"/>
                      <a:pt x="2128" y="395"/>
                    </a:cubicBezTo>
                    <a:cubicBezTo>
                      <a:pt x="2187" y="390"/>
                      <a:pt x="2245" y="388"/>
                      <a:pt x="2304" y="388"/>
                    </a:cubicBezTo>
                    <a:cubicBezTo>
                      <a:pt x="2943" y="388"/>
                      <a:pt x="3567" y="687"/>
                      <a:pt x="4012" y="1216"/>
                    </a:cubicBezTo>
                    <a:cubicBezTo>
                      <a:pt x="3891" y="851"/>
                      <a:pt x="3617" y="517"/>
                      <a:pt x="3283" y="304"/>
                    </a:cubicBezTo>
                    <a:cubicBezTo>
                      <a:pt x="2948" y="91"/>
                      <a:pt x="2523" y="0"/>
                      <a:pt x="2097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1626;p73">
                <a:extLst>
                  <a:ext uri="{FF2B5EF4-FFF2-40B4-BE49-F238E27FC236}">
                    <a16:creationId xmlns:a16="http://schemas.microsoft.com/office/drawing/2014/main" id="{E700672F-F7E5-7F81-5828-8EA438F4A16A}"/>
                  </a:ext>
                </a:extLst>
              </p:cNvPr>
              <p:cNvSpPr/>
              <p:nvPr/>
            </p:nvSpPr>
            <p:spPr>
              <a:xfrm flipH="1">
                <a:off x="5205888" y="1391004"/>
                <a:ext cx="325418" cy="509223"/>
              </a:xfrm>
              <a:custGeom>
                <a:avLst/>
                <a:gdLst/>
                <a:ahLst/>
                <a:cxnLst/>
                <a:rect l="l" t="t" r="r" b="b"/>
                <a:pathLst>
                  <a:path w="5846" h="9148" extrusionOk="0">
                    <a:moveTo>
                      <a:pt x="2098" y="0"/>
                    </a:moveTo>
                    <a:cubicBezTo>
                      <a:pt x="2098" y="0"/>
                      <a:pt x="1" y="6566"/>
                      <a:pt x="2949" y="8815"/>
                    </a:cubicBezTo>
                    <a:cubicBezTo>
                      <a:pt x="3246" y="9044"/>
                      <a:pt x="3510" y="9147"/>
                      <a:pt x="3745" y="9147"/>
                    </a:cubicBezTo>
                    <a:cubicBezTo>
                      <a:pt x="5845" y="9147"/>
                      <a:pt x="5624" y="912"/>
                      <a:pt x="5624" y="912"/>
                    </a:cubicBezTo>
                    <a:lnTo>
                      <a:pt x="2098" y="0"/>
                    </a:ln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1654;p73">
                <a:hlinkClick r:id="" action="ppaction://noaction"/>
                <a:extLst>
                  <a:ext uri="{FF2B5EF4-FFF2-40B4-BE49-F238E27FC236}">
                    <a16:creationId xmlns:a16="http://schemas.microsoft.com/office/drawing/2014/main" id="{CC6B4EEB-5224-5C45-6157-ACEE8C4F16A8}"/>
                  </a:ext>
                </a:extLst>
              </p:cNvPr>
              <p:cNvSpPr/>
              <p:nvPr/>
            </p:nvSpPr>
            <p:spPr>
              <a:xfrm>
                <a:off x="3953575" y="3234553"/>
                <a:ext cx="1678200" cy="3393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kern="0" dirty="0">
                    <a:solidFill>
                      <a:srgbClr val="40474B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Kojima</a:t>
                </a:r>
                <a:endParaRPr kumimoji="0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0474B"/>
                  </a:solidFill>
                  <a:effectLst/>
                  <a:uLnTx/>
                  <a:uFillTx/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pic>
          <p:nvPicPr>
            <p:cNvPr id="286" name="図 285">
              <a:extLst>
                <a:ext uri="{FF2B5EF4-FFF2-40B4-BE49-F238E27FC236}">
                  <a16:creationId xmlns:a16="http://schemas.microsoft.com/office/drawing/2014/main" id="{3DD99A1D-A84C-9EAE-4171-C7D4FDE1A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1849"/>
            <a:stretch/>
          </p:blipFill>
          <p:spPr>
            <a:xfrm>
              <a:off x="3501194" y="5515760"/>
              <a:ext cx="1755800" cy="173339"/>
            </a:xfrm>
            <a:prstGeom prst="rect">
              <a:avLst/>
            </a:prstGeom>
          </p:spPr>
        </p:pic>
      </p:grpSp>
      <p:sp>
        <p:nvSpPr>
          <p:cNvPr id="308" name="テキスト ボックス 307">
            <a:extLst>
              <a:ext uri="{FF2B5EF4-FFF2-40B4-BE49-F238E27FC236}">
                <a16:creationId xmlns:a16="http://schemas.microsoft.com/office/drawing/2014/main" id="{AC27CBD6-C64B-8C52-AAAF-C0F81140968C}"/>
              </a:ext>
            </a:extLst>
          </p:cNvPr>
          <p:cNvSpPr txBox="1"/>
          <p:nvPr/>
        </p:nvSpPr>
        <p:spPr>
          <a:xfrm>
            <a:off x="6717759" y="6212965"/>
            <a:ext cx="126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6">
                    <a:lumMod val="50000"/>
                  </a:schemeClr>
                </a:solidFill>
              </a:rPr>
              <a:t>品質管理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09" name="Google Shape;100;p1">
            <a:extLst>
              <a:ext uri="{FF2B5EF4-FFF2-40B4-BE49-F238E27FC236}">
                <a16:creationId xmlns:a16="http://schemas.microsoft.com/office/drawing/2014/main" id="{515F564D-7519-1315-F29C-857CFACA8623}"/>
              </a:ext>
            </a:extLst>
          </p:cNvPr>
          <p:cNvGrpSpPr/>
          <p:nvPr/>
        </p:nvGrpSpPr>
        <p:grpSpPr>
          <a:xfrm rot="5989500">
            <a:off x="8724914" y="1113418"/>
            <a:ext cx="2007400" cy="1769495"/>
            <a:chOff x="3469745" y="3937054"/>
            <a:chExt cx="2338267" cy="2071643"/>
          </a:xfrm>
        </p:grpSpPr>
        <p:sp>
          <p:nvSpPr>
            <p:cNvPr id="310" name="Google Shape;101;p1">
              <a:extLst>
                <a:ext uri="{FF2B5EF4-FFF2-40B4-BE49-F238E27FC236}">
                  <a16:creationId xmlns:a16="http://schemas.microsoft.com/office/drawing/2014/main" id="{5EE99053-4930-4A0F-7D8E-52CFE7CE80E6}"/>
                </a:ext>
              </a:extLst>
            </p:cNvPr>
            <p:cNvSpPr/>
            <p:nvPr/>
          </p:nvSpPr>
          <p:spPr>
            <a:xfrm rot="6684464">
              <a:off x="3995523" y="4145205"/>
              <a:ext cx="1173588" cy="1929935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102;p1">
              <a:extLst>
                <a:ext uri="{FF2B5EF4-FFF2-40B4-BE49-F238E27FC236}">
                  <a16:creationId xmlns:a16="http://schemas.microsoft.com/office/drawing/2014/main" id="{89AF79C9-3A5D-D32C-8BF5-D9343D22C4DA}"/>
                </a:ext>
              </a:extLst>
            </p:cNvPr>
            <p:cNvSpPr/>
            <p:nvPr/>
          </p:nvSpPr>
          <p:spPr>
            <a:xfrm rot="-9463580">
              <a:off x="3824830" y="4279728"/>
              <a:ext cx="1934099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103;p1">
            <a:extLst>
              <a:ext uri="{FF2B5EF4-FFF2-40B4-BE49-F238E27FC236}">
                <a16:creationId xmlns:a16="http://schemas.microsoft.com/office/drawing/2014/main" id="{3D5886F8-7182-396E-CEB2-7960BC5DDFF6}"/>
              </a:ext>
            </a:extLst>
          </p:cNvPr>
          <p:cNvGrpSpPr/>
          <p:nvPr/>
        </p:nvGrpSpPr>
        <p:grpSpPr>
          <a:xfrm rot="20335663">
            <a:off x="9509215" y="2466227"/>
            <a:ext cx="1921155" cy="1312614"/>
            <a:chOff x="1441042" y="5568640"/>
            <a:chExt cx="2141579" cy="141723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3" name="Google Shape;104;p1">
              <a:extLst>
                <a:ext uri="{FF2B5EF4-FFF2-40B4-BE49-F238E27FC236}">
                  <a16:creationId xmlns:a16="http://schemas.microsoft.com/office/drawing/2014/main" id="{ADD257C1-A485-B516-7FD0-7C04AE174F47}"/>
                </a:ext>
              </a:extLst>
            </p:cNvPr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105;p1">
              <a:extLst>
                <a:ext uri="{FF2B5EF4-FFF2-40B4-BE49-F238E27FC236}">
                  <a16:creationId xmlns:a16="http://schemas.microsoft.com/office/drawing/2014/main" id="{0288EDEC-0547-0BF5-D47C-11F8A0E108DB}"/>
                </a:ext>
              </a:extLst>
            </p:cNvPr>
            <p:cNvSpPr/>
            <p:nvPr/>
          </p:nvSpPr>
          <p:spPr>
            <a:xfrm rot="6723831">
              <a:off x="2186237" y="5181756"/>
              <a:ext cx="633242" cy="1936252"/>
            </a:xfrm>
            <a:prstGeom prst="flowChartDelay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106;p1">
              <a:extLst>
                <a:ext uri="{FF2B5EF4-FFF2-40B4-BE49-F238E27FC236}">
                  <a16:creationId xmlns:a16="http://schemas.microsoft.com/office/drawing/2014/main" id="{64379026-ADDC-3704-BA74-3FC008DE5DC5}"/>
                </a:ext>
              </a:extLst>
            </p:cNvPr>
            <p:cNvSpPr/>
            <p:nvPr/>
          </p:nvSpPr>
          <p:spPr>
            <a:xfrm rot="12136420">
              <a:off x="1648522" y="5568640"/>
              <a:ext cx="1934099" cy="6397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グループ化 315">
            <a:extLst>
              <a:ext uri="{FF2B5EF4-FFF2-40B4-BE49-F238E27FC236}">
                <a16:creationId xmlns:a16="http://schemas.microsoft.com/office/drawing/2014/main" id="{487A2476-198F-AB86-757A-BEAE9A9B0E2E}"/>
              </a:ext>
            </a:extLst>
          </p:cNvPr>
          <p:cNvGrpSpPr/>
          <p:nvPr/>
        </p:nvGrpSpPr>
        <p:grpSpPr>
          <a:xfrm>
            <a:off x="9539196" y="1197906"/>
            <a:ext cx="1755800" cy="1881906"/>
            <a:chOff x="6298391" y="3887175"/>
            <a:chExt cx="1755800" cy="1881906"/>
          </a:xfrm>
        </p:grpSpPr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420F05D2-E94D-F37E-E9B8-F5BC26D23579}"/>
                </a:ext>
              </a:extLst>
            </p:cNvPr>
            <p:cNvGrpSpPr/>
            <p:nvPr/>
          </p:nvGrpSpPr>
          <p:grpSpPr>
            <a:xfrm>
              <a:off x="6400423" y="3887175"/>
              <a:ext cx="1574177" cy="1705722"/>
              <a:chOff x="6560382" y="1025055"/>
              <a:chExt cx="2106531" cy="2567851"/>
            </a:xfrm>
          </p:grpSpPr>
          <p:sp>
            <p:nvSpPr>
              <p:cNvPr id="319" name="Google Shape;1623;p73">
                <a:extLst>
                  <a:ext uri="{FF2B5EF4-FFF2-40B4-BE49-F238E27FC236}">
                    <a16:creationId xmlns:a16="http://schemas.microsoft.com/office/drawing/2014/main" id="{CB9895D4-81CF-C04A-2777-70F90B693456}"/>
                  </a:ext>
                </a:extLst>
              </p:cNvPr>
              <p:cNvSpPr/>
              <p:nvPr/>
            </p:nvSpPr>
            <p:spPr>
              <a:xfrm>
                <a:off x="6560382" y="2575962"/>
                <a:ext cx="2106531" cy="101694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1"/>
                    </a:moveTo>
                    <a:cubicBezTo>
                      <a:pt x="3709" y="1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1"/>
                      <a:pt x="19727" y="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1624;p73">
                <a:extLst>
                  <a:ext uri="{FF2B5EF4-FFF2-40B4-BE49-F238E27FC236}">
                    <a16:creationId xmlns:a16="http://schemas.microsoft.com/office/drawing/2014/main" id="{73BD3C5B-A674-5C78-4813-6739C5B34DDF}"/>
                  </a:ext>
                </a:extLst>
              </p:cNvPr>
              <p:cNvSpPr/>
              <p:nvPr/>
            </p:nvSpPr>
            <p:spPr>
              <a:xfrm>
                <a:off x="7638191" y="2927885"/>
                <a:ext cx="44031" cy="44087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92" extrusionOk="0">
                    <a:moveTo>
                      <a:pt x="396" y="1"/>
                    </a:moveTo>
                    <a:cubicBezTo>
                      <a:pt x="183" y="1"/>
                      <a:pt x="0" y="183"/>
                      <a:pt x="0" y="396"/>
                    </a:cubicBezTo>
                    <a:cubicBezTo>
                      <a:pt x="0" y="609"/>
                      <a:pt x="183" y="791"/>
                      <a:pt x="396" y="791"/>
                    </a:cubicBezTo>
                    <a:cubicBezTo>
                      <a:pt x="608" y="791"/>
                      <a:pt x="791" y="609"/>
                      <a:pt x="791" y="396"/>
                    </a:cubicBezTo>
                    <a:cubicBezTo>
                      <a:pt x="791" y="183"/>
                      <a:pt x="608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1625;p73">
                <a:extLst>
                  <a:ext uri="{FF2B5EF4-FFF2-40B4-BE49-F238E27FC236}">
                    <a16:creationId xmlns:a16="http://schemas.microsoft.com/office/drawing/2014/main" id="{38BC6711-70DC-8E8F-D8D9-FC816D808CCF}"/>
                  </a:ext>
                </a:extLst>
              </p:cNvPr>
              <p:cNvSpPr/>
              <p:nvPr/>
            </p:nvSpPr>
            <p:spPr>
              <a:xfrm>
                <a:off x="7638191" y="3289995"/>
                <a:ext cx="44031" cy="4403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91" extrusionOk="0">
                    <a:moveTo>
                      <a:pt x="396" y="1"/>
                    </a:moveTo>
                    <a:cubicBezTo>
                      <a:pt x="183" y="1"/>
                      <a:pt x="0" y="153"/>
                      <a:pt x="0" y="396"/>
                    </a:cubicBezTo>
                    <a:cubicBezTo>
                      <a:pt x="0" y="609"/>
                      <a:pt x="183" y="791"/>
                      <a:pt x="396" y="791"/>
                    </a:cubicBezTo>
                    <a:cubicBezTo>
                      <a:pt x="608" y="791"/>
                      <a:pt x="791" y="609"/>
                      <a:pt x="791" y="396"/>
                    </a:cubicBezTo>
                    <a:cubicBezTo>
                      <a:pt x="791" y="153"/>
                      <a:pt x="608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1631;p73">
                <a:extLst>
                  <a:ext uri="{FF2B5EF4-FFF2-40B4-BE49-F238E27FC236}">
                    <a16:creationId xmlns:a16="http://schemas.microsoft.com/office/drawing/2014/main" id="{60DF1EAC-7CE8-0716-82F0-FC4D508E649F}"/>
                  </a:ext>
                </a:extLst>
              </p:cNvPr>
              <p:cNvSpPr/>
              <p:nvPr/>
            </p:nvSpPr>
            <p:spPr>
              <a:xfrm>
                <a:off x="7473201" y="2280653"/>
                <a:ext cx="412867" cy="587433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0553" extrusionOk="0">
                    <a:moveTo>
                      <a:pt x="6870" y="0"/>
                    </a:moveTo>
                    <a:cubicBezTo>
                      <a:pt x="4833" y="2766"/>
                      <a:pt x="2067" y="3557"/>
                      <a:pt x="365" y="3770"/>
                    </a:cubicBezTo>
                    <a:lnTo>
                      <a:pt x="0" y="7995"/>
                    </a:lnTo>
                    <a:cubicBezTo>
                      <a:pt x="0" y="7995"/>
                      <a:pt x="152" y="10122"/>
                      <a:pt x="3587" y="10517"/>
                    </a:cubicBezTo>
                    <a:cubicBezTo>
                      <a:pt x="3779" y="10541"/>
                      <a:pt x="3962" y="10552"/>
                      <a:pt x="4136" y="10552"/>
                    </a:cubicBezTo>
                    <a:cubicBezTo>
                      <a:pt x="7065" y="10552"/>
                      <a:pt x="7417" y="7356"/>
                      <a:pt x="741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1652;p73">
                <a:extLst>
                  <a:ext uri="{FF2B5EF4-FFF2-40B4-BE49-F238E27FC236}">
                    <a16:creationId xmlns:a16="http://schemas.microsoft.com/office/drawing/2014/main" id="{1CE60118-7AA9-2846-1A7C-A226B76BFB70}"/>
                  </a:ext>
                </a:extLst>
              </p:cNvPr>
              <p:cNvSpPr/>
              <p:nvPr/>
            </p:nvSpPr>
            <p:spPr>
              <a:xfrm>
                <a:off x="7370826" y="2490514"/>
                <a:ext cx="287732" cy="459459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8254" extrusionOk="0">
                    <a:moveTo>
                      <a:pt x="1827" y="1"/>
                    </a:moveTo>
                    <a:cubicBezTo>
                      <a:pt x="1674" y="1"/>
                      <a:pt x="1261" y="370"/>
                      <a:pt x="153" y="2204"/>
                    </a:cubicBezTo>
                    <a:cubicBezTo>
                      <a:pt x="1" y="5669"/>
                      <a:pt x="3253" y="8253"/>
                      <a:pt x="3253" y="8253"/>
                    </a:cubicBezTo>
                    <a:lnTo>
                      <a:pt x="5168" y="4545"/>
                    </a:lnTo>
                    <a:lnTo>
                      <a:pt x="1794" y="1505"/>
                    </a:lnTo>
                    <a:lnTo>
                      <a:pt x="1916" y="168"/>
                    </a:lnTo>
                    <a:cubicBezTo>
                      <a:pt x="1916" y="168"/>
                      <a:pt x="1931" y="1"/>
                      <a:pt x="1827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1653;p73">
                <a:extLst>
                  <a:ext uri="{FF2B5EF4-FFF2-40B4-BE49-F238E27FC236}">
                    <a16:creationId xmlns:a16="http://schemas.microsoft.com/office/drawing/2014/main" id="{ADC7DC05-24D1-F0FE-ACBE-B175AA9400D1}"/>
                  </a:ext>
                </a:extLst>
              </p:cNvPr>
              <p:cNvSpPr/>
              <p:nvPr/>
            </p:nvSpPr>
            <p:spPr>
              <a:xfrm>
                <a:off x="7658509" y="2490514"/>
                <a:ext cx="299533" cy="459459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8254" extrusionOk="0">
                    <a:moveTo>
                      <a:pt x="3562" y="1"/>
                    </a:moveTo>
                    <a:cubicBezTo>
                      <a:pt x="3455" y="1"/>
                      <a:pt x="3465" y="168"/>
                      <a:pt x="3465" y="168"/>
                    </a:cubicBezTo>
                    <a:lnTo>
                      <a:pt x="3587" y="1505"/>
                    </a:lnTo>
                    <a:lnTo>
                      <a:pt x="0" y="4545"/>
                    </a:lnTo>
                    <a:lnTo>
                      <a:pt x="2128" y="8253"/>
                    </a:lnTo>
                    <a:cubicBezTo>
                      <a:pt x="2128" y="8253"/>
                      <a:pt x="5380" y="5669"/>
                      <a:pt x="5228" y="2204"/>
                    </a:cubicBezTo>
                    <a:cubicBezTo>
                      <a:pt x="4138" y="370"/>
                      <a:pt x="3721" y="1"/>
                      <a:pt x="3562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1664;p74">
                <a:extLst>
                  <a:ext uri="{FF2B5EF4-FFF2-40B4-BE49-F238E27FC236}">
                    <a16:creationId xmlns:a16="http://schemas.microsoft.com/office/drawing/2014/main" id="{47154ECC-1DE6-6575-389A-845845FA5962}"/>
                  </a:ext>
                </a:extLst>
              </p:cNvPr>
              <p:cNvSpPr/>
              <p:nvPr/>
            </p:nvSpPr>
            <p:spPr>
              <a:xfrm>
                <a:off x="6826727" y="1794334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1665;p74">
                <a:extLst>
                  <a:ext uri="{FF2B5EF4-FFF2-40B4-BE49-F238E27FC236}">
                    <a16:creationId xmlns:a16="http://schemas.microsoft.com/office/drawing/2014/main" id="{10012BC3-0003-431B-F678-8BC9619B0D3A}"/>
                  </a:ext>
                </a:extLst>
              </p:cNvPr>
              <p:cNvSpPr/>
              <p:nvPr/>
            </p:nvSpPr>
            <p:spPr>
              <a:xfrm>
                <a:off x="8087450" y="1794334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1667;p74">
                <a:extLst>
                  <a:ext uri="{FF2B5EF4-FFF2-40B4-BE49-F238E27FC236}">
                    <a16:creationId xmlns:a16="http://schemas.microsoft.com/office/drawing/2014/main" id="{39BBD477-A15E-5F66-0314-A02E1360FF74}"/>
                  </a:ext>
                </a:extLst>
              </p:cNvPr>
              <p:cNvSpPr/>
              <p:nvPr/>
            </p:nvSpPr>
            <p:spPr>
              <a:xfrm>
                <a:off x="7038571" y="1090301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1669;p74">
                <a:extLst>
                  <a:ext uri="{FF2B5EF4-FFF2-40B4-BE49-F238E27FC236}">
                    <a16:creationId xmlns:a16="http://schemas.microsoft.com/office/drawing/2014/main" id="{573A63EE-465C-17C8-FAF0-274B0A6BF607}"/>
                  </a:ext>
                </a:extLst>
              </p:cNvPr>
              <p:cNvSpPr/>
              <p:nvPr/>
            </p:nvSpPr>
            <p:spPr>
              <a:xfrm>
                <a:off x="7332056" y="1863748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1670;p74">
                <a:extLst>
                  <a:ext uri="{FF2B5EF4-FFF2-40B4-BE49-F238E27FC236}">
                    <a16:creationId xmlns:a16="http://schemas.microsoft.com/office/drawing/2014/main" id="{F10FABB9-4965-5DFB-D8DE-F6091581D75F}"/>
                  </a:ext>
                </a:extLst>
              </p:cNvPr>
              <p:cNvSpPr/>
              <p:nvPr/>
            </p:nvSpPr>
            <p:spPr>
              <a:xfrm>
                <a:off x="7889489" y="1874204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1671;p74">
                <a:extLst>
                  <a:ext uri="{FF2B5EF4-FFF2-40B4-BE49-F238E27FC236}">
                    <a16:creationId xmlns:a16="http://schemas.microsoft.com/office/drawing/2014/main" id="{E1C41B49-AF7D-0038-F8B3-4AF1DA6A9516}"/>
                  </a:ext>
                </a:extLst>
              </p:cNvPr>
              <p:cNvSpPr/>
              <p:nvPr/>
            </p:nvSpPr>
            <p:spPr>
              <a:xfrm>
                <a:off x="7561268" y="1964471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1672;p74">
                <a:extLst>
                  <a:ext uri="{FF2B5EF4-FFF2-40B4-BE49-F238E27FC236}">
                    <a16:creationId xmlns:a16="http://schemas.microsoft.com/office/drawing/2014/main" id="{9C14BC4E-8C39-BAE4-FAE2-6BDFBA451E7C}"/>
                  </a:ext>
                </a:extLst>
              </p:cNvPr>
              <p:cNvSpPr/>
              <p:nvPr/>
            </p:nvSpPr>
            <p:spPr>
              <a:xfrm>
                <a:off x="7554298" y="2125982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1673;p74">
                <a:extLst>
                  <a:ext uri="{FF2B5EF4-FFF2-40B4-BE49-F238E27FC236}">
                    <a16:creationId xmlns:a16="http://schemas.microsoft.com/office/drawing/2014/main" id="{72DBBF1C-1FB4-FDD6-1BBB-CC8869A7A3C4}"/>
                  </a:ext>
                </a:extLst>
              </p:cNvPr>
              <p:cNvSpPr/>
              <p:nvPr/>
            </p:nvSpPr>
            <p:spPr>
              <a:xfrm>
                <a:off x="7234818" y="2063481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1674;p74">
                <a:extLst>
                  <a:ext uri="{FF2B5EF4-FFF2-40B4-BE49-F238E27FC236}">
                    <a16:creationId xmlns:a16="http://schemas.microsoft.com/office/drawing/2014/main" id="{39659754-7AB1-5EA2-6BEA-C37BA0C92E83}"/>
                  </a:ext>
                </a:extLst>
              </p:cNvPr>
              <p:cNvSpPr/>
              <p:nvPr/>
            </p:nvSpPr>
            <p:spPr>
              <a:xfrm>
                <a:off x="7886004" y="2072165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1675;p74">
                <a:extLst>
                  <a:ext uri="{FF2B5EF4-FFF2-40B4-BE49-F238E27FC236}">
                    <a16:creationId xmlns:a16="http://schemas.microsoft.com/office/drawing/2014/main" id="{B0EDB3B4-ECEA-E527-09B0-A026F046ABFC}"/>
                  </a:ext>
                </a:extLst>
              </p:cNvPr>
              <p:cNvSpPr/>
              <p:nvPr/>
            </p:nvSpPr>
            <p:spPr>
              <a:xfrm>
                <a:off x="7853039" y="1745600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1676;p74">
                <a:extLst>
                  <a:ext uri="{FF2B5EF4-FFF2-40B4-BE49-F238E27FC236}">
                    <a16:creationId xmlns:a16="http://schemas.microsoft.com/office/drawing/2014/main" id="{3487AF49-76FC-D2E7-8D9F-5BDEF16505A6}"/>
                  </a:ext>
                </a:extLst>
              </p:cNvPr>
              <p:cNvSpPr/>
              <p:nvPr/>
            </p:nvSpPr>
            <p:spPr>
              <a:xfrm>
                <a:off x="7252186" y="1745600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1523;p70">
                <a:extLst>
                  <a:ext uri="{FF2B5EF4-FFF2-40B4-BE49-F238E27FC236}">
                    <a16:creationId xmlns:a16="http://schemas.microsoft.com/office/drawing/2014/main" id="{B3D98CF6-E4E5-A28F-1263-40802EEF592F}"/>
                  </a:ext>
                </a:extLst>
              </p:cNvPr>
              <p:cNvSpPr/>
              <p:nvPr/>
            </p:nvSpPr>
            <p:spPr>
              <a:xfrm>
                <a:off x="7065535" y="1025055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1490;p69">
                <a:hlinkClick r:id="" action="ppaction://noaction"/>
                <a:extLst>
                  <a:ext uri="{FF2B5EF4-FFF2-40B4-BE49-F238E27FC236}">
                    <a16:creationId xmlns:a16="http://schemas.microsoft.com/office/drawing/2014/main" id="{C883839E-62D7-DFBB-26F7-8F35A846F19A}"/>
                  </a:ext>
                </a:extLst>
              </p:cNvPr>
              <p:cNvSpPr/>
              <p:nvPr/>
            </p:nvSpPr>
            <p:spPr>
              <a:xfrm>
                <a:off x="7212396" y="1849726"/>
                <a:ext cx="321978" cy="167832"/>
              </a:xfrm>
              <a:prstGeom prst="flowChartAlternateProcess">
                <a:avLst/>
              </a:prstGeom>
              <a:noFill/>
              <a:ln w="19050" cap="flat" cmpd="sng">
                <a:solidFill>
                  <a:srgbClr val="40474B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1492;p69">
                <a:hlinkClick r:id="" action="ppaction://noaction"/>
                <a:extLst>
                  <a:ext uri="{FF2B5EF4-FFF2-40B4-BE49-F238E27FC236}">
                    <a16:creationId xmlns:a16="http://schemas.microsoft.com/office/drawing/2014/main" id="{22B90426-5CBC-548E-63BC-1FE692DFBF90}"/>
                  </a:ext>
                </a:extLst>
              </p:cNvPr>
              <p:cNvSpPr/>
              <p:nvPr/>
            </p:nvSpPr>
            <p:spPr>
              <a:xfrm>
                <a:off x="7554298" y="1843687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rgbClr val="40474B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1490;p69">
                <a:hlinkClick r:id="" action="ppaction://noaction"/>
                <a:extLst>
                  <a:ext uri="{FF2B5EF4-FFF2-40B4-BE49-F238E27FC236}">
                    <a16:creationId xmlns:a16="http://schemas.microsoft.com/office/drawing/2014/main" id="{0EEBEC81-C93C-36FD-1417-68C3833EE3B2}"/>
                  </a:ext>
                </a:extLst>
              </p:cNvPr>
              <p:cNvSpPr/>
              <p:nvPr/>
            </p:nvSpPr>
            <p:spPr>
              <a:xfrm>
                <a:off x="7747002" y="1842492"/>
                <a:ext cx="321978" cy="167832"/>
              </a:xfrm>
              <a:prstGeom prst="flowChartAlternateProcess">
                <a:avLst/>
              </a:prstGeom>
              <a:noFill/>
              <a:ln w="19050" cap="flat" cmpd="sng">
                <a:solidFill>
                  <a:srgbClr val="40474B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1654;p73">
                <a:hlinkClick r:id="" action="ppaction://noaction"/>
                <a:extLst>
                  <a:ext uri="{FF2B5EF4-FFF2-40B4-BE49-F238E27FC236}">
                    <a16:creationId xmlns:a16="http://schemas.microsoft.com/office/drawing/2014/main" id="{8BD1A66D-0F31-38D5-6013-513F7673E996}"/>
                  </a:ext>
                </a:extLst>
              </p:cNvPr>
              <p:cNvSpPr/>
              <p:nvPr/>
            </p:nvSpPr>
            <p:spPr>
              <a:xfrm>
                <a:off x="6819409" y="3241488"/>
                <a:ext cx="1678200" cy="3393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kern="0" dirty="0">
                    <a:solidFill>
                      <a:srgbClr val="40474B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Maura</a:t>
                </a:r>
                <a:endParaRPr kumimoji="0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0474B"/>
                  </a:solidFill>
                  <a:effectLst/>
                  <a:uLnTx/>
                  <a:uFillTx/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pic>
          <p:nvPicPr>
            <p:cNvPr id="318" name="図 317">
              <a:extLst>
                <a:ext uri="{FF2B5EF4-FFF2-40B4-BE49-F238E27FC236}">
                  <a16:creationId xmlns:a16="http://schemas.microsoft.com/office/drawing/2014/main" id="{8B7FEE3D-4786-ED6C-144B-6C6D325451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1849"/>
            <a:stretch/>
          </p:blipFill>
          <p:spPr>
            <a:xfrm>
              <a:off x="6298391" y="5595742"/>
              <a:ext cx="1755800" cy="173339"/>
            </a:xfrm>
            <a:prstGeom prst="rect">
              <a:avLst/>
            </a:prstGeom>
          </p:spPr>
        </p:pic>
      </p:grpSp>
      <p:sp>
        <p:nvSpPr>
          <p:cNvPr id="341" name="テキスト ボックス 340">
            <a:extLst>
              <a:ext uri="{FF2B5EF4-FFF2-40B4-BE49-F238E27FC236}">
                <a16:creationId xmlns:a16="http://schemas.microsoft.com/office/drawing/2014/main" id="{E2853E63-A05C-785E-566D-EF2C54F7837B}"/>
              </a:ext>
            </a:extLst>
          </p:cNvPr>
          <p:cNvSpPr txBox="1"/>
          <p:nvPr/>
        </p:nvSpPr>
        <p:spPr>
          <a:xfrm>
            <a:off x="9815522" y="3301705"/>
            <a:ext cx="132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DBA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42" name="Google Shape;100;p1">
            <a:extLst>
              <a:ext uri="{FF2B5EF4-FFF2-40B4-BE49-F238E27FC236}">
                <a16:creationId xmlns:a16="http://schemas.microsoft.com/office/drawing/2014/main" id="{F7E72749-8016-817C-9B6A-0F11EF573127}"/>
              </a:ext>
            </a:extLst>
          </p:cNvPr>
          <p:cNvGrpSpPr/>
          <p:nvPr/>
        </p:nvGrpSpPr>
        <p:grpSpPr>
          <a:xfrm rot="5989500">
            <a:off x="8804536" y="3984557"/>
            <a:ext cx="2007400" cy="1769495"/>
            <a:chOff x="3469745" y="3937054"/>
            <a:chExt cx="2338267" cy="2071643"/>
          </a:xfrm>
        </p:grpSpPr>
        <p:sp>
          <p:nvSpPr>
            <p:cNvPr id="343" name="Google Shape;101;p1">
              <a:extLst>
                <a:ext uri="{FF2B5EF4-FFF2-40B4-BE49-F238E27FC236}">
                  <a16:creationId xmlns:a16="http://schemas.microsoft.com/office/drawing/2014/main" id="{62668DAE-3DCD-32A3-1A6F-41B23C9459A9}"/>
                </a:ext>
              </a:extLst>
            </p:cNvPr>
            <p:cNvSpPr/>
            <p:nvPr/>
          </p:nvSpPr>
          <p:spPr>
            <a:xfrm rot="6684464">
              <a:off x="3995523" y="4145205"/>
              <a:ext cx="1173588" cy="1929935"/>
            </a:xfrm>
            <a:prstGeom prst="flowChartDelay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102;p1">
              <a:extLst>
                <a:ext uri="{FF2B5EF4-FFF2-40B4-BE49-F238E27FC236}">
                  <a16:creationId xmlns:a16="http://schemas.microsoft.com/office/drawing/2014/main" id="{1A08CFAD-2F68-57BE-183D-24E10A49AD7B}"/>
                </a:ext>
              </a:extLst>
            </p:cNvPr>
            <p:cNvSpPr/>
            <p:nvPr/>
          </p:nvSpPr>
          <p:spPr>
            <a:xfrm rot="-9463580">
              <a:off x="3824830" y="4279728"/>
              <a:ext cx="1934099" cy="639737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103;p1">
            <a:extLst>
              <a:ext uri="{FF2B5EF4-FFF2-40B4-BE49-F238E27FC236}">
                <a16:creationId xmlns:a16="http://schemas.microsoft.com/office/drawing/2014/main" id="{A172FB0E-DA71-2C88-62B9-11BFE63BED84}"/>
              </a:ext>
            </a:extLst>
          </p:cNvPr>
          <p:cNvGrpSpPr/>
          <p:nvPr/>
        </p:nvGrpSpPr>
        <p:grpSpPr>
          <a:xfrm rot="20335663">
            <a:off x="9588662" y="5363911"/>
            <a:ext cx="1921155" cy="1312614"/>
            <a:chOff x="1441042" y="5568640"/>
            <a:chExt cx="2141579" cy="1417239"/>
          </a:xfrm>
        </p:grpSpPr>
        <p:sp>
          <p:nvSpPr>
            <p:cNvPr id="346" name="Google Shape;104;p1">
              <a:extLst>
                <a:ext uri="{FF2B5EF4-FFF2-40B4-BE49-F238E27FC236}">
                  <a16:creationId xmlns:a16="http://schemas.microsoft.com/office/drawing/2014/main" id="{49594196-78AC-3745-2F04-FA3C35B46132}"/>
                </a:ext>
              </a:extLst>
            </p:cNvPr>
            <p:cNvSpPr/>
            <p:nvPr/>
          </p:nvSpPr>
          <p:spPr>
            <a:xfrm rot="6723831">
              <a:off x="1819216" y="5434117"/>
              <a:ext cx="1173588" cy="1929935"/>
            </a:xfrm>
            <a:prstGeom prst="flowChartDelay">
              <a:avLst/>
            </a:prstGeom>
            <a:solidFill>
              <a:srgbClr val="FEE599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105;p1">
              <a:extLst>
                <a:ext uri="{FF2B5EF4-FFF2-40B4-BE49-F238E27FC236}">
                  <a16:creationId xmlns:a16="http://schemas.microsoft.com/office/drawing/2014/main" id="{EE5753E3-E2ED-C0F2-BE08-A49A733FA155}"/>
                </a:ext>
              </a:extLst>
            </p:cNvPr>
            <p:cNvSpPr/>
            <p:nvPr/>
          </p:nvSpPr>
          <p:spPr>
            <a:xfrm rot="6723831">
              <a:off x="2186237" y="5181756"/>
              <a:ext cx="633242" cy="1936252"/>
            </a:xfrm>
            <a:prstGeom prst="flowChartDelay">
              <a:avLst/>
            </a:prstGeom>
            <a:solidFill>
              <a:srgbClr val="FEE599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106;p1">
              <a:extLst>
                <a:ext uri="{FF2B5EF4-FFF2-40B4-BE49-F238E27FC236}">
                  <a16:creationId xmlns:a16="http://schemas.microsoft.com/office/drawing/2014/main" id="{E0FFC224-2B62-2655-E72C-6AF322AAEC21}"/>
                </a:ext>
              </a:extLst>
            </p:cNvPr>
            <p:cNvSpPr/>
            <p:nvPr/>
          </p:nvSpPr>
          <p:spPr>
            <a:xfrm rot="12136420">
              <a:off x="1648522" y="5568640"/>
              <a:ext cx="1934099" cy="639738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umimoji="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" name="グループ化 348">
            <a:extLst>
              <a:ext uri="{FF2B5EF4-FFF2-40B4-BE49-F238E27FC236}">
                <a16:creationId xmlns:a16="http://schemas.microsoft.com/office/drawing/2014/main" id="{05E5AADF-C895-558B-C6B8-4E4EC8D8DE6B}"/>
              </a:ext>
            </a:extLst>
          </p:cNvPr>
          <p:cNvGrpSpPr/>
          <p:nvPr/>
        </p:nvGrpSpPr>
        <p:grpSpPr>
          <a:xfrm>
            <a:off x="9625434" y="3993960"/>
            <a:ext cx="1755800" cy="1944303"/>
            <a:chOff x="3095560" y="3477887"/>
            <a:chExt cx="1755800" cy="1944303"/>
          </a:xfrm>
        </p:grpSpPr>
        <p:pic>
          <p:nvPicPr>
            <p:cNvPr id="350" name="図 349">
              <a:extLst>
                <a:ext uri="{FF2B5EF4-FFF2-40B4-BE49-F238E27FC236}">
                  <a16:creationId xmlns:a16="http://schemas.microsoft.com/office/drawing/2014/main" id="{801DFCA0-B1A0-A7AD-74AD-A85B42DE3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1849"/>
            <a:stretch/>
          </p:blipFill>
          <p:spPr>
            <a:xfrm>
              <a:off x="3095560" y="5248851"/>
              <a:ext cx="1755800" cy="173339"/>
            </a:xfrm>
            <a:prstGeom prst="rect">
              <a:avLst/>
            </a:prstGeom>
          </p:spPr>
        </p:pic>
        <p:grpSp>
          <p:nvGrpSpPr>
            <p:cNvPr id="351" name="グループ化 350">
              <a:extLst>
                <a:ext uri="{FF2B5EF4-FFF2-40B4-BE49-F238E27FC236}">
                  <a16:creationId xmlns:a16="http://schemas.microsoft.com/office/drawing/2014/main" id="{E8C31EE7-0CB3-EE94-F6E3-39D015D9CDA5}"/>
                </a:ext>
              </a:extLst>
            </p:cNvPr>
            <p:cNvGrpSpPr/>
            <p:nvPr/>
          </p:nvGrpSpPr>
          <p:grpSpPr>
            <a:xfrm>
              <a:off x="3195662" y="3477887"/>
              <a:ext cx="1578471" cy="1757018"/>
              <a:chOff x="882342" y="990934"/>
              <a:chExt cx="2106531" cy="2580366"/>
            </a:xfrm>
          </p:grpSpPr>
          <p:sp>
            <p:nvSpPr>
              <p:cNvPr id="352" name="Google Shape;1623;p73">
                <a:extLst>
                  <a:ext uri="{FF2B5EF4-FFF2-40B4-BE49-F238E27FC236}">
                    <a16:creationId xmlns:a16="http://schemas.microsoft.com/office/drawing/2014/main" id="{A18AA2F0-0AEC-2105-CE5D-DA0EDD50DCED}"/>
                  </a:ext>
                </a:extLst>
              </p:cNvPr>
              <p:cNvSpPr/>
              <p:nvPr/>
            </p:nvSpPr>
            <p:spPr>
              <a:xfrm>
                <a:off x="882342" y="2554356"/>
                <a:ext cx="2106531" cy="101694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1"/>
                    </a:moveTo>
                    <a:cubicBezTo>
                      <a:pt x="3709" y="1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1"/>
                      <a:pt x="19727" y="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1624;p73">
                <a:extLst>
                  <a:ext uri="{FF2B5EF4-FFF2-40B4-BE49-F238E27FC236}">
                    <a16:creationId xmlns:a16="http://schemas.microsoft.com/office/drawing/2014/main" id="{7DBFBB85-CB12-0949-207F-B2DD6390E001}"/>
                  </a:ext>
                </a:extLst>
              </p:cNvPr>
              <p:cNvSpPr/>
              <p:nvPr/>
            </p:nvSpPr>
            <p:spPr>
              <a:xfrm>
                <a:off x="1960151" y="2906279"/>
                <a:ext cx="44031" cy="44087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92" extrusionOk="0">
                    <a:moveTo>
                      <a:pt x="396" y="1"/>
                    </a:moveTo>
                    <a:cubicBezTo>
                      <a:pt x="183" y="1"/>
                      <a:pt x="0" y="183"/>
                      <a:pt x="0" y="396"/>
                    </a:cubicBezTo>
                    <a:cubicBezTo>
                      <a:pt x="0" y="609"/>
                      <a:pt x="183" y="791"/>
                      <a:pt x="396" y="791"/>
                    </a:cubicBezTo>
                    <a:cubicBezTo>
                      <a:pt x="608" y="791"/>
                      <a:pt x="791" y="609"/>
                      <a:pt x="791" y="396"/>
                    </a:cubicBezTo>
                    <a:cubicBezTo>
                      <a:pt x="791" y="183"/>
                      <a:pt x="608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1625;p73">
                <a:extLst>
                  <a:ext uri="{FF2B5EF4-FFF2-40B4-BE49-F238E27FC236}">
                    <a16:creationId xmlns:a16="http://schemas.microsoft.com/office/drawing/2014/main" id="{A8E72F98-B6CB-575A-93E2-D12E597DCFC3}"/>
                  </a:ext>
                </a:extLst>
              </p:cNvPr>
              <p:cNvSpPr/>
              <p:nvPr/>
            </p:nvSpPr>
            <p:spPr>
              <a:xfrm>
                <a:off x="1960151" y="3268389"/>
                <a:ext cx="44031" cy="4403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91" extrusionOk="0">
                    <a:moveTo>
                      <a:pt x="396" y="1"/>
                    </a:moveTo>
                    <a:cubicBezTo>
                      <a:pt x="183" y="1"/>
                      <a:pt x="0" y="153"/>
                      <a:pt x="0" y="396"/>
                    </a:cubicBezTo>
                    <a:cubicBezTo>
                      <a:pt x="0" y="609"/>
                      <a:pt x="183" y="791"/>
                      <a:pt x="396" y="791"/>
                    </a:cubicBezTo>
                    <a:cubicBezTo>
                      <a:pt x="608" y="791"/>
                      <a:pt x="791" y="609"/>
                      <a:pt x="791" y="396"/>
                    </a:cubicBezTo>
                    <a:cubicBezTo>
                      <a:pt x="791" y="153"/>
                      <a:pt x="608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1629;p73">
                <a:extLst>
                  <a:ext uri="{FF2B5EF4-FFF2-40B4-BE49-F238E27FC236}">
                    <a16:creationId xmlns:a16="http://schemas.microsoft.com/office/drawing/2014/main" id="{974E8B06-E756-0DE5-A177-F19CFB1EA8FA}"/>
                  </a:ext>
                </a:extLst>
              </p:cNvPr>
              <p:cNvSpPr/>
              <p:nvPr/>
            </p:nvSpPr>
            <p:spPr>
              <a:xfrm>
                <a:off x="1815479" y="1891883"/>
                <a:ext cx="362101" cy="577023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0366" extrusionOk="0">
                    <a:moveTo>
                      <a:pt x="5988" y="1"/>
                    </a:moveTo>
                    <a:lnTo>
                      <a:pt x="851" y="700"/>
                    </a:lnTo>
                    <a:lnTo>
                      <a:pt x="0" y="10366"/>
                    </a:lnTo>
                    <a:cubicBezTo>
                      <a:pt x="1702" y="10153"/>
                      <a:pt x="4468" y="9362"/>
                      <a:pt x="6505" y="6596"/>
                    </a:cubicBezTo>
                    <a:lnTo>
                      <a:pt x="598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1631;p73">
                <a:extLst>
                  <a:ext uri="{FF2B5EF4-FFF2-40B4-BE49-F238E27FC236}">
                    <a16:creationId xmlns:a16="http://schemas.microsoft.com/office/drawing/2014/main" id="{B76C1D00-61E6-9B0B-CD32-B160AB0F7B29}"/>
                  </a:ext>
                </a:extLst>
              </p:cNvPr>
              <p:cNvSpPr/>
              <p:nvPr/>
            </p:nvSpPr>
            <p:spPr>
              <a:xfrm>
                <a:off x="1795161" y="2259047"/>
                <a:ext cx="412867" cy="587433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0553" extrusionOk="0">
                    <a:moveTo>
                      <a:pt x="6870" y="0"/>
                    </a:moveTo>
                    <a:cubicBezTo>
                      <a:pt x="4833" y="2766"/>
                      <a:pt x="2067" y="3557"/>
                      <a:pt x="365" y="3770"/>
                    </a:cubicBezTo>
                    <a:lnTo>
                      <a:pt x="0" y="7995"/>
                    </a:lnTo>
                    <a:cubicBezTo>
                      <a:pt x="0" y="7995"/>
                      <a:pt x="152" y="10122"/>
                      <a:pt x="3587" y="10517"/>
                    </a:cubicBezTo>
                    <a:cubicBezTo>
                      <a:pt x="3779" y="10541"/>
                      <a:pt x="3962" y="10552"/>
                      <a:pt x="4136" y="10552"/>
                    </a:cubicBezTo>
                    <a:cubicBezTo>
                      <a:pt x="7065" y="10552"/>
                      <a:pt x="7417" y="7356"/>
                      <a:pt x="741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1652;p73">
                <a:extLst>
                  <a:ext uri="{FF2B5EF4-FFF2-40B4-BE49-F238E27FC236}">
                    <a16:creationId xmlns:a16="http://schemas.microsoft.com/office/drawing/2014/main" id="{57E6E61A-498B-DECC-302B-74944B4FC05B}"/>
                  </a:ext>
                </a:extLst>
              </p:cNvPr>
              <p:cNvSpPr/>
              <p:nvPr/>
            </p:nvSpPr>
            <p:spPr>
              <a:xfrm>
                <a:off x="1692786" y="2468908"/>
                <a:ext cx="287732" cy="459459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8254" extrusionOk="0">
                    <a:moveTo>
                      <a:pt x="1827" y="1"/>
                    </a:moveTo>
                    <a:cubicBezTo>
                      <a:pt x="1674" y="1"/>
                      <a:pt x="1261" y="370"/>
                      <a:pt x="153" y="2204"/>
                    </a:cubicBezTo>
                    <a:cubicBezTo>
                      <a:pt x="1" y="5669"/>
                      <a:pt x="3253" y="8253"/>
                      <a:pt x="3253" y="8253"/>
                    </a:cubicBezTo>
                    <a:lnTo>
                      <a:pt x="5168" y="4545"/>
                    </a:lnTo>
                    <a:lnTo>
                      <a:pt x="1794" y="1505"/>
                    </a:lnTo>
                    <a:lnTo>
                      <a:pt x="1916" y="168"/>
                    </a:lnTo>
                    <a:cubicBezTo>
                      <a:pt x="1916" y="168"/>
                      <a:pt x="1931" y="1"/>
                      <a:pt x="1827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1653;p73">
                <a:extLst>
                  <a:ext uri="{FF2B5EF4-FFF2-40B4-BE49-F238E27FC236}">
                    <a16:creationId xmlns:a16="http://schemas.microsoft.com/office/drawing/2014/main" id="{385AB260-3E2C-82BB-53E2-0D45C7331C60}"/>
                  </a:ext>
                </a:extLst>
              </p:cNvPr>
              <p:cNvSpPr/>
              <p:nvPr/>
            </p:nvSpPr>
            <p:spPr>
              <a:xfrm>
                <a:off x="1980469" y="2468908"/>
                <a:ext cx="299533" cy="459459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8254" extrusionOk="0">
                    <a:moveTo>
                      <a:pt x="3562" y="1"/>
                    </a:moveTo>
                    <a:cubicBezTo>
                      <a:pt x="3455" y="1"/>
                      <a:pt x="3465" y="168"/>
                      <a:pt x="3465" y="168"/>
                    </a:cubicBezTo>
                    <a:lnTo>
                      <a:pt x="3587" y="1505"/>
                    </a:lnTo>
                    <a:lnTo>
                      <a:pt x="0" y="4545"/>
                    </a:lnTo>
                    <a:lnTo>
                      <a:pt x="2128" y="8253"/>
                    </a:lnTo>
                    <a:cubicBezTo>
                      <a:pt x="2128" y="8253"/>
                      <a:pt x="5380" y="5669"/>
                      <a:pt x="5228" y="2204"/>
                    </a:cubicBezTo>
                    <a:cubicBezTo>
                      <a:pt x="4138" y="370"/>
                      <a:pt x="3721" y="1"/>
                      <a:pt x="3562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1701;p75">
                <a:extLst>
                  <a:ext uri="{FF2B5EF4-FFF2-40B4-BE49-F238E27FC236}">
                    <a16:creationId xmlns:a16="http://schemas.microsoft.com/office/drawing/2014/main" id="{899C0163-47F8-7928-9983-DFE81D497586}"/>
                  </a:ext>
                </a:extLst>
              </p:cNvPr>
              <p:cNvSpPr/>
              <p:nvPr/>
            </p:nvSpPr>
            <p:spPr>
              <a:xfrm>
                <a:off x="1151268" y="178000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1702;p75">
                <a:extLst>
                  <a:ext uri="{FF2B5EF4-FFF2-40B4-BE49-F238E27FC236}">
                    <a16:creationId xmlns:a16="http://schemas.microsoft.com/office/drawing/2014/main" id="{F5E86E82-090A-754D-DDAC-F52F1FBEC549}"/>
                  </a:ext>
                </a:extLst>
              </p:cNvPr>
              <p:cNvSpPr/>
              <p:nvPr/>
            </p:nvSpPr>
            <p:spPr>
              <a:xfrm>
                <a:off x="2411991" y="178000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1704;p75">
                <a:extLst>
                  <a:ext uri="{FF2B5EF4-FFF2-40B4-BE49-F238E27FC236}">
                    <a16:creationId xmlns:a16="http://schemas.microsoft.com/office/drawing/2014/main" id="{8FB0C525-0593-4FB4-F1E3-8B7A25C3C8A3}"/>
                  </a:ext>
                </a:extLst>
              </p:cNvPr>
              <p:cNvSpPr/>
              <p:nvPr/>
            </p:nvSpPr>
            <p:spPr>
              <a:xfrm>
                <a:off x="1363112" y="107597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1706;p75">
                <a:extLst>
                  <a:ext uri="{FF2B5EF4-FFF2-40B4-BE49-F238E27FC236}">
                    <a16:creationId xmlns:a16="http://schemas.microsoft.com/office/drawing/2014/main" id="{44072E6E-6B3C-A39D-44DC-21A52BD8E33E}"/>
                  </a:ext>
                </a:extLst>
              </p:cNvPr>
              <p:cNvSpPr/>
              <p:nvPr/>
            </p:nvSpPr>
            <p:spPr>
              <a:xfrm>
                <a:off x="1656597" y="184942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1707;p75">
                <a:extLst>
                  <a:ext uri="{FF2B5EF4-FFF2-40B4-BE49-F238E27FC236}">
                    <a16:creationId xmlns:a16="http://schemas.microsoft.com/office/drawing/2014/main" id="{6E4C60AF-506C-C0CD-9DE8-BADACCBCFEFA}"/>
                  </a:ext>
                </a:extLst>
              </p:cNvPr>
              <p:cNvSpPr/>
              <p:nvPr/>
            </p:nvSpPr>
            <p:spPr>
              <a:xfrm>
                <a:off x="2214030" y="185987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1708;p75">
                <a:extLst>
                  <a:ext uri="{FF2B5EF4-FFF2-40B4-BE49-F238E27FC236}">
                    <a16:creationId xmlns:a16="http://schemas.microsoft.com/office/drawing/2014/main" id="{62A7EEF5-6C02-AE08-5FE0-1E1B793E54F6}"/>
                  </a:ext>
                </a:extLst>
              </p:cNvPr>
              <p:cNvSpPr/>
              <p:nvPr/>
            </p:nvSpPr>
            <p:spPr>
              <a:xfrm>
                <a:off x="1885809" y="195014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1709;p75">
                <a:extLst>
                  <a:ext uri="{FF2B5EF4-FFF2-40B4-BE49-F238E27FC236}">
                    <a16:creationId xmlns:a16="http://schemas.microsoft.com/office/drawing/2014/main" id="{1C2534A7-4694-3C68-6610-B72441C2BDFC}"/>
                  </a:ext>
                </a:extLst>
              </p:cNvPr>
              <p:cNvSpPr/>
              <p:nvPr/>
            </p:nvSpPr>
            <p:spPr>
              <a:xfrm>
                <a:off x="1878839" y="211165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1710;p75">
                <a:extLst>
                  <a:ext uri="{FF2B5EF4-FFF2-40B4-BE49-F238E27FC236}">
                    <a16:creationId xmlns:a16="http://schemas.microsoft.com/office/drawing/2014/main" id="{A5702019-4D4A-BA23-9B48-2A34AC4817C0}"/>
                  </a:ext>
                </a:extLst>
              </p:cNvPr>
              <p:cNvSpPr/>
              <p:nvPr/>
            </p:nvSpPr>
            <p:spPr>
              <a:xfrm>
                <a:off x="1559359" y="204915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1711;p75">
                <a:extLst>
                  <a:ext uri="{FF2B5EF4-FFF2-40B4-BE49-F238E27FC236}">
                    <a16:creationId xmlns:a16="http://schemas.microsoft.com/office/drawing/2014/main" id="{89AEDAC0-2AA1-1464-4DED-3C5326090A16}"/>
                  </a:ext>
                </a:extLst>
              </p:cNvPr>
              <p:cNvSpPr/>
              <p:nvPr/>
            </p:nvSpPr>
            <p:spPr>
              <a:xfrm>
                <a:off x="2210545" y="205783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kumimoji="0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1712;p75">
                <a:extLst>
                  <a:ext uri="{FF2B5EF4-FFF2-40B4-BE49-F238E27FC236}">
                    <a16:creationId xmlns:a16="http://schemas.microsoft.com/office/drawing/2014/main" id="{EE7B955C-D14C-0E2E-346C-97E8F20775FB}"/>
                  </a:ext>
                </a:extLst>
              </p:cNvPr>
              <p:cNvSpPr/>
              <p:nvPr/>
            </p:nvSpPr>
            <p:spPr>
              <a:xfrm>
                <a:off x="2177580" y="173127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1713;p75">
                <a:extLst>
                  <a:ext uri="{FF2B5EF4-FFF2-40B4-BE49-F238E27FC236}">
                    <a16:creationId xmlns:a16="http://schemas.microsoft.com/office/drawing/2014/main" id="{7D733776-13EF-7AA6-2E41-42BE3D8A4B22}"/>
                  </a:ext>
                </a:extLst>
              </p:cNvPr>
              <p:cNvSpPr/>
              <p:nvPr/>
            </p:nvSpPr>
            <p:spPr>
              <a:xfrm>
                <a:off x="1576727" y="173127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1638;p73">
                <a:extLst>
                  <a:ext uri="{FF2B5EF4-FFF2-40B4-BE49-F238E27FC236}">
                    <a16:creationId xmlns:a16="http://schemas.microsoft.com/office/drawing/2014/main" id="{CE025972-24B9-E3A2-13F7-733CE570C0E2}"/>
                  </a:ext>
                </a:extLst>
              </p:cNvPr>
              <p:cNvSpPr/>
              <p:nvPr/>
            </p:nvSpPr>
            <p:spPr>
              <a:xfrm flipH="1">
                <a:off x="1359627" y="990934"/>
                <a:ext cx="1434654" cy="743796"/>
              </a:xfrm>
              <a:custGeom>
                <a:avLst/>
                <a:gdLst/>
                <a:ahLst/>
                <a:cxnLst/>
                <a:rect l="l" t="t" r="r" b="b"/>
                <a:pathLst>
                  <a:path w="25773" h="13362" extrusionOk="0">
                    <a:moveTo>
                      <a:pt x="19654" y="1"/>
                    </a:moveTo>
                    <a:cubicBezTo>
                      <a:pt x="19303" y="1"/>
                      <a:pt x="18952" y="20"/>
                      <a:pt x="18602" y="47"/>
                    </a:cubicBezTo>
                    <a:cubicBezTo>
                      <a:pt x="15593" y="321"/>
                      <a:pt x="12675" y="1142"/>
                      <a:pt x="9849" y="2175"/>
                    </a:cubicBezTo>
                    <a:cubicBezTo>
                      <a:pt x="9453" y="2297"/>
                      <a:pt x="9089" y="2449"/>
                      <a:pt x="8693" y="2449"/>
                    </a:cubicBezTo>
                    <a:cubicBezTo>
                      <a:pt x="8298" y="2449"/>
                      <a:pt x="7873" y="2236"/>
                      <a:pt x="7690" y="1871"/>
                    </a:cubicBezTo>
                    <a:cubicBezTo>
                      <a:pt x="7569" y="1567"/>
                      <a:pt x="7630" y="1202"/>
                      <a:pt x="7630" y="868"/>
                    </a:cubicBezTo>
                    <a:cubicBezTo>
                      <a:pt x="7630" y="534"/>
                      <a:pt x="7478" y="108"/>
                      <a:pt x="7143" y="47"/>
                    </a:cubicBezTo>
                    <a:cubicBezTo>
                      <a:pt x="7111" y="41"/>
                      <a:pt x="7079" y="38"/>
                      <a:pt x="7048" y="38"/>
                    </a:cubicBezTo>
                    <a:cubicBezTo>
                      <a:pt x="6783" y="38"/>
                      <a:pt x="6547" y="256"/>
                      <a:pt x="6383" y="473"/>
                    </a:cubicBezTo>
                    <a:cubicBezTo>
                      <a:pt x="5593" y="1506"/>
                      <a:pt x="5624" y="2935"/>
                      <a:pt x="5654" y="4272"/>
                    </a:cubicBezTo>
                    <a:cubicBezTo>
                      <a:pt x="5380" y="3543"/>
                      <a:pt x="5259" y="2783"/>
                      <a:pt x="5289" y="2023"/>
                    </a:cubicBezTo>
                    <a:cubicBezTo>
                      <a:pt x="5320" y="1598"/>
                      <a:pt x="5259" y="990"/>
                      <a:pt x="4833" y="959"/>
                    </a:cubicBezTo>
                    <a:cubicBezTo>
                      <a:pt x="4813" y="955"/>
                      <a:pt x="4793" y="953"/>
                      <a:pt x="4772" y="953"/>
                    </a:cubicBezTo>
                    <a:cubicBezTo>
                      <a:pt x="4641" y="953"/>
                      <a:pt x="4509" y="1032"/>
                      <a:pt x="4377" y="1111"/>
                    </a:cubicBezTo>
                    <a:cubicBezTo>
                      <a:pt x="3800" y="1537"/>
                      <a:pt x="3557" y="2297"/>
                      <a:pt x="3496" y="3026"/>
                    </a:cubicBezTo>
                    <a:cubicBezTo>
                      <a:pt x="3405" y="3665"/>
                      <a:pt x="3617" y="4546"/>
                      <a:pt x="3283" y="5093"/>
                    </a:cubicBezTo>
                    <a:cubicBezTo>
                      <a:pt x="2827" y="4637"/>
                      <a:pt x="2645" y="3756"/>
                      <a:pt x="2554" y="3148"/>
                    </a:cubicBezTo>
                    <a:cubicBezTo>
                      <a:pt x="2462" y="2661"/>
                      <a:pt x="2432" y="2023"/>
                      <a:pt x="1946" y="1810"/>
                    </a:cubicBezTo>
                    <a:cubicBezTo>
                      <a:pt x="1844" y="1760"/>
                      <a:pt x="1733" y="1736"/>
                      <a:pt x="1620" y="1736"/>
                    </a:cubicBezTo>
                    <a:cubicBezTo>
                      <a:pt x="1395" y="1736"/>
                      <a:pt x="1165" y="1831"/>
                      <a:pt x="1003" y="1993"/>
                    </a:cubicBezTo>
                    <a:cubicBezTo>
                      <a:pt x="760" y="2236"/>
                      <a:pt x="608" y="2540"/>
                      <a:pt x="517" y="2874"/>
                    </a:cubicBezTo>
                    <a:cubicBezTo>
                      <a:pt x="0" y="4698"/>
                      <a:pt x="639" y="6765"/>
                      <a:pt x="2067" y="7981"/>
                    </a:cubicBezTo>
                    <a:cubicBezTo>
                      <a:pt x="2766" y="8589"/>
                      <a:pt x="3648" y="8984"/>
                      <a:pt x="4529" y="9257"/>
                    </a:cubicBezTo>
                    <a:cubicBezTo>
                      <a:pt x="5719" y="9634"/>
                      <a:pt x="6978" y="9825"/>
                      <a:pt x="8236" y="9825"/>
                    </a:cubicBezTo>
                    <a:cubicBezTo>
                      <a:pt x="9615" y="9825"/>
                      <a:pt x="10993" y="9597"/>
                      <a:pt x="12280" y="9136"/>
                    </a:cubicBezTo>
                    <a:cubicBezTo>
                      <a:pt x="14560" y="8345"/>
                      <a:pt x="16596" y="6856"/>
                      <a:pt x="18967" y="6522"/>
                    </a:cubicBezTo>
                    <a:cubicBezTo>
                      <a:pt x="19215" y="6488"/>
                      <a:pt x="19467" y="6468"/>
                      <a:pt x="19719" y="6468"/>
                    </a:cubicBezTo>
                    <a:cubicBezTo>
                      <a:pt x="20363" y="6468"/>
                      <a:pt x="21004" y="6597"/>
                      <a:pt x="21551" y="6947"/>
                    </a:cubicBezTo>
                    <a:cubicBezTo>
                      <a:pt x="22311" y="7434"/>
                      <a:pt x="22736" y="8285"/>
                      <a:pt x="22979" y="9136"/>
                    </a:cubicBezTo>
                    <a:cubicBezTo>
                      <a:pt x="23223" y="9987"/>
                      <a:pt x="23344" y="10899"/>
                      <a:pt x="23618" y="11750"/>
                    </a:cubicBezTo>
                    <a:cubicBezTo>
                      <a:pt x="23800" y="12266"/>
                      <a:pt x="24286" y="13330"/>
                      <a:pt x="24955" y="13361"/>
                    </a:cubicBezTo>
                    <a:cubicBezTo>
                      <a:pt x="24963" y="13361"/>
                      <a:pt x="24971" y="13361"/>
                      <a:pt x="24979" y="13361"/>
                    </a:cubicBezTo>
                    <a:cubicBezTo>
                      <a:pt x="25772" y="13361"/>
                      <a:pt x="25594" y="11836"/>
                      <a:pt x="25624" y="11324"/>
                    </a:cubicBezTo>
                    <a:cubicBezTo>
                      <a:pt x="25685" y="9379"/>
                      <a:pt x="25502" y="7403"/>
                      <a:pt x="25138" y="5488"/>
                    </a:cubicBezTo>
                    <a:cubicBezTo>
                      <a:pt x="24925" y="4485"/>
                      <a:pt x="24651" y="3482"/>
                      <a:pt x="24165" y="2570"/>
                    </a:cubicBezTo>
                    <a:cubicBezTo>
                      <a:pt x="23679" y="1658"/>
                      <a:pt x="22949" y="868"/>
                      <a:pt x="22007" y="443"/>
                    </a:cubicBezTo>
                    <a:cubicBezTo>
                      <a:pt x="21264" y="103"/>
                      <a:pt x="20463" y="1"/>
                      <a:pt x="19654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1654;p73">
                <a:hlinkClick r:id="" action="ppaction://noaction"/>
                <a:extLst>
                  <a:ext uri="{FF2B5EF4-FFF2-40B4-BE49-F238E27FC236}">
                    <a16:creationId xmlns:a16="http://schemas.microsoft.com/office/drawing/2014/main" id="{9F84CFBC-1AAD-60F0-655E-90B3800AE084}"/>
                  </a:ext>
                </a:extLst>
              </p:cNvPr>
              <p:cNvSpPr/>
              <p:nvPr/>
            </p:nvSpPr>
            <p:spPr>
              <a:xfrm>
                <a:off x="1116081" y="3230215"/>
                <a:ext cx="1678200" cy="3393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kern="0" dirty="0">
                    <a:solidFill>
                      <a:srgbClr val="40474B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Kashimori</a:t>
                </a:r>
                <a:endParaRPr kumimoji="0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0474B"/>
                  </a:solidFill>
                  <a:effectLst/>
                  <a:uLnTx/>
                  <a:uFillTx/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</p:grp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BA7C853A-E694-4CCE-DC47-9BDD57FC40B9}"/>
              </a:ext>
            </a:extLst>
          </p:cNvPr>
          <p:cNvSpPr txBox="1"/>
          <p:nvPr/>
        </p:nvSpPr>
        <p:spPr>
          <a:xfrm>
            <a:off x="9711232" y="6205946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2">
                    <a:lumMod val="50000"/>
                  </a:schemeClr>
                </a:solidFill>
              </a:rPr>
              <a:t>発表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C368E8E-B3EB-1CD8-2301-D5603AEB66E2}"/>
              </a:ext>
            </a:extLst>
          </p:cNvPr>
          <p:cNvGrpSpPr/>
          <p:nvPr/>
        </p:nvGrpSpPr>
        <p:grpSpPr>
          <a:xfrm>
            <a:off x="3306224" y="1251141"/>
            <a:ext cx="1755800" cy="1877957"/>
            <a:chOff x="2003958" y="1336506"/>
            <a:chExt cx="1755800" cy="1877957"/>
          </a:xfrm>
        </p:grpSpPr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00967B3D-BD7F-F17E-8090-C5A8C2527B02}"/>
                </a:ext>
              </a:extLst>
            </p:cNvPr>
            <p:cNvGrpSpPr/>
            <p:nvPr/>
          </p:nvGrpSpPr>
          <p:grpSpPr>
            <a:xfrm>
              <a:off x="2003958" y="1336506"/>
              <a:ext cx="1755800" cy="1877957"/>
              <a:chOff x="6990969" y="1944158"/>
              <a:chExt cx="1755800" cy="1877957"/>
            </a:xfrm>
          </p:grpSpPr>
          <p:grpSp>
            <p:nvGrpSpPr>
              <p:cNvPr id="185" name="グループ化 184">
                <a:extLst>
                  <a:ext uri="{FF2B5EF4-FFF2-40B4-BE49-F238E27FC236}">
                    <a16:creationId xmlns:a16="http://schemas.microsoft.com/office/drawing/2014/main" id="{A3F3F13C-249B-00C5-D394-371372A372BE}"/>
                  </a:ext>
                </a:extLst>
              </p:cNvPr>
              <p:cNvGrpSpPr/>
              <p:nvPr/>
            </p:nvGrpSpPr>
            <p:grpSpPr>
              <a:xfrm>
                <a:off x="7093001" y="1944158"/>
                <a:ext cx="1574177" cy="1706244"/>
                <a:chOff x="691945" y="4014307"/>
                <a:chExt cx="2106531" cy="2595240"/>
              </a:xfrm>
            </p:grpSpPr>
            <p:sp>
              <p:nvSpPr>
                <p:cNvPr id="187" name="Google Shape;1623;p73">
                  <a:extLst>
                    <a:ext uri="{FF2B5EF4-FFF2-40B4-BE49-F238E27FC236}">
                      <a16:creationId xmlns:a16="http://schemas.microsoft.com/office/drawing/2014/main" id="{AE1BB11F-E3D6-BD03-551A-96B3A81BC627}"/>
                    </a:ext>
                  </a:extLst>
                </p:cNvPr>
                <p:cNvSpPr/>
                <p:nvPr/>
              </p:nvSpPr>
              <p:spPr>
                <a:xfrm>
                  <a:off x="691945" y="5592603"/>
                  <a:ext cx="2106531" cy="1016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3" h="18269" extrusionOk="0">
                      <a:moveTo>
                        <a:pt x="19727" y="1"/>
                      </a:moveTo>
                      <a:cubicBezTo>
                        <a:pt x="3709" y="1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1"/>
                        <a:pt x="19727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624;p73">
                  <a:extLst>
                    <a:ext uri="{FF2B5EF4-FFF2-40B4-BE49-F238E27FC236}">
                      <a16:creationId xmlns:a16="http://schemas.microsoft.com/office/drawing/2014/main" id="{E99D62FE-99EB-DCD9-0317-4F285FE5E38E}"/>
                    </a:ext>
                  </a:extLst>
                </p:cNvPr>
                <p:cNvSpPr/>
                <p:nvPr/>
              </p:nvSpPr>
              <p:spPr>
                <a:xfrm>
                  <a:off x="1769754" y="5944526"/>
                  <a:ext cx="44031" cy="4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792" extrusionOk="0">
                      <a:moveTo>
                        <a:pt x="396" y="1"/>
                      </a:moveTo>
                      <a:cubicBezTo>
                        <a:pt x="183" y="1"/>
                        <a:pt x="0" y="183"/>
                        <a:pt x="0" y="396"/>
                      </a:cubicBezTo>
                      <a:cubicBezTo>
                        <a:pt x="0" y="609"/>
                        <a:pt x="183" y="791"/>
                        <a:pt x="396" y="791"/>
                      </a:cubicBezTo>
                      <a:cubicBezTo>
                        <a:pt x="608" y="791"/>
                        <a:pt x="791" y="609"/>
                        <a:pt x="791" y="396"/>
                      </a:cubicBezTo>
                      <a:cubicBezTo>
                        <a:pt x="791" y="183"/>
                        <a:pt x="608" y="1"/>
                        <a:pt x="3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kumimoji="0"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625;p73">
                  <a:extLst>
                    <a:ext uri="{FF2B5EF4-FFF2-40B4-BE49-F238E27FC236}">
                      <a16:creationId xmlns:a16="http://schemas.microsoft.com/office/drawing/2014/main" id="{D00AA741-7C2B-F300-DAD6-B97EE4C96B07}"/>
                    </a:ext>
                  </a:extLst>
                </p:cNvPr>
                <p:cNvSpPr/>
                <p:nvPr/>
              </p:nvSpPr>
              <p:spPr>
                <a:xfrm>
                  <a:off x="1769754" y="6306636"/>
                  <a:ext cx="44031" cy="44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791" extrusionOk="0">
                      <a:moveTo>
                        <a:pt x="396" y="1"/>
                      </a:moveTo>
                      <a:cubicBezTo>
                        <a:pt x="183" y="1"/>
                        <a:pt x="0" y="153"/>
                        <a:pt x="0" y="396"/>
                      </a:cubicBezTo>
                      <a:cubicBezTo>
                        <a:pt x="0" y="609"/>
                        <a:pt x="183" y="791"/>
                        <a:pt x="396" y="791"/>
                      </a:cubicBezTo>
                      <a:cubicBezTo>
                        <a:pt x="608" y="791"/>
                        <a:pt x="791" y="609"/>
                        <a:pt x="791" y="396"/>
                      </a:cubicBezTo>
                      <a:cubicBezTo>
                        <a:pt x="791" y="153"/>
                        <a:pt x="608" y="1"/>
                        <a:pt x="3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kumimoji="0"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631;p73">
                  <a:extLst>
                    <a:ext uri="{FF2B5EF4-FFF2-40B4-BE49-F238E27FC236}">
                      <a16:creationId xmlns:a16="http://schemas.microsoft.com/office/drawing/2014/main" id="{73208E09-391E-61D0-4EFE-CD72264A66F9}"/>
                    </a:ext>
                  </a:extLst>
                </p:cNvPr>
                <p:cNvSpPr/>
                <p:nvPr/>
              </p:nvSpPr>
              <p:spPr>
                <a:xfrm>
                  <a:off x="1604764" y="5297294"/>
                  <a:ext cx="412867" cy="587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7" h="10553" extrusionOk="0">
                      <a:moveTo>
                        <a:pt x="6870" y="0"/>
                      </a:moveTo>
                      <a:cubicBezTo>
                        <a:pt x="4833" y="2766"/>
                        <a:pt x="2067" y="3557"/>
                        <a:pt x="365" y="3770"/>
                      </a:cubicBezTo>
                      <a:lnTo>
                        <a:pt x="0" y="7995"/>
                      </a:lnTo>
                      <a:cubicBezTo>
                        <a:pt x="0" y="7995"/>
                        <a:pt x="152" y="10122"/>
                        <a:pt x="3587" y="10517"/>
                      </a:cubicBezTo>
                      <a:cubicBezTo>
                        <a:pt x="3779" y="10541"/>
                        <a:pt x="3962" y="10552"/>
                        <a:pt x="4136" y="10552"/>
                      </a:cubicBezTo>
                      <a:cubicBezTo>
                        <a:pt x="7065" y="10552"/>
                        <a:pt x="7417" y="7356"/>
                        <a:pt x="741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652;p73">
                  <a:extLst>
                    <a:ext uri="{FF2B5EF4-FFF2-40B4-BE49-F238E27FC236}">
                      <a16:creationId xmlns:a16="http://schemas.microsoft.com/office/drawing/2014/main" id="{00CBE4A4-7D2B-22B9-7AE4-7275FE014468}"/>
                    </a:ext>
                  </a:extLst>
                </p:cNvPr>
                <p:cNvSpPr/>
                <p:nvPr/>
              </p:nvSpPr>
              <p:spPr>
                <a:xfrm>
                  <a:off x="1502389" y="5507155"/>
                  <a:ext cx="287732" cy="45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9" h="8254" extrusionOk="0">
                      <a:moveTo>
                        <a:pt x="1827" y="1"/>
                      </a:moveTo>
                      <a:cubicBezTo>
                        <a:pt x="1674" y="1"/>
                        <a:pt x="1261" y="370"/>
                        <a:pt x="153" y="2204"/>
                      </a:cubicBezTo>
                      <a:cubicBezTo>
                        <a:pt x="1" y="5669"/>
                        <a:pt x="3253" y="8253"/>
                        <a:pt x="3253" y="8253"/>
                      </a:cubicBezTo>
                      <a:lnTo>
                        <a:pt x="5168" y="4545"/>
                      </a:lnTo>
                      <a:lnTo>
                        <a:pt x="1794" y="1505"/>
                      </a:lnTo>
                      <a:lnTo>
                        <a:pt x="1916" y="168"/>
                      </a:lnTo>
                      <a:cubicBezTo>
                        <a:pt x="1916" y="168"/>
                        <a:pt x="1931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653;p73">
                  <a:extLst>
                    <a:ext uri="{FF2B5EF4-FFF2-40B4-BE49-F238E27FC236}">
                      <a16:creationId xmlns:a16="http://schemas.microsoft.com/office/drawing/2014/main" id="{D3B0EC03-F849-BC62-9834-E1B893FC3827}"/>
                    </a:ext>
                  </a:extLst>
                </p:cNvPr>
                <p:cNvSpPr/>
                <p:nvPr/>
              </p:nvSpPr>
              <p:spPr>
                <a:xfrm>
                  <a:off x="1790072" y="5507155"/>
                  <a:ext cx="299533" cy="45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1" h="8254" extrusionOk="0">
                      <a:moveTo>
                        <a:pt x="3562" y="1"/>
                      </a:moveTo>
                      <a:cubicBezTo>
                        <a:pt x="3455" y="1"/>
                        <a:pt x="3465" y="168"/>
                        <a:pt x="3465" y="168"/>
                      </a:cubicBezTo>
                      <a:lnTo>
                        <a:pt x="3587" y="1505"/>
                      </a:lnTo>
                      <a:lnTo>
                        <a:pt x="0" y="4545"/>
                      </a:lnTo>
                      <a:lnTo>
                        <a:pt x="2128" y="8253"/>
                      </a:lnTo>
                      <a:cubicBezTo>
                        <a:pt x="2128" y="8253"/>
                        <a:pt x="5380" y="5669"/>
                        <a:pt x="5228" y="2204"/>
                      </a:cubicBezTo>
                      <a:cubicBezTo>
                        <a:pt x="4138" y="370"/>
                        <a:pt x="3721" y="1"/>
                        <a:pt x="3562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664;p74">
                  <a:extLst>
                    <a:ext uri="{FF2B5EF4-FFF2-40B4-BE49-F238E27FC236}">
                      <a16:creationId xmlns:a16="http://schemas.microsoft.com/office/drawing/2014/main" id="{B13535C4-CDD0-5457-0BB4-E6C1BB6CA0D6}"/>
                    </a:ext>
                  </a:extLst>
                </p:cNvPr>
                <p:cNvSpPr/>
                <p:nvPr/>
              </p:nvSpPr>
              <p:spPr>
                <a:xfrm>
                  <a:off x="958290" y="4810975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665;p74">
                  <a:extLst>
                    <a:ext uri="{FF2B5EF4-FFF2-40B4-BE49-F238E27FC236}">
                      <a16:creationId xmlns:a16="http://schemas.microsoft.com/office/drawing/2014/main" id="{9B718FF2-90A4-20C9-D93E-18A592A71465}"/>
                    </a:ext>
                  </a:extLst>
                </p:cNvPr>
                <p:cNvSpPr/>
                <p:nvPr/>
              </p:nvSpPr>
              <p:spPr>
                <a:xfrm>
                  <a:off x="2219013" y="4810975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667;p74">
                  <a:extLst>
                    <a:ext uri="{FF2B5EF4-FFF2-40B4-BE49-F238E27FC236}">
                      <a16:creationId xmlns:a16="http://schemas.microsoft.com/office/drawing/2014/main" id="{FC3AA2BB-3087-E3AB-E4D5-38EBB6717A3C}"/>
                    </a:ext>
                  </a:extLst>
                </p:cNvPr>
                <p:cNvSpPr/>
                <p:nvPr/>
              </p:nvSpPr>
              <p:spPr>
                <a:xfrm>
                  <a:off x="1170134" y="4106942"/>
                  <a:ext cx="1187899" cy="1425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0" y="14056"/>
                        <a:pt x="92" y="14542"/>
                        <a:pt x="244" y="16092"/>
                      </a:cubicBezTo>
                      <a:cubicBezTo>
                        <a:pt x="608" y="19223"/>
                        <a:pt x="2098" y="21928"/>
                        <a:pt x="4925" y="23448"/>
                      </a:cubicBezTo>
                      <a:cubicBezTo>
                        <a:pt x="6673" y="24388"/>
                        <a:pt x="8816" y="24944"/>
                        <a:pt x="10917" y="24944"/>
                      </a:cubicBezTo>
                      <a:cubicBezTo>
                        <a:pt x="12212" y="24944"/>
                        <a:pt x="13491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0" y="13"/>
                        <a:pt x="11520" y="13"/>
                      </a:cubicBezTo>
                      <a:cubicBezTo>
                        <a:pt x="11520" y="13"/>
                        <a:pt x="11364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670;p74">
                  <a:extLst>
                    <a:ext uri="{FF2B5EF4-FFF2-40B4-BE49-F238E27FC236}">
                      <a16:creationId xmlns:a16="http://schemas.microsoft.com/office/drawing/2014/main" id="{6978EB11-2DD2-8076-0C6B-2761E6F1D17C}"/>
                    </a:ext>
                  </a:extLst>
                </p:cNvPr>
                <p:cNvSpPr/>
                <p:nvPr/>
              </p:nvSpPr>
              <p:spPr>
                <a:xfrm>
                  <a:off x="2021052" y="4890845"/>
                  <a:ext cx="60846" cy="121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3" y="0"/>
                        <a:pt x="0" y="487"/>
                        <a:pt x="0" y="1064"/>
                      </a:cubicBezTo>
                      <a:cubicBezTo>
                        <a:pt x="0" y="1642"/>
                        <a:pt x="243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671;p74">
                  <a:extLst>
                    <a:ext uri="{FF2B5EF4-FFF2-40B4-BE49-F238E27FC236}">
                      <a16:creationId xmlns:a16="http://schemas.microsoft.com/office/drawing/2014/main" id="{2641CDD4-9145-F412-5D91-1A60F4A44C53}"/>
                    </a:ext>
                  </a:extLst>
                </p:cNvPr>
                <p:cNvSpPr/>
                <p:nvPr/>
              </p:nvSpPr>
              <p:spPr>
                <a:xfrm>
                  <a:off x="1692831" y="4981112"/>
                  <a:ext cx="74729" cy="80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4" y="31"/>
                        <a:pt x="821" y="92"/>
                        <a:pt x="608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6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2" y="1402"/>
                        <a:pt x="686" y="1403"/>
                        <a:pt x="709" y="1403"/>
                      </a:cubicBezTo>
                      <a:cubicBezTo>
                        <a:pt x="958" y="1403"/>
                        <a:pt x="1196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1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4" y="882"/>
                        <a:pt x="304" y="822"/>
                      </a:cubicBezTo>
                      <a:cubicBezTo>
                        <a:pt x="304" y="700"/>
                        <a:pt x="517" y="518"/>
                        <a:pt x="700" y="396"/>
                      </a:cubicBezTo>
                      <a:cubicBezTo>
                        <a:pt x="912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672;p74">
                  <a:extLst>
                    <a:ext uri="{FF2B5EF4-FFF2-40B4-BE49-F238E27FC236}">
                      <a16:creationId xmlns:a16="http://schemas.microsoft.com/office/drawing/2014/main" id="{1FC7A9E2-E340-16EC-97AE-DCF53B6BA192}"/>
                    </a:ext>
                  </a:extLst>
                </p:cNvPr>
                <p:cNvSpPr/>
                <p:nvPr/>
              </p:nvSpPr>
              <p:spPr>
                <a:xfrm>
                  <a:off x="1685861" y="5142623"/>
                  <a:ext cx="165056" cy="4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" h="858" extrusionOk="0">
                      <a:moveTo>
                        <a:pt x="2889" y="1"/>
                      </a:moveTo>
                      <a:cubicBezTo>
                        <a:pt x="2676" y="183"/>
                        <a:pt x="2433" y="335"/>
                        <a:pt x="2189" y="426"/>
                      </a:cubicBezTo>
                      <a:cubicBezTo>
                        <a:pt x="2013" y="527"/>
                        <a:pt x="1795" y="586"/>
                        <a:pt x="1587" y="586"/>
                      </a:cubicBezTo>
                      <a:cubicBezTo>
                        <a:pt x="1544" y="586"/>
                        <a:pt x="1502" y="583"/>
                        <a:pt x="1460" y="578"/>
                      </a:cubicBezTo>
                      <a:cubicBezTo>
                        <a:pt x="1217" y="578"/>
                        <a:pt x="943" y="487"/>
                        <a:pt x="700" y="396"/>
                      </a:cubicBezTo>
                      <a:cubicBezTo>
                        <a:pt x="457" y="305"/>
                        <a:pt x="214" y="183"/>
                        <a:pt x="1" y="1"/>
                      </a:cubicBezTo>
                      <a:lnTo>
                        <a:pt x="1" y="1"/>
                      </a:lnTo>
                      <a:cubicBezTo>
                        <a:pt x="305" y="487"/>
                        <a:pt x="852" y="821"/>
                        <a:pt x="1460" y="852"/>
                      </a:cubicBezTo>
                      <a:cubicBezTo>
                        <a:pt x="1499" y="856"/>
                        <a:pt x="1538" y="858"/>
                        <a:pt x="1578" y="858"/>
                      </a:cubicBezTo>
                      <a:cubicBezTo>
                        <a:pt x="1841" y="858"/>
                        <a:pt x="2099" y="771"/>
                        <a:pt x="2311" y="639"/>
                      </a:cubicBezTo>
                      <a:cubicBezTo>
                        <a:pt x="2433" y="578"/>
                        <a:pt x="2524" y="457"/>
                        <a:pt x="2645" y="365"/>
                      </a:cubicBezTo>
                      <a:cubicBezTo>
                        <a:pt x="2737" y="244"/>
                        <a:pt x="2828" y="122"/>
                        <a:pt x="2889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1673;p74">
                  <a:extLst>
                    <a:ext uri="{FF2B5EF4-FFF2-40B4-BE49-F238E27FC236}">
                      <a16:creationId xmlns:a16="http://schemas.microsoft.com/office/drawing/2014/main" id="{96C59A7A-4511-F4BC-918F-B45C807B9F36}"/>
                    </a:ext>
                  </a:extLst>
                </p:cNvPr>
                <p:cNvSpPr/>
                <p:nvPr/>
              </p:nvSpPr>
              <p:spPr>
                <a:xfrm>
                  <a:off x="1366381" y="5080122"/>
                  <a:ext cx="128548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220" extrusionOk="0">
                      <a:moveTo>
                        <a:pt x="1125" y="0"/>
                      </a:moveTo>
                      <a:cubicBezTo>
                        <a:pt x="517" y="0"/>
                        <a:pt x="0" y="487"/>
                        <a:pt x="0" y="1095"/>
                      </a:cubicBezTo>
                      <a:cubicBezTo>
                        <a:pt x="0" y="1733"/>
                        <a:pt x="517" y="2219"/>
                        <a:pt x="1125" y="2219"/>
                      </a:cubicBezTo>
                      <a:cubicBezTo>
                        <a:pt x="1733" y="2219"/>
                        <a:pt x="2249" y="1733"/>
                        <a:pt x="2249" y="1095"/>
                      </a:cubicBezTo>
                      <a:cubicBezTo>
                        <a:pt x="2249" y="48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kumimoji="0"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1674;p74">
                  <a:extLst>
                    <a:ext uri="{FF2B5EF4-FFF2-40B4-BE49-F238E27FC236}">
                      <a16:creationId xmlns:a16="http://schemas.microsoft.com/office/drawing/2014/main" id="{7DE1D531-F460-686D-FCE8-C25E2F2F3558}"/>
                    </a:ext>
                  </a:extLst>
                </p:cNvPr>
                <p:cNvSpPr/>
                <p:nvPr/>
              </p:nvSpPr>
              <p:spPr>
                <a:xfrm>
                  <a:off x="2017567" y="5088806"/>
                  <a:ext cx="126834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0"/>
                      </a:moveTo>
                      <a:cubicBezTo>
                        <a:pt x="517" y="0"/>
                        <a:pt x="1" y="517"/>
                        <a:pt x="1" y="1125"/>
                      </a:cubicBezTo>
                      <a:cubicBezTo>
                        <a:pt x="1" y="1733"/>
                        <a:pt x="517" y="2219"/>
                        <a:pt x="1125" y="2219"/>
                      </a:cubicBezTo>
                      <a:cubicBezTo>
                        <a:pt x="1733" y="2219"/>
                        <a:pt x="2219" y="1733"/>
                        <a:pt x="2219" y="1125"/>
                      </a:cubicBezTo>
                      <a:cubicBezTo>
                        <a:pt x="2219" y="51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kumimoji="0"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1675;p74">
                  <a:extLst>
                    <a:ext uri="{FF2B5EF4-FFF2-40B4-BE49-F238E27FC236}">
                      <a16:creationId xmlns:a16="http://schemas.microsoft.com/office/drawing/2014/main" id="{2E78784C-A7AA-0485-20E7-4B51E6CC6D59}"/>
                    </a:ext>
                  </a:extLst>
                </p:cNvPr>
                <p:cNvSpPr/>
                <p:nvPr/>
              </p:nvSpPr>
              <p:spPr>
                <a:xfrm>
                  <a:off x="1984602" y="4762241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6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10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1676;p74">
                  <a:extLst>
                    <a:ext uri="{FF2B5EF4-FFF2-40B4-BE49-F238E27FC236}">
                      <a16:creationId xmlns:a16="http://schemas.microsoft.com/office/drawing/2014/main" id="{55EDADAD-5E8A-9312-4CD0-C306BBEB03B1}"/>
                    </a:ext>
                  </a:extLst>
                </p:cNvPr>
                <p:cNvSpPr/>
                <p:nvPr/>
              </p:nvSpPr>
              <p:spPr>
                <a:xfrm>
                  <a:off x="1383749" y="4762241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7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41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1492;p69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0220E275-9B10-4CA6-7FEB-1B53D7FFA7CA}"/>
                    </a:ext>
                  </a:extLst>
                </p:cNvPr>
                <p:cNvSpPr/>
                <p:nvPr/>
              </p:nvSpPr>
              <p:spPr>
                <a:xfrm>
                  <a:off x="1679619" y="4836443"/>
                  <a:ext cx="179875" cy="9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1724;p75">
                  <a:extLst>
                    <a:ext uri="{FF2B5EF4-FFF2-40B4-BE49-F238E27FC236}">
                      <a16:creationId xmlns:a16="http://schemas.microsoft.com/office/drawing/2014/main" id="{325C8B32-D06A-DA5D-F7B0-BCDB9AA78E42}"/>
                    </a:ext>
                  </a:extLst>
                </p:cNvPr>
                <p:cNvSpPr/>
                <p:nvPr/>
              </p:nvSpPr>
              <p:spPr>
                <a:xfrm>
                  <a:off x="978211" y="4014307"/>
                  <a:ext cx="1586090" cy="926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66" h="16537" extrusionOk="0">
                      <a:moveTo>
                        <a:pt x="14674" y="1"/>
                      </a:moveTo>
                      <a:cubicBezTo>
                        <a:pt x="14660" y="1"/>
                        <a:pt x="14645" y="1"/>
                        <a:pt x="14630" y="1"/>
                      </a:cubicBezTo>
                      <a:cubicBezTo>
                        <a:pt x="0" y="61"/>
                        <a:pt x="3526" y="16042"/>
                        <a:pt x="3448" y="16526"/>
                      </a:cubicBezTo>
                      <a:lnTo>
                        <a:pt x="3448" y="16526"/>
                      </a:lnTo>
                      <a:cubicBezTo>
                        <a:pt x="3874" y="15284"/>
                        <a:pt x="4633" y="14164"/>
                        <a:pt x="5846" y="13588"/>
                      </a:cubicBezTo>
                      <a:cubicBezTo>
                        <a:pt x="6849" y="13101"/>
                        <a:pt x="7974" y="12889"/>
                        <a:pt x="9038" y="12494"/>
                      </a:cubicBezTo>
                      <a:cubicBezTo>
                        <a:pt x="10010" y="12159"/>
                        <a:pt x="10983" y="11703"/>
                        <a:pt x="11864" y="11156"/>
                      </a:cubicBezTo>
                      <a:cubicBezTo>
                        <a:pt x="13597" y="10153"/>
                        <a:pt x="15147" y="8816"/>
                        <a:pt x="16454" y="7296"/>
                      </a:cubicBezTo>
                      <a:cubicBezTo>
                        <a:pt x="16758" y="6931"/>
                        <a:pt x="17062" y="6566"/>
                        <a:pt x="17305" y="6141"/>
                      </a:cubicBezTo>
                      <a:cubicBezTo>
                        <a:pt x="17488" y="5898"/>
                        <a:pt x="18004" y="5199"/>
                        <a:pt x="17974" y="4895"/>
                      </a:cubicBezTo>
                      <a:lnTo>
                        <a:pt x="17974" y="4895"/>
                      </a:lnTo>
                      <a:cubicBezTo>
                        <a:pt x="18764" y="10822"/>
                        <a:pt x="24783" y="14560"/>
                        <a:pt x="24783" y="14560"/>
                      </a:cubicBezTo>
                      <a:cubicBezTo>
                        <a:pt x="24783" y="14560"/>
                        <a:pt x="28665" y="1"/>
                        <a:pt x="14674" y="1"/>
                      </a:cubicBezTo>
                      <a:close/>
                      <a:moveTo>
                        <a:pt x="3448" y="16526"/>
                      </a:moveTo>
                      <a:cubicBezTo>
                        <a:pt x="3447" y="16530"/>
                        <a:pt x="3446" y="16533"/>
                        <a:pt x="3445" y="16536"/>
                      </a:cubicBezTo>
                      <a:cubicBezTo>
                        <a:pt x="3446" y="16534"/>
                        <a:pt x="3447" y="16531"/>
                        <a:pt x="3448" y="1652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1654;p73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11935D8D-0FDD-5DDA-16EF-101F25BB16DF}"/>
                    </a:ext>
                  </a:extLst>
                </p:cNvPr>
                <p:cNvSpPr/>
                <p:nvPr/>
              </p:nvSpPr>
              <p:spPr>
                <a:xfrm>
                  <a:off x="938745" y="6270190"/>
                  <a:ext cx="1678200" cy="3393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en" sz="1600" kern="0" dirty="0">
                      <a:solidFill>
                        <a:srgbClr val="40474B"/>
                      </a:solidFill>
                      <a:latin typeface="Hammersmith One"/>
                      <a:ea typeface="Hammersmith One"/>
                      <a:cs typeface="Hammersmith One"/>
                      <a:sym typeface="Hammersmith One"/>
                    </a:rPr>
                    <a:t>Nakashima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0474B"/>
                    </a:solidFill>
                    <a:effectLst/>
                    <a:uLnTx/>
                    <a:uFillTx/>
                    <a:latin typeface="Hammersmith One"/>
                    <a:ea typeface="Hammersmith One"/>
                    <a:cs typeface="Hammersmith One"/>
                    <a:sym typeface="Hammersmith One"/>
                  </a:endParaRPr>
                </a:p>
              </p:txBody>
            </p:sp>
          </p:grpSp>
          <p:pic>
            <p:nvPicPr>
              <p:cNvPr id="186" name="図 185">
                <a:extLst>
                  <a:ext uri="{FF2B5EF4-FFF2-40B4-BE49-F238E27FC236}">
                    <a16:creationId xmlns:a16="http://schemas.microsoft.com/office/drawing/2014/main" id="{962AD292-9370-EBCE-24C2-73DEE1D6D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1849"/>
              <a:stretch/>
            </p:blipFill>
            <p:spPr>
              <a:xfrm>
                <a:off x="6990969" y="3648776"/>
                <a:ext cx="1755800" cy="173339"/>
              </a:xfrm>
              <a:prstGeom prst="rect">
                <a:avLst/>
              </a:prstGeom>
            </p:spPr>
          </p:pic>
        </p:grpSp>
        <p:sp>
          <p:nvSpPr>
            <p:cNvPr id="374" name="Google Shape;1670;p74">
              <a:extLst>
                <a:ext uri="{FF2B5EF4-FFF2-40B4-BE49-F238E27FC236}">
                  <a16:creationId xmlns:a16="http://schemas.microsoft.com/office/drawing/2014/main" id="{03B612F6-0846-B938-0B6E-BEB85EECF0D5}"/>
                </a:ext>
              </a:extLst>
            </p:cNvPr>
            <p:cNvSpPr/>
            <p:nvPr/>
          </p:nvSpPr>
          <p:spPr>
            <a:xfrm>
              <a:off x="2681594" y="1905737"/>
              <a:ext cx="45469" cy="79932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404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四角形: 上の 2 つの角を丸める 374">
              <a:extLst>
                <a:ext uri="{FF2B5EF4-FFF2-40B4-BE49-F238E27FC236}">
                  <a16:creationId xmlns:a16="http://schemas.microsoft.com/office/drawing/2014/main" id="{5C98BAC1-177C-0328-89EA-30034DA6A2FC}"/>
                </a:ext>
              </a:extLst>
            </p:cNvPr>
            <p:cNvSpPr/>
            <p:nvPr/>
          </p:nvSpPr>
          <p:spPr>
            <a:xfrm rot="10800000">
              <a:off x="2985257" y="1865101"/>
              <a:ext cx="301558" cy="148472"/>
            </a:xfrm>
            <a:prstGeom prst="round2Same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四角形: 上の 2 つの角を丸める 375">
              <a:extLst>
                <a:ext uri="{FF2B5EF4-FFF2-40B4-BE49-F238E27FC236}">
                  <a16:creationId xmlns:a16="http://schemas.microsoft.com/office/drawing/2014/main" id="{60498100-52EB-7DAC-66EA-50482895D9BC}"/>
                </a:ext>
              </a:extLst>
            </p:cNvPr>
            <p:cNvSpPr/>
            <p:nvPr/>
          </p:nvSpPr>
          <p:spPr>
            <a:xfrm rot="10800000">
              <a:off x="2533704" y="1849845"/>
              <a:ext cx="301558" cy="148472"/>
            </a:xfrm>
            <a:prstGeom prst="round2Same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77" name="図 376">
            <a:extLst>
              <a:ext uri="{FF2B5EF4-FFF2-40B4-BE49-F238E27FC236}">
                <a16:creationId xmlns:a16="http://schemas.microsoft.com/office/drawing/2014/main" id="{391BC2D4-38F2-EBF2-D984-494E1EC2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108" y="79882"/>
            <a:ext cx="754175" cy="797618"/>
          </a:xfrm>
          <a:prstGeom prst="rect">
            <a:avLst/>
          </a:prstGeom>
        </p:spPr>
      </p:pic>
      <p:sp>
        <p:nvSpPr>
          <p:cNvPr id="380" name="Google Shape;1809;p80">
            <a:extLst>
              <a:ext uri="{FF2B5EF4-FFF2-40B4-BE49-F238E27FC236}">
                <a16:creationId xmlns:a16="http://schemas.microsoft.com/office/drawing/2014/main" id="{C22F8554-7F60-2210-F39D-0D893BFCEC95}"/>
              </a:ext>
            </a:extLst>
          </p:cNvPr>
          <p:cNvSpPr txBox="1"/>
          <p:nvPr/>
        </p:nvSpPr>
        <p:spPr>
          <a:xfrm>
            <a:off x="210814" y="1008272"/>
            <a:ext cx="2148231" cy="711730"/>
          </a:xfrm>
          <a:prstGeom prst="rect">
            <a:avLst/>
          </a:prstGeom>
          <a:solidFill>
            <a:srgbClr val="C8A591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mmersmith One"/>
                <a:ea typeface="Glass Antiqua"/>
                <a:cs typeface="Glass Antiqua"/>
                <a:sym typeface="Hammersmith One"/>
              </a:rPr>
              <a:t>Member</a:t>
            </a:r>
            <a:b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ss Antiqua"/>
                <a:ea typeface="Glass Antiqua"/>
                <a:cs typeface="Glass Antiqua"/>
                <a:sym typeface="Glass Antiqua"/>
              </a:rPr>
            </a:b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lass Antiqua"/>
              <a:ea typeface="Glass Antiqua"/>
              <a:cs typeface="Glass Antiqua"/>
              <a:sym typeface="Glass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57338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>
            <a:cxnSpLocks/>
          </p:cNvCxnSpPr>
          <p:nvPr/>
        </p:nvCxnSpPr>
        <p:spPr>
          <a:xfrm flipV="1">
            <a:off x="1894099" y="927417"/>
            <a:ext cx="8419967" cy="6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サブタイトル 2"/>
          <p:cNvSpPr txBox="1">
            <a:spLocks/>
          </p:cNvSpPr>
          <p:nvPr/>
        </p:nvSpPr>
        <p:spPr>
          <a:xfrm>
            <a:off x="2689119" y="157976"/>
            <a:ext cx="6400800" cy="7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dirty="0">
                <a:solidFill>
                  <a:schemeClr val="tx1"/>
                </a:solidFill>
                <a:latin typeface="游ゴシック体 ボールド"/>
                <a:ea typeface="游ゴシック体 ボールド"/>
                <a:cs typeface="游ゴシック体 ボールド"/>
              </a:rPr>
              <a:t> </a:t>
            </a: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9724207" y="6233789"/>
            <a:ext cx="441330" cy="46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ja-JP" altLang="en-US" sz="20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12" name="サブタイトル 2"/>
          <p:cNvSpPr txBox="1">
            <a:spLocks/>
          </p:cNvSpPr>
          <p:nvPr/>
        </p:nvSpPr>
        <p:spPr>
          <a:xfrm>
            <a:off x="1892643" y="1488186"/>
            <a:ext cx="8272895" cy="215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ja-JP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algn="l">
              <a:lnSpc>
                <a:spcPct val="120000"/>
              </a:lnSpc>
            </a:pPr>
            <a:endParaRPr lang="ja-JP" altLang="en-US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14" name="サブタイトル 2"/>
          <p:cNvSpPr txBox="1">
            <a:spLocks/>
          </p:cNvSpPr>
          <p:nvPr/>
        </p:nvSpPr>
        <p:spPr>
          <a:xfrm>
            <a:off x="1892644" y="4505032"/>
            <a:ext cx="6131345" cy="8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4400" dirty="0">
              <a:solidFill>
                <a:srgbClr val="FF0000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AD092AF-140E-2754-3EE9-EAA7688C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37657" y="50760"/>
            <a:ext cx="754175" cy="79761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CDA8D3F-23A0-0AF2-EC40-EADF282B4EAB}"/>
              </a:ext>
            </a:extLst>
          </p:cNvPr>
          <p:cNvSpPr txBox="1"/>
          <p:nvPr/>
        </p:nvSpPr>
        <p:spPr>
          <a:xfrm>
            <a:off x="2993385" y="87392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b="1" dirty="0"/>
              <a:t>発表内容項目</a:t>
            </a:r>
            <a:endParaRPr kumimoji="1" lang="ja-JP" altLang="en-US" sz="4400" b="1" dirty="0"/>
          </a:p>
        </p:txBody>
      </p:sp>
      <p:sp>
        <p:nvSpPr>
          <p:cNvPr id="51" name="Google Shape;1808;p80">
            <a:extLst>
              <a:ext uri="{FF2B5EF4-FFF2-40B4-BE49-F238E27FC236}">
                <a16:creationId xmlns:a16="http://schemas.microsoft.com/office/drawing/2014/main" id="{6A269A0B-38BA-ED03-5FC0-AE5C5C33D0CE}"/>
              </a:ext>
            </a:extLst>
          </p:cNvPr>
          <p:cNvSpPr/>
          <p:nvPr/>
        </p:nvSpPr>
        <p:spPr>
          <a:xfrm>
            <a:off x="2222033" y="1209711"/>
            <a:ext cx="7943504" cy="524133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1809;p80">
            <a:extLst>
              <a:ext uri="{FF2B5EF4-FFF2-40B4-BE49-F238E27FC236}">
                <a16:creationId xmlns:a16="http://schemas.microsoft.com/office/drawing/2014/main" id="{FAE61A77-8737-BCFF-6E20-1DD9BEAF7FE4}"/>
              </a:ext>
            </a:extLst>
          </p:cNvPr>
          <p:cNvSpPr txBox="1"/>
          <p:nvPr/>
        </p:nvSpPr>
        <p:spPr>
          <a:xfrm>
            <a:off x="4014745" y="1033132"/>
            <a:ext cx="4358080" cy="711730"/>
          </a:xfrm>
          <a:prstGeom prst="rect">
            <a:avLst/>
          </a:prstGeom>
          <a:solidFill>
            <a:srgbClr val="C8A591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u="sng" kern="0" dirty="0">
                <a:solidFill>
                  <a:srgbClr val="FFFFFF"/>
                </a:solidFill>
                <a:latin typeface="Hammersmith One"/>
                <a:ea typeface="Glass Antiqua"/>
                <a:cs typeface="Glass Antiqua"/>
                <a:sym typeface="Hammersmith One"/>
              </a:rPr>
              <a:t>Menu</a:t>
            </a:r>
            <a:b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ss Antiqua"/>
                <a:ea typeface="Glass Antiqua"/>
                <a:cs typeface="Glass Antiqua"/>
                <a:sym typeface="Glass Antiqua"/>
              </a:rPr>
            </a:b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lass Antiqua"/>
              <a:ea typeface="Glass Antiqua"/>
              <a:cs typeface="Glass Antiqua"/>
              <a:sym typeface="Glass Antiqu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638DAFD-2C9C-BE90-9ADE-EC7FC1CD36A8}"/>
              </a:ext>
            </a:extLst>
          </p:cNvPr>
          <p:cNvSpPr txBox="1"/>
          <p:nvPr/>
        </p:nvSpPr>
        <p:spPr>
          <a:xfrm>
            <a:off x="4865550" y="1921441"/>
            <a:ext cx="327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Manjari"/>
              </a:rPr>
              <a:t>開発背景</a:t>
            </a:r>
            <a:endParaRPr kumimoji="1" lang="en-US" altLang="ja-JP" sz="3600" dirty="0">
              <a:latin typeface="Manjari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8FDEDEB-2615-A8A9-0FEE-DD679DC7CC98}"/>
              </a:ext>
            </a:extLst>
          </p:cNvPr>
          <p:cNvSpPr txBox="1"/>
          <p:nvPr/>
        </p:nvSpPr>
        <p:spPr>
          <a:xfrm>
            <a:off x="4865550" y="2568685"/>
            <a:ext cx="327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Manjari"/>
              </a:rPr>
              <a:t>開発目的</a:t>
            </a:r>
            <a:endParaRPr lang="en-US" altLang="ja-JP" sz="3600" dirty="0">
              <a:latin typeface="Manjari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8C8FE1F-683B-97A2-88D2-D0BFC0E4DD96}"/>
              </a:ext>
            </a:extLst>
          </p:cNvPr>
          <p:cNvSpPr txBox="1"/>
          <p:nvPr/>
        </p:nvSpPr>
        <p:spPr>
          <a:xfrm>
            <a:off x="4865549" y="3183334"/>
            <a:ext cx="327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Manjari"/>
              </a:rPr>
              <a:t>コンセプト</a:t>
            </a:r>
            <a:endParaRPr lang="en-US" altLang="ja-JP" sz="3600" dirty="0">
              <a:latin typeface="Manjari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7532C13-0BAB-EFEA-5A69-811CFB7D6CE2}"/>
              </a:ext>
            </a:extLst>
          </p:cNvPr>
          <p:cNvSpPr txBox="1"/>
          <p:nvPr/>
        </p:nvSpPr>
        <p:spPr>
          <a:xfrm>
            <a:off x="4865548" y="3792264"/>
            <a:ext cx="327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Manjari"/>
              </a:rPr>
              <a:t>実演</a:t>
            </a:r>
            <a:endParaRPr kumimoji="1" lang="en-US" altLang="ja-JP" sz="3600" dirty="0">
              <a:latin typeface="Manjari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F9546B5-3D95-5C76-F565-EB55DD124403}"/>
              </a:ext>
            </a:extLst>
          </p:cNvPr>
          <p:cNvSpPr txBox="1"/>
          <p:nvPr/>
        </p:nvSpPr>
        <p:spPr>
          <a:xfrm>
            <a:off x="4865548" y="4445227"/>
            <a:ext cx="327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Manjari"/>
              </a:rPr>
              <a:t>課題点</a:t>
            </a:r>
            <a:endParaRPr kumimoji="1" lang="en-US" altLang="ja-JP" sz="3600" dirty="0">
              <a:latin typeface="Manjari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703943A-5814-D2F1-1929-FDC6033C3A7F}"/>
              </a:ext>
            </a:extLst>
          </p:cNvPr>
          <p:cNvSpPr txBox="1"/>
          <p:nvPr/>
        </p:nvSpPr>
        <p:spPr>
          <a:xfrm>
            <a:off x="4865548" y="5098190"/>
            <a:ext cx="327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Manjari"/>
              </a:rPr>
              <a:t>研修の感想</a:t>
            </a:r>
            <a:endParaRPr kumimoji="1" lang="en-US" altLang="ja-JP" sz="3600" dirty="0">
              <a:latin typeface="Manjari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9C599E5-35DD-9F9C-BDB0-C0B45D26F182}"/>
              </a:ext>
            </a:extLst>
          </p:cNvPr>
          <p:cNvSpPr txBox="1"/>
          <p:nvPr/>
        </p:nvSpPr>
        <p:spPr>
          <a:xfrm>
            <a:off x="4865548" y="5742024"/>
            <a:ext cx="327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Manjari"/>
              </a:rPr>
              <a:t>今後の目標</a:t>
            </a:r>
            <a:endParaRPr kumimoji="1" lang="en-US" altLang="ja-JP" sz="3600" dirty="0">
              <a:latin typeface="Manjari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F789544-A54A-07D6-808C-59E818AA1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241" y="2000691"/>
            <a:ext cx="1031843" cy="497452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0C71EB77-CA7F-23FB-3C4B-A05B7B2C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737" y="80695"/>
            <a:ext cx="754175" cy="797618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EF38BF25-AA5B-08A8-4E5A-53EFA050F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114" y="2645333"/>
            <a:ext cx="1030612" cy="49745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BB325327-7B98-C877-F687-F09E7AD7E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114" y="3281933"/>
            <a:ext cx="1030612" cy="496858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87ADFEE5-BF0A-89B0-BCD5-9B5416FD7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9113" y="3866087"/>
            <a:ext cx="1030613" cy="498684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E385B575-7C69-16D0-4964-1D51828B2A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9113" y="4525891"/>
            <a:ext cx="1030610" cy="497451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06367CE0-CEC8-7511-965D-FC83F1DB9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9113" y="5179501"/>
            <a:ext cx="1028417" cy="495800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E25E4FA1-4FDD-8C1B-E50E-0C582867D3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9113" y="5824868"/>
            <a:ext cx="1028417" cy="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1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思考の吹き出し: 雲形 14">
            <a:extLst>
              <a:ext uri="{FF2B5EF4-FFF2-40B4-BE49-F238E27FC236}">
                <a16:creationId xmlns:a16="http://schemas.microsoft.com/office/drawing/2014/main" id="{25EE3A97-0FDC-6578-E02E-DA1DD68FE080}"/>
              </a:ext>
            </a:extLst>
          </p:cNvPr>
          <p:cNvSpPr/>
          <p:nvPr/>
        </p:nvSpPr>
        <p:spPr>
          <a:xfrm flipH="1">
            <a:off x="-2" y="990570"/>
            <a:ext cx="9502881" cy="4887907"/>
          </a:xfrm>
          <a:prstGeom prst="cloudCallout">
            <a:avLst>
              <a:gd name="adj1" fmla="val -52696"/>
              <a:gd name="adj2" fmla="val 37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cxnSpLocks/>
          </p:cNvCxnSpPr>
          <p:nvPr/>
        </p:nvCxnSpPr>
        <p:spPr>
          <a:xfrm flipV="1">
            <a:off x="1910264" y="935220"/>
            <a:ext cx="8403803" cy="4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サブタイトル 2"/>
          <p:cNvSpPr txBox="1">
            <a:spLocks/>
          </p:cNvSpPr>
          <p:nvPr/>
        </p:nvSpPr>
        <p:spPr>
          <a:xfrm>
            <a:off x="2689119" y="157976"/>
            <a:ext cx="6400800" cy="7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dirty="0">
                <a:solidFill>
                  <a:schemeClr val="tx1"/>
                </a:solidFill>
                <a:latin typeface="游ゴシック体 ボールド"/>
                <a:ea typeface="游ゴシック体 ボールド"/>
                <a:cs typeface="游ゴシック体 ボールド"/>
              </a:rPr>
              <a:t> </a:t>
            </a:r>
          </a:p>
        </p:txBody>
      </p:sp>
      <p:sp>
        <p:nvSpPr>
          <p:cNvPr id="12" name="サブタイトル 2"/>
          <p:cNvSpPr txBox="1">
            <a:spLocks/>
          </p:cNvSpPr>
          <p:nvPr/>
        </p:nvSpPr>
        <p:spPr>
          <a:xfrm>
            <a:off x="2041172" y="1368651"/>
            <a:ext cx="8272895" cy="215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ja-JP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algn="l">
              <a:lnSpc>
                <a:spcPct val="120000"/>
              </a:lnSpc>
            </a:pPr>
            <a:endParaRPr lang="ja-JP" altLang="en-US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14" name="サブタイトル 2"/>
          <p:cNvSpPr txBox="1">
            <a:spLocks/>
          </p:cNvSpPr>
          <p:nvPr/>
        </p:nvSpPr>
        <p:spPr>
          <a:xfrm>
            <a:off x="2041173" y="4385497"/>
            <a:ext cx="6131345" cy="8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4400" dirty="0">
              <a:solidFill>
                <a:srgbClr val="FF0000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grpSp>
        <p:nvGrpSpPr>
          <p:cNvPr id="41" name="Google Shape;4686;p134">
            <a:extLst>
              <a:ext uri="{FF2B5EF4-FFF2-40B4-BE49-F238E27FC236}">
                <a16:creationId xmlns:a16="http://schemas.microsoft.com/office/drawing/2014/main" id="{50546C77-B984-5CEC-0C10-399AC9DF6F4B}"/>
              </a:ext>
            </a:extLst>
          </p:cNvPr>
          <p:cNvGrpSpPr/>
          <p:nvPr/>
        </p:nvGrpSpPr>
        <p:grpSpPr>
          <a:xfrm>
            <a:off x="5844735" y="2590173"/>
            <a:ext cx="2573088" cy="1513202"/>
            <a:chOff x="233350" y="949250"/>
            <a:chExt cx="7137300" cy="3802300"/>
          </a:xfrm>
        </p:grpSpPr>
        <p:sp>
          <p:nvSpPr>
            <p:cNvPr id="42" name="Google Shape;4687;p134">
              <a:extLst>
                <a:ext uri="{FF2B5EF4-FFF2-40B4-BE49-F238E27FC236}">
                  <a16:creationId xmlns:a16="http://schemas.microsoft.com/office/drawing/2014/main" id="{B04570D3-4921-74E8-BC04-6448BABC774E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688;p134">
              <a:extLst>
                <a:ext uri="{FF2B5EF4-FFF2-40B4-BE49-F238E27FC236}">
                  <a16:creationId xmlns:a16="http://schemas.microsoft.com/office/drawing/2014/main" id="{7394A210-C815-086F-2A77-3E4B74CDFBEC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689;p134">
              <a:extLst>
                <a:ext uri="{FF2B5EF4-FFF2-40B4-BE49-F238E27FC236}">
                  <a16:creationId xmlns:a16="http://schemas.microsoft.com/office/drawing/2014/main" id="{18A4D232-6B4E-7457-55F2-D973B22DCAEA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690;p134">
              <a:extLst>
                <a:ext uri="{FF2B5EF4-FFF2-40B4-BE49-F238E27FC236}">
                  <a16:creationId xmlns:a16="http://schemas.microsoft.com/office/drawing/2014/main" id="{714C70CF-45CF-118C-FE64-3DA240BE2054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691;p134">
              <a:extLst>
                <a:ext uri="{FF2B5EF4-FFF2-40B4-BE49-F238E27FC236}">
                  <a16:creationId xmlns:a16="http://schemas.microsoft.com/office/drawing/2014/main" id="{31AB71ED-B8E1-1188-9BEE-6591B54B906A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692;p134">
              <a:extLst>
                <a:ext uri="{FF2B5EF4-FFF2-40B4-BE49-F238E27FC236}">
                  <a16:creationId xmlns:a16="http://schemas.microsoft.com/office/drawing/2014/main" id="{8D215FFF-0A55-23A6-8471-81271355F630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4693;p134">
              <a:extLst>
                <a:ext uri="{FF2B5EF4-FFF2-40B4-BE49-F238E27FC236}">
                  <a16:creationId xmlns:a16="http://schemas.microsoft.com/office/drawing/2014/main" id="{1F4B9DBA-CB3D-7C85-07E9-F31BE1E92E0D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694;p134">
              <a:extLst>
                <a:ext uri="{FF2B5EF4-FFF2-40B4-BE49-F238E27FC236}">
                  <a16:creationId xmlns:a16="http://schemas.microsoft.com/office/drawing/2014/main" id="{02DD663A-60FE-BF74-F1C1-A459385AB100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4695;p134">
              <a:extLst>
                <a:ext uri="{FF2B5EF4-FFF2-40B4-BE49-F238E27FC236}">
                  <a16:creationId xmlns:a16="http://schemas.microsoft.com/office/drawing/2014/main" id="{EC042D19-26BF-C8FE-8E97-14D10D3593FF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4696;p134">
              <a:extLst>
                <a:ext uri="{FF2B5EF4-FFF2-40B4-BE49-F238E27FC236}">
                  <a16:creationId xmlns:a16="http://schemas.microsoft.com/office/drawing/2014/main" id="{1E27B2F9-E29B-6484-37E6-86C0EE55C5B5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4697;p134">
              <a:extLst>
                <a:ext uri="{FF2B5EF4-FFF2-40B4-BE49-F238E27FC236}">
                  <a16:creationId xmlns:a16="http://schemas.microsoft.com/office/drawing/2014/main" id="{70780DDD-2AA2-B7AE-9542-A2EF25B2CF01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4698;p134">
              <a:extLst>
                <a:ext uri="{FF2B5EF4-FFF2-40B4-BE49-F238E27FC236}">
                  <a16:creationId xmlns:a16="http://schemas.microsoft.com/office/drawing/2014/main" id="{BC88A925-D9C1-0262-EF97-EEF97D15A512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4699;p134">
              <a:extLst>
                <a:ext uri="{FF2B5EF4-FFF2-40B4-BE49-F238E27FC236}">
                  <a16:creationId xmlns:a16="http://schemas.microsoft.com/office/drawing/2014/main" id="{2ACAC088-8798-219C-A770-4BB9DE954EDC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4700;p134">
              <a:extLst>
                <a:ext uri="{FF2B5EF4-FFF2-40B4-BE49-F238E27FC236}">
                  <a16:creationId xmlns:a16="http://schemas.microsoft.com/office/drawing/2014/main" id="{C457C776-5E8A-8E98-C562-7884E940AC0F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4701;p134">
              <a:extLst>
                <a:ext uri="{FF2B5EF4-FFF2-40B4-BE49-F238E27FC236}">
                  <a16:creationId xmlns:a16="http://schemas.microsoft.com/office/drawing/2014/main" id="{34C0814A-0D3E-AA2B-525A-9C0059D93522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4702;p134">
              <a:extLst>
                <a:ext uri="{FF2B5EF4-FFF2-40B4-BE49-F238E27FC236}">
                  <a16:creationId xmlns:a16="http://schemas.microsoft.com/office/drawing/2014/main" id="{D958D4CD-BF3D-9272-E093-6E1BC8363B30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4703;p134">
              <a:extLst>
                <a:ext uri="{FF2B5EF4-FFF2-40B4-BE49-F238E27FC236}">
                  <a16:creationId xmlns:a16="http://schemas.microsoft.com/office/drawing/2014/main" id="{8ADC32A9-E9E3-7D20-65A8-F43B13D5E107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4704;p134">
              <a:extLst>
                <a:ext uri="{FF2B5EF4-FFF2-40B4-BE49-F238E27FC236}">
                  <a16:creationId xmlns:a16="http://schemas.microsoft.com/office/drawing/2014/main" id="{705764F8-0319-5EEF-52BF-AB6651B022A5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4705;p134">
              <a:extLst>
                <a:ext uri="{FF2B5EF4-FFF2-40B4-BE49-F238E27FC236}">
                  <a16:creationId xmlns:a16="http://schemas.microsoft.com/office/drawing/2014/main" id="{BF93DB2C-382A-E968-216E-7EB0472FA6B7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4706;p134">
              <a:extLst>
                <a:ext uri="{FF2B5EF4-FFF2-40B4-BE49-F238E27FC236}">
                  <a16:creationId xmlns:a16="http://schemas.microsoft.com/office/drawing/2014/main" id="{266138B2-028D-AE7E-DB9D-203844441B75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4707;p134">
              <a:extLst>
                <a:ext uri="{FF2B5EF4-FFF2-40B4-BE49-F238E27FC236}">
                  <a16:creationId xmlns:a16="http://schemas.microsoft.com/office/drawing/2014/main" id="{4069F134-1887-8390-0650-D7CDE8383883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4708;p134">
              <a:extLst>
                <a:ext uri="{FF2B5EF4-FFF2-40B4-BE49-F238E27FC236}">
                  <a16:creationId xmlns:a16="http://schemas.microsoft.com/office/drawing/2014/main" id="{C1F72619-14E8-E2CF-645B-A09E5A827267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4709;p134">
              <a:extLst>
                <a:ext uri="{FF2B5EF4-FFF2-40B4-BE49-F238E27FC236}">
                  <a16:creationId xmlns:a16="http://schemas.microsoft.com/office/drawing/2014/main" id="{E177AD3E-76D0-59AB-2FD3-F620FE077053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4710;p134">
              <a:extLst>
                <a:ext uri="{FF2B5EF4-FFF2-40B4-BE49-F238E27FC236}">
                  <a16:creationId xmlns:a16="http://schemas.microsoft.com/office/drawing/2014/main" id="{3E2FEA84-76BE-B99B-1E24-B058D38C6470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4711;p134">
              <a:extLst>
                <a:ext uri="{FF2B5EF4-FFF2-40B4-BE49-F238E27FC236}">
                  <a16:creationId xmlns:a16="http://schemas.microsoft.com/office/drawing/2014/main" id="{424977FA-A229-9F31-8F7F-E7CD041A89FF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4712;p134">
              <a:extLst>
                <a:ext uri="{FF2B5EF4-FFF2-40B4-BE49-F238E27FC236}">
                  <a16:creationId xmlns:a16="http://schemas.microsoft.com/office/drawing/2014/main" id="{3E47DA01-82D6-2614-2C5F-C8F1018BA74F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4713;p134">
              <a:extLst>
                <a:ext uri="{FF2B5EF4-FFF2-40B4-BE49-F238E27FC236}">
                  <a16:creationId xmlns:a16="http://schemas.microsoft.com/office/drawing/2014/main" id="{C4C3436B-0092-58A2-35A5-687291388EB1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4714;p134">
              <a:extLst>
                <a:ext uri="{FF2B5EF4-FFF2-40B4-BE49-F238E27FC236}">
                  <a16:creationId xmlns:a16="http://schemas.microsoft.com/office/drawing/2014/main" id="{662C05EA-F21C-D8D2-FE52-BD1935F902B0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4715;p134">
              <a:extLst>
                <a:ext uri="{FF2B5EF4-FFF2-40B4-BE49-F238E27FC236}">
                  <a16:creationId xmlns:a16="http://schemas.microsoft.com/office/drawing/2014/main" id="{28F95723-B828-AECA-52E7-82E6B2D2195B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4716;p134">
              <a:extLst>
                <a:ext uri="{FF2B5EF4-FFF2-40B4-BE49-F238E27FC236}">
                  <a16:creationId xmlns:a16="http://schemas.microsoft.com/office/drawing/2014/main" id="{EE7CDFC9-7A45-78A0-A822-9C8D167D5BE8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4717;p134">
              <a:extLst>
                <a:ext uri="{FF2B5EF4-FFF2-40B4-BE49-F238E27FC236}">
                  <a16:creationId xmlns:a16="http://schemas.microsoft.com/office/drawing/2014/main" id="{7188B5F8-D066-94A6-1D0D-19A083985A07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4718;p134">
              <a:extLst>
                <a:ext uri="{FF2B5EF4-FFF2-40B4-BE49-F238E27FC236}">
                  <a16:creationId xmlns:a16="http://schemas.microsoft.com/office/drawing/2014/main" id="{1B89F8BB-55E1-E8E3-5F84-3A61DDC4846A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4719;p134">
              <a:extLst>
                <a:ext uri="{FF2B5EF4-FFF2-40B4-BE49-F238E27FC236}">
                  <a16:creationId xmlns:a16="http://schemas.microsoft.com/office/drawing/2014/main" id="{80E000C2-46B7-8C68-D2E6-08AB1F0805E5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4720;p134">
              <a:extLst>
                <a:ext uri="{FF2B5EF4-FFF2-40B4-BE49-F238E27FC236}">
                  <a16:creationId xmlns:a16="http://schemas.microsoft.com/office/drawing/2014/main" id="{FCD31BC5-A20D-A360-E8A6-608258DEDE5C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4721;p134">
              <a:extLst>
                <a:ext uri="{FF2B5EF4-FFF2-40B4-BE49-F238E27FC236}">
                  <a16:creationId xmlns:a16="http://schemas.microsoft.com/office/drawing/2014/main" id="{6C3E22AA-C7BA-896E-9DCE-3CFA789A032E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4722;p134">
              <a:extLst>
                <a:ext uri="{FF2B5EF4-FFF2-40B4-BE49-F238E27FC236}">
                  <a16:creationId xmlns:a16="http://schemas.microsoft.com/office/drawing/2014/main" id="{3F3252F4-CC0D-05EE-AD7F-A1F7C4128B13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4723;p134">
              <a:extLst>
                <a:ext uri="{FF2B5EF4-FFF2-40B4-BE49-F238E27FC236}">
                  <a16:creationId xmlns:a16="http://schemas.microsoft.com/office/drawing/2014/main" id="{024FCE44-7AC1-EAE2-671E-A9E6DB681E0F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4724;p134">
              <a:extLst>
                <a:ext uri="{FF2B5EF4-FFF2-40B4-BE49-F238E27FC236}">
                  <a16:creationId xmlns:a16="http://schemas.microsoft.com/office/drawing/2014/main" id="{C3F5665D-8AC2-975C-EF07-B655EF1B4BB5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4725;p134">
              <a:extLst>
                <a:ext uri="{FF2B5EF4-FFF2-40B4-BE49-F238E27FC236}">
                  <a16:creationId xmlns:a16="http://schemas.microsoft.com/office/drawing/2014/main" id="{1595FE83-1BCF-14B8-CCE1-822562B45CD4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4726;p134">
              <a:extLst>
                <a:ext uri="{FF2B5EF4-FFF2-40B4-BE49-F238E27FC236}">
                  <a16:creationId xmlns:a16="http://schemas.microsoft.com/office/drawing/2014/main" id="{E4462717-E548-F2C1-135B-5CA22D356A5E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4727;p134">
              <a:extLst>
                <a:ext uri="{FF2B5EF4-FFF2-40B4-BE49-F238E27FC236}">
                  <a16:creationId xmlns:a16="http://schemas.microsoft.com/office/drawing/2014/main" id="{3BA80E7A-4BD0-97B3-192B-8A46A5F24043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4728;p134">
              <a:extLst>
                <a:ext uri="{FF2B5EF4-FFF2-40B4-BE49-F238E27FC236}">
                  <a16:creationId xmlns:a16="http://schemas.microsoft.com/office/drawing/2014/main" id="{5C483987-A08D-BE5D-A968-91F4BD4BCFE0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4729;p134">
              <a:extLst>
                <a:ext uri="{FF2B5EF4-FFF2-40B4-BE49-F238E27FC236}">
                  <a16:creationId xmlns:a16="http://schemas.microsoft.com/office/drawing/2014/main" id="{EC401D54-7D63-D645-3D91-23AF19CA1A53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4730;p134">
              <a:extLst>
                <a:ext uri="{FF2B5EF4-FFF2-40B4-BE49-F238E27FC236}">
                  <a16:creationId xmlns:a16="http://schemas.microsoft.com/office/drawing/2014/main" id="{70C090F7-3F13-B93C-BA62-CD53C9661E7A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4731;p134">
              <a:extLst>
                <a:ext uri="{FF2B5EF4-FFF2-40B4-BE49-F238E27FC236}">
                  <a16:creationId xmlns:a16="http://schemas.microsoft.com/office/drawing/2014/main" id="{D6854A36-5905-EDD1-816D-729159F1B32D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4732;p134">
              <a:extLst>
                <a:ext uri="{FF2B5EF4-FFF2-40B4-BE49-F238E27FC236}">
                  <a16:creationId xmlns:a16="http://schemas.microsoft.com/office/drawing/2014/main" id="{1754B414-F5C4-2EAF-8FBC-622A17775046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4733;p134">
              <a:extLst>
                <a:ext uri="{FF2B5EF4-FFF2-40B4-BE49-F238E27FC236}">
                  <a16:creationId xmlns:a16="http://schemas.microsoft.com/office/drawing/2014/main" id="{6DC271ED-0AE4-7552-F627-7057C5CB3C85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4734;p134">
              <a:extLst>
                <a:ext uri="{FF2B5EF4-FFF2-40B4-BE49-F238E27FC236}">
                  <a16:creationId xmlns:a16="http://schemas.microsoft.com/office/drawing/2014/main" id="{63A6FEA9-1ED6-BDC2-B40D-8099E921973D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4735;p134">
              <a:extLst>
                <a:ext uri="{FF2B5EF4-FFF2-40B4-BE49-F238E27FC236}">
                  <a16:creationId xmlns:a16="http://schemas.microsoft.com/office/drawing/2014/main" id="{F6579C97-8855-9E02-C429-5D22CCBBDC28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4736;p134">
              <a:extLst>
                <a:ext uri="{FF2B5EF4-FFF2-40B4-BE49-F238E27FC236}">
                  <a16:creationId xmlns:a16="http://schemas.microsoft.com/office/drawing/2014/main" id="{6BA88387-04C7-CFEB-D4E0-DE8F84F534F0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4737;p134">
              <a:extLst>
                <a:ext uri="{FF2B5EF4-FFF2-40B4-BE49-F238E27FC236}">
                  <a16:creationId xmlns:a16="http://schemas.microsoft.com/office/drawing/2014/main" id="{E49499C2-B971-3F82-802D-EF47CE5D3932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257667-A28D-F59F-E656-80459B8AF695}"/>
              </a:ext>
            </a:extLst>
          </p:cNvPr>
          <p:cNvSpPr txBox="1"/>
          <p:nvPr/>
        </p:nvSpPr>
        <p:spPr>
          <a:xfrm>
            <a:off x="3102081" y="88772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b="1" dirty="0"/>
              <a:t>開発背景</a:t>
            </a:r>
            <a:endParaRPr kumimoji="1" lang="ja-JP" altLang="en-US" sz="4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098C79-F04D-1B70-50AD-8456F9818A9F}"/>
              </a:ext>
            </a:extLst>
          </p:cNvPr>
          <p:cNvSpPr txBox="1"/>
          <p:nvPr/>
        </p:nvSpPr>
        <p:spPr>
          <a:xfrm>
            <a:off x="1450166" y="1438542"/>
            <a:ext cx="6985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endParaRPr lang="en-US" altLang="ja-JP" sz="2800" dirty="0">
              <a:solidFill>
                <a:srgbClr val="000000"/>
              </a:solidFill>
              <a:latin typeface="+mn-ea"/>
            </a:endParaRPr>
          </a:p>
          <a:p>
            <a:pPr marL="457200" indent="-457200" algn="l" rtl="0" fontAlgn="base">
              <a:buFont typeface="Wingdings" panose="05000000000000000000" pitchFamily="2" charset="2"/>
              <a:buChar char="ü"/>
            </a:pPr>
            <a:r>
              <a:rPr lang="ja-JP" altLang="en-US" sz="2800" i="0" dirty="0">
                <a:solidFill>
                  <a:srgbClr val="000000"/>
                </a:solidFill>
                <a:effectLst/>
                <a:latin typeface="+mn-ea"/>
              </a:rPr>
              <a:t>ガチャポンの所在地を共有することで探す時間を短縮</a:t>
            </a:r>
            <a:r>
              <a:rPr lang="ja-JP" altLang="en-US" sz="2800" dirty="0">
                <a:solidFill>
                  <a:srgbClr val="000000"/>
                </a:solidFill>
                <a:latin typeface="+mn-ea"/>
              </a:rPr>
              <a:t>したい</a:t>
            </a:r>
            <a:endParaRPr lang="en-US" altLang="ja-JP" sz="2800" i="0" dirty="0">
              <a:solidFill>
                <a:srgbClr val="000000"/>
              </a:solidFill>
              <a:effectLst/>
              <a:latin typeface="+mn-ea"/>
            </a:endParaRPr>
          </a:p>
          <a:p>
            <a:pPr marL="457200" indent="-457200" algn="l" rtl="0" fontAlgn="base">
              <a:buFont typeface="Wingdings" panose="05000000000000000000" pitchFamily="2" charset="2"/>
              <a:buChar char="ü"/>
            </a:pPr>
            <a:endParaRPr lang="en-US" altLang="ja-JP" sz="2800" dirty="0">
              <a:solidFill>
                <a:srgbClr val="000000"/>
              </a:solidFill>
              <a:latin typeface="+mn-ea"/>
            </a:endParaRPr>
          </a:p>
          <a:p>
            <a:pPr marL="457200" indent="-457200" algn="l" rtl="0" fontAlgn="base">
              <a:buFont typeface="Wingdings" panose="05000000000000000000" pitchFamily="2" charset="2"/>
              <a:buChar char="ü"/>
            </a:pPr>
            <a:r>
              <a:rPr lang="ja-JP" altLang="en-US" sz="2800" i="0" dirty="0">
                <a:solidFill>
                  <a:srgbClr val="000000"/>
                </a:solidFill>
                <a:effectLst/>
                <a:latin typeface="+mn-ea"/>
              </a:rPr>
              <a:t>商品の詳細を見たい</a:t>
            </a:r>
            <a:endParaRPr lang="en-US" altLang="ja-JP" sz="2800" i="0" dirty="0">
              <a:solidFill>
                <a:srgbClr val="000000"/>
              </a:solidFill>
              <a:effectLst/>
              <a:latin typeface="+mn-ea"/>
            </a:endParaRPr>
          </a:p>
          <a:p>
            <a:pPr marL="457200" indent="-457200" algn="l" rtl="0" fontAlgn="base">
              <a:buFont typeface="Wingdings" panose="05000000000000000000" pitchFamily="2" charset="2"/>
              <a:buChar char="ü"/>
            </a:pPr>
            <a:endParaRPr lang="en-US" altLang="ja-JP" sz="32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 algn="l" rtl="0" fontAlgn="base">
              <a:buFont typeface="Wingdings" panose="05000000000000000000" pitchFamily="2" charset="2"/>
              <a:buChar char="ü"/>
            </a:pPr>
            <a:r>
              <a:rPr lang="ja-JP" altLang="en-US" sz="2800" dirty="0">
                <a:solidFill>
                  <a:srgbClr val="000000"/>
                </a:solidFill>
                <a:latin typeface="+mn-ea"/>
              </a:rPr>
              <a:t>自分が好きなものを共有したい</a:t>
            </a:r>
            <a:endParaRPr lang="ja-JP" altLang="en-US" sz="280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B6ADB76-7F80-18D9-0D4C-6D77BC347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659" y="61350"/>
            <a:ext cx="1521402" cy="733469"/>
          </a:xfrm>
          <a:prstGeom prst="rect">
            <a:avLst/>
          </a:prstGeom>
        </p:spPr>
      </p:pic>
      <p:grpSp>
        <p:nvGrpSpPr>
          <p:cNvPr id="16" name="Google Shape;2643;p126">
            <a:extLst>
              <a:ext uri="{FF2B5EF4-FFF2-40B4-BE49-F238E27FC236}">
                <a16:creationId xmlns:a16="http://schemas.microsoft.com/office/drawing/2014/main" id="{B99288C0-C8B4-BD5F-A9AE-E7297345E440}"/>
              </a:ext>
            </a:extLst>
          </p:cNvPr>
          <p:cNvGrpSpPr/>
          <p:nvPr/>
        </p:nvGrpSpPr>
        <p:grpSpPr>
          <a:xfrm>
            <a:off x="9886124" y="4105161"/>
            <a:ext cx="1646821" cy="2563897"/>
            <a:chOff x="6115463" y="1558642"/>
            <a:chExt cx="1646821" cy="2563897"/>
          </a:xfrm>
        </p:grpSpPr>
        <p:sp>
          <p:nvSpPr>
            <p:cNvPr id="17" name="Google Shape;2644;p126">
              <a:extLst>
                <a:ext uri="{FF2B5EF4-FFF2-40B4-BE49-F238E27FC236}">
                  <a16:creationId xmlns:a16="http://schemas.microsoft.com/office/drawing/2014/main" id="{424DB4C0-BB8A-FEF2-B6D4-68EEB9206BDB}"/>
                </a:ext>
              </a:extLst>
            </p:cNvPr>
            <p:cNvSpPr/>
            <p:nvPr/>
          </p:nvSpPr>
          <p:spPr>
            <a:xfrm>
              <a:off x="6171575" y="3809037"/>
              <a:ext cx="322775" cy="313476"/>
            </a:xfrm>
            <a:custGeom>
              <a:avLst/>
              <a:gdLst/>
              <a:ahLst/>
              <a:cxnLst/>
              <a:rect l="l" t="t" r="r" b="b"/>
              <a:pathLst>
                <a:path w="7387" h="7356" extrusionOk="0">
                  <a:moveTo>
                    <a:pt x="760" y="0"/>
                  </a:moveTo>
                  <a:cubicBezTo>
                    <a:pt x="1" y="3952"/>
                    <a:pt x="153" y="7204"/>
                    <a:pt x="153" y="7356"/>
                  </a:cubicBezTo>
                  <a:lnTo>
                    <a:pt x="7387" y="7356"/>
                  </a:lnTo>
                  <a:lnTo>
                    <a:pt x="7387" y="2401"/>
                  </a:lnTo>
                  <a:cubicBezTo>
                    <a:pt x="5168" y="1672"/>
                    <a:pt x="2949" y="82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4047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645;p126">
              <a:extLst>
                <a:ext uri="{FF2B5EF4-FFF2-40B4-BE49-F238E27FC236}">
                  <a16:creationId xmlns:a16="http://schemas.microsoft.com/office/drawing/2014/main" id="{77849EFE-903E-1EFD-2B86-082C984A2278}"/>
                </a:ext>
              </a:extLst>
            </p:cNvPr>
            <p:cNvSpPr/>
            <p:nvPr/>
          </p:nvSpPr>
          <p:spPr>
            <a:xfrm>
              <a:off x="7398072" y="3809039"/>
              <a:ext cx="300185" cy="313468"/>
            </a:xfrm>
            <a:custGeom>
              <a:avLst/>
              <a:gdLst/>
              <a:ahLst/>
              <a:cxnLst/>
              <a:rect l="l" t="t" r="r" b="b"/>
              <a:pathLst>
                <a:path w="6870" h="7174" extrusionOk="0">
                  <a:moveTo>
                    <a:pt x="6444" y="0"/>
                  </a:moveTo>
                  <a:lnTo>
                    <a:pt x="6444" y="0"/>
                  </a:lnTo>
                  <a:cubicBezTo>
                    <a:pt x="4316" y="852"/>
                    <a:pt x="2128" y="1581"/>
                    <a:pt x="0" y="2280"/>
                  </a:cubicBezTo>
                  <a:lnTo>
                    <a:pt x="0" y="7174"/>
                  </a:lnTo>
                  <a:lnTo>
                    <a:pt x="6383" y="7174"/>
                  </a:lnTo>
                  <a:cubicBezTo>
                    <a:pt x="6383" y="7174"/>
                    <a:pt x="6870" y="3982"/>
                    <a:pt x="64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4047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646;p126">
              <a:extLst>
                <a:ext uri="{FF2B5EF4-FFF2-40B4-BE49-F238E27FC236}">
                  <a16:creationId xmlns:a16="http://schemas.microsoft.com/office/drawing/2014/main" id="{74CA0A08-7BE8-661E-CF52-478BD4AA6457}"/>
                </a:ext>
              </a:extLst>
            </p:cNvPr>
            <p:cNvSpPr/>
            <p:nvPr/>
          </p:nvSpPr>
          <p:spPr>
            <a:xfrm>
              <a:off x="6195465" y="1558642"/>
              <a:ext cx="573803" cy="455870"/>
            </a:xfrm>
            <a:custGeom>
              <a:avLst/>
              <a:gdLst/>
              <a:ahLst/>
              <a:cxnLst/>
              <a:rect l="l" t="t" r="r" b="b"/>
              <a:pathLst>
                <a:path w="13132" h="10433" extrusionOk="0">
                  <a:moveTo>
                    <a:pt x="7342" y="1"/>
                  </a:moveTo>
                  <a:cubicBezTo>
                    <a:pt x="6348" y="1"/>
                    <a:pt x="5306" y="240"/>
                    <a:pt x="4317" y="745"/>
                  </a:cubicBezTo>
                  <a:cubicBezTo>
                    <a:pt x="1369" y="2204"/>
                    <a:pt x="1" y="5426"/>
                    <a:pt x="1278" y="7888"/>
                  </a:cubicBezTo>
                  <a:cubicBezTo>
                    <a:pt x="2098" y="9529"/>
                    <a:pt x="3842" y="10432"/>
                    <a:pt x="5779" y="10432"/>
                  </a:cubicBezTo>
                  <a:cubicBezTo>
                    <a:pt x="6783" y="10432"/>
                    <a:pt x="7839" y="10190"/>
                    <a:pt x="8846" y="9681"/>
                  </a:cubicBezTo>
                  <a:cubicBezTo>
                    <a:pt x="11764" y="8222"/>
                    <a:pt x="13132" y="5000"/>
                    <a:pt x="11886" y="2538"/>
                  </a:cubicBezTo>
                  <a:cubicBezTo>
                    <a:pt x="11042" y="911"/>
                    <a:pt x="9282" y="1"/>
                    <a:pt x="7342" y="1"/>
                  </a:cubicBezTo>
                  <a:close/>
                </a:path>
              </a:pathLst>
            </a:custGeom>
            <a:solidFill>
              <a:srgbClr val="EDE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647;p126">
              <a:extLst>
                <a:ext uri="{FF2B5EF4-FFF2-40B4-BE49-F238E27FC236}">
                  <a16:creationId xmlns:a16="http://schemas.microsoft.com/office/drawing/2014/main" id="{C54D36A4-9C12-66E1-A96F-995B1429CCBA}"/>
                </a:ext>
              </a:extLst>
            </p:cNvPr>
            <p:cNvSpPr/>
            <p:nvPr/>
          </p:nvSpPr>
          <p:spPr>
            <a:xfrm>
              <a:off x="6223384" y="1855447"/>
              <a:ext cx="1418471" cy="1222455"/>
            </a:xfrm>
            <a:custGeom>
              <a:avLst/>
              <a:gdLst/>
              <a:ahLst/>
              <a:cxnLst/>
              <a:rect l="l" t="t" r="r" b="b"/>
              <a:pathLst>
                <a:path w="32463" h="27977" extrusionOk="0">
                  <a:moveTo>
                    <a:pt x="23982" y="1"/>
                  </a:moveTo>
                  <a:lnTo>
                    <a:pt x="487" y="6718"/>
                  </a:lnTo>
                  <a:cubicBezTo>
                    <a:pt x="0" y="10943"/>
                    <a:pt x="699" y="15320"/>
                    <a:pt x="2705" y="19059"/>
                  </a:cubicBezTo>
                  <a:cubicBezTo>
                    <a:pt x="4681" y="22797"/>
                    <a:pt x="8055" y="25867"/>
                    <a:pt x="12067" y="27205"/>
                  </a:cubicBezTo>
                  <a:cubicBezTo>
                    <a:pt x="13622" y="27718"/>
                    <a:pt x="15257" y="27976"/>
                    <a:pt x="16889" y="27976"/>
                  </a:cubicBezTo>
                  <a:cubicBezTo>
                    <a:pt x="18448" y="27976"/>
                    <a:pt x="20005" y="27740"/>
                    <a:pt x="21490" y="27265"/>
                  </a:cubicBezTo>
                  <a:cubicBezTo>
                    <a:pt x="23830" y="26536"/>
                    <a:pt x="25989" y="25229"/>
                    <a:pt x="27721" y="23466"/>
                  </a:cubicBezTo>
                  <a:cubicBezTo>
                    <a:pt x="30913" y="20183"/>
                    <a:pt x="32463" y="15350"/>
                    <a:pt x="31733" y="10791"/>
                  </a:cubicBezTo>
                  <a:cubicBezTo>
                    <a:pt x="31034" y="6262"/>
                    <a:pt x="28055" y="2128"/>
                    <a:pt x="23982" y="1"/>
                  </a:cubicBezTo>
                  <a:close/>
                </a:path>
              </a:pathLst>
            </a:custGeom>
            <a:solidFill>
              <a:srgbClr val="EDE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648;p126">
              <a:extLst>
                <a:ext uri="{FF2B5EF4-FFF2-40B4-BE49-F238E27FC236}">
                  <a16:creationId xmlns:a16="http://schemas.microsoft.com/office/drawing/2014/main" id="{CFB3F19A-141C-90BB-15F9-BBA533999F0F}"/>
                </a:ext>
              </a:extLst>
            </p:cNvPr>
            <p:cNvSpPr/>
            <p:nvPr/>
          </p:nvSpPr>
          <p:spPr>
            <a:xfrm>
              <a:off x="6186202" y="3156968"/>
              <a:ext cx="1511454" cy="965572"/>
            </a:xfrm>
            <a:custGeom>
              <a:avLst/>
              <a:gdLst/>
              <a:ahLst/>
              <a:cxnLst/>
              <a:rect l="l" t="t" r="r" b="b"/>
              <a:pathLst>
                <a:path w="34591" h="22098" extrusionOk="0">
                  <a:moveTo>
                    <a:pt x="16961" y="0"/>
                  </a:moveTo>
                  <a:cubicBezTo>
                    <a:pt x="5988" y="0"/>
                    <a:pt x="1672" y="7174"/>
                    <a:pt x="0" y="13344"/>
                  </a:cubicBezTo>
                  <a:lnTo>
                    <a:pt x="7265" y="15654"/>
                  </a:lnTo>
                  <a:lnTo>
                    <a:pt x="7265" y="22098"/>
                  </a:lnTo>
                  <a:lnTo>
                    <a:pt x="27508" y="22098"/>
                  </a:lnTo>
                  <a:lnTo>
                    <a:pt x="27508" y="15654"/>
                  </a:lnTo>
                  <a:lnTo>
                    <a:pt x="34590" y="13405"/>
                  </a:lnTo>
                  <a:cubicBezTo>
                    <a:pt x="33405" y="7234"/>
                    <a:pt x="29362" y="0"/>
                    <a:pt x="16961" y="0"/>
                  </a:cubicBezTo>
                  <a:close/>
                </a:path>
              </a:pathLst>
            </a:custGeom>
            <a:solidFill>
              <a:srgbClr val="A0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649;p126">
              <a:extLst>
                <a:ext uri="{FF2B5EF4-FFF2-40B4-BE49-F238E27FC236}">
                  <a16:creationId xmlns:a16="http://schemas.microsoft.com/office/drawing/2014/main" id="{BF9731D9-5512-295B-68ED-27ED001F2BBA}"/>
                </a:ext>
              </a:extLst>
            </p:cNvPr>
            <p:cNvSpPr/>
            <p:nvPr/>
          </p:nvSpPr>
          <p:spPr>
            <a:xfrm>
              <a:off x="6171565" y="3739960"/>
              <a:ext cx="332082" cy="166085"/>
            </a:xfrm>
            <a:custGeom>
              <a:avLst/>
              <a:gdLst/>
              <a:ahLst/>
              <a:cxnLst/>
              <a:rect l="l" t="t" r="r" b="b"/>
              <a:pathLst>
                <a:path w="7600" h="3801" extrusionOk="0">
                  <a:moveTo>
                    <a:pt x="335" y="1"/>
                  </a:moveTo>
                  <a:cubicBezTo>
                    <a:pt x="214" y="487"/>
                    <a:pt x="122" y="943"/>
                    <a:pt x="1" y="1399"/>
                  </a:cubicBezTo>
                  <a:cubicBezTo>
                    <a:pt x="2554" y="2220"/>
                    <a:pt x="5077" y="3071"/>
                    <a:pt x="7600" y="3800"/>
                  </a:cubicBezTo>
                  <a:lnTo>
                    <a:pt x="7600" y="231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C8A5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650;p126">
              <a:extLst>
                <a:ext uri="{FF2B5EF4-FFF2-40B4-BE49-F238E27FC236}">
                  <a16:creationId xmlns:a16="http://schemas.microsoft.com/office/drawing/2014/main" id="{70ED3D76-089C-C3AE-FC31-BAE07B3EE295}"/>
                </a:ext>
              </a:extLst>
            </p:cNvPr>
            <p:cNvSpPr/>
            <p:nvPr/>
          </p:nvSpPr>
          <p:spPr>
            <a:xfrm>
              <a:off x="7388109" y="3742626"/>
              <a:ext cx="320110" cy="166085"/>
            </a:xfrm>
            <a:custGeom>
              <a:avLst/>
              <a:gdLst/>
              <a:ahLst/>
              <a:cxnLst/>
              <a:rect l="l" t="t" r="r" b="b"/>
              <a:pathLst>
                <a:path w="7326" h="3801" extrusionOk="0">
                  <a:moveTo>
                    <a:pt x="7082" y="1"/>
                  </a:moveTo>
                  <a:lnTo>
                    <a:pt x="0" y="2250"/>
                  </a:lnTo>
                  <a:lnTo>
                    <a:pt x="0" y="3800"/>
                  </a:lnTo>
                  <a:cubicBezTo>
                    <a:pt x="2432" y="3101"/>
                    <a:pt x="4894" y="2372"/>
                    <a:pt x="7326" y="1520"/>
                  </a:cubicBezTo>
                  <a:cubicBezTo>
                    <a:pt x="7265" y="1034"/>
                    <a:pt x="7204" y="517"/>
                    <a:pt x="7082" y="1"/>
                  </a:cubicBezTo>
                  <a:close/>
                </a:path>
              </a:pathLst>
            </a:custGeom>
            <a:solidFill>
              <a:srgbClr val="C8A5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651;p126">
              <a:extLst>
                <a:ext uri="{FF2B5EF4-FFF2-40B4-BE49-F238E27FC236}">
                  <a16:creationId xmlns:a16="http://schemas.microsoft.com/office/drawing/2014/main" id="{1E463410-894E-83DA-E66D-8D4C84348042}"/>
                </a:ext>
              </a:extLst>
            </p:cNvPr>
            <p:cNvSpPr/>
            <p:nvPr/>
          </p:nvSpPr>
          <p:spPr>
            <a:xfrm>
              <a:off x="6734680" y="3158191"/>
              <a:ext cx="474178" cy="229923"/>
            </a:xfrm>
            <a:custGeom>
              <a:avLst/>
              <a:gdLst/>
              <a:ahLst/>
              <a:cxnLst/>
              <a:rect l="l" t="t" r="r" b="b"/>
              <a:pathLst>
                <a:path w="10852" h="5262" extrusionOk="0">
                  <a:moveTo>
                    <a:pt x="3969" y="1"/>
                  </a:moveTo>
                  <a:cubicBezTo>
                    <a:pt x="2669" y="1"/>
                    <a:pt x="1307" y="92"/>
                    <a:pt x="1" y="337"/>
                  </a:cubicBezTo>
                  <a:cubicBezTo>
                    <a:pt x="1" y="337"/>
                    <a:pt x="61" y="5200"/>
                    <a:pt x="5198" y="5261"/>
                  </a:cubicBezTo>
                  <a:cubicBezTo>
                    <a:pt x="5232" y="5261"/>
                    <a:pt x="5266" y="5262"/>
                    <a:pt x="5300" y="5262"/>
                  </a:cubicBezTo>
                  <a:cubicBezTo>
                    <a:pt x="10372" y="5262"/>
                    <a:pt x="10852" y="732"/>
                    <a:pt x="10852" y="732"/>
                  </a:cubicBezTo>
                  <a:cubicBezTo>
                    <a:pt x="10852" y="732"/>
                    <a:pt x="7660" y="1"/>
                    <a:pt x="3969" y="1"/>
                  </a:cubicBezTo>
                  <a:close/>
                </a:path>
              </a:pathLst>
            </a:custGeom>
            <a:solidFill>
              <a:srgbClr val="C8A5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652;p126">
              <a:extLst>
                <a:ext uri="{FF2B5EF4-FFF2-40B4-BE49-F238E27FC236}">
                  <a16:creationId xmlns:a16="http://schemas.microsoft.com/office/drawing/2014/main" id="{506115C4-EAFD-3DA9-EC98-5685E833A754}"/>
                </a:ext>
              </a:extLst>
            </p:cNvPr>
            <p:cNvSpPr/>
            <p:nvPr/>
          </p:nvSpPr>
          <p:spPr>
            <a:xfrm>
              <a:off x="6799739" y="2951087"/>
              <a:ext cx="333437" cy="161191"/>
            </a:xfrm>
            <a:custGeom>
              <a:avLst/>
              <a:gdLst/>
              <a:ahLst/>
              <a:cxnLst/>
              <a:rect l="l" t="t" r="r" b="b"/>
              <a:pathLst>
                <a:path w="7631" h="3689" extrusionOk="0">
                  <a:moveTo>
                    <a:pt x="7630" y="1"/>
                  </a:moveTo>
                  <a:lnTo>
                    <a:pt x="1" y="791"/>
                  </a:lnTo>
                  <a:lnTo>
                    <a:pt x="183" y="3132"/>
                  </a:lnTo>
                  <a:cubicBezTo>
                    <a:pt x="1574" y="3505"/>
                    <a:pt x="2983" y="3688"/>
                    <a:pt x="4369" y="3688"/>
                  </a:cubicBezTo>
                  <a:cubicBezTo>
                    <a:pt x="5467" y="3688"/>
                    <a:pt x="6551" y="3573"/>
                    <a:pt x="7600" y="3344"/>
                  </a:cubicBezTo>
                  <a:lnTo>
                    <a:pt x="76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4047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53;p126">
              <a:extLst>
                <a:ext uri="{FF2B5EF4-FFF2-40B4-BE49-F238E27FC236}">
                  <a16:creationId xmlns:a16="http://schemas.microsoft.com/office/drawing/2014/main" id="{ABBF8AD3-F61D-EE09-B797-8EC1AD4C1469}"/>
                </a:ext>
              </a:extLst>
            </p:cNvPr>
            <p:cNvSpPr/>
            <p:nvPr/>
          </p:nvSpPr>
          <p:spPr>
            <a:xfrm>
              <a:off x="6807735" y="3087889"/>
              <a:ext cx="324086" cy="239099"/>
            </a:xfrm>
            <a:custGeom>
              <a:avLst/>
              <a:gdLst/>
              <a:ahLst/>
              <a:cxnLst/>
              <a:rect l="l" t="t" r="r" b="b"/>
              <a:pathLst>
                <a:path w="7417" h="5472" extrusionOk="0">
                  <a:moveTo>
                    <a:pt x="0" y="1"/>
                  </a:moveTo>
                  <a:lnTo>
                    <a:pt x="304" y="3587"/>
                  </a:lnTo>
                  <a:cubicBezTo>
                    <a:pt x="304" y="3587"/>
                    <a:pt x="730" y="5472"/>
                    <a:pt x="3648" y="5472"/>
                  </a:cubicBezTo>
                  <a:cubicBezTo>
                    <a:pt x="6900" y="5472"/>
                    <a:pt x="7386" y="3587"/>
                    <a:pt x="7386" y="3587"/>
                  </a:cubicBezTo>
                  <a:lnTo>
                    <a:pt x="7417" y="213"/>
                  </a:lnTo>
                  <a:lnTo>
                    <a:pt x="7417" y="213"/>
                  </a:lnTo>
                  <a:cubicBezTo>
                    <a:pt x="6368" y="442"/>
                    <a:pt x="5284" y="557"/>
                    <a:pt x="4186" y="557"/>
                  </a:cubicBezTo>
                  <a:cubicBezTo>
                    <a:pt x="2800" y="557"/>
                    <a:pt x="1391" y="37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4047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654;p126">
              <a:extLst>
                <a:ext uri="{FF2B5EF4-FFF2-40B4-BE49-F238E27FC236}">
                  <a16:creationId xmlns:a16="http://schemas.microsoft.com/office/drawing/2014/main" id="{796B194D-015C-F11C-F9C9-01E87B16E871}"/>
                </a:ext>
              </a:extLst>
            </p:cNvPr>
            <p:cNvSpPr/>
            <p:nvPr/>
          </p:nvSpPr>
          <p:spPr>
            <a:xfrm>
              <a:off x="6295085" y="1786544"/>
              <a:ext cx="1199340" cy="1272661"/>
            </a:xfrm>
            <a:custGeom>
              <a:avLst/>
              <a:gdLst/>
              <a:ahLst/>
              <a:cxnLst/>
              <a:rect l="l" t="t" r="r" b="b"/>
              <a:pathLst>
                <a:path w="27448" h="29126" extrusionOk="0">
                  <a:moveTo>
                    <a:pt x="15970" y="0"/>
                  </a:moveTo>
                  <a:cubicBezTo>
                    <a:pt x="14352" y="0"/>
                    <a:pt x="12568" y="229"/>
                    <a:pt x="10639" y="696"/>
                  </a:cubicBezTo>
                  <a:cubicBezTo>
                    <a:pt x="2736" y="2641"/>
                    <a:pt x="1" y="9572"/>
                    <a:pt x="1946" y="18265"/>
                  </a:cubicBezTo>
                  <a:cubicBezTo>
                    <a:pt x="3735" y="26413"/>
                    <a:pt x="9502" y="29125"/>
                    <a:pt x="15308" y="29125"/>
                  </a:cubicBezTo>
                  <a:cubicBezTo>
                    <a:pt x="15717" y="29125"/>
                    <a:pt x="16127" y="29112"/>
                    <a:pt x="16536" y="29086"/>
                  </a:cubicBezTo>
                  <a:cubicBezTo>
                    <a:pt x="23132" y="28660"/>
                    <a:pt x="27448" y="23341"/>
                    <a:pt x="27448" y="17961"/>
                  </a:cubicBezTo>
                  <a:cubicBezTo>
                    <a:pt x="27448" y="11031"/>
                    <a:pt x="25624" y="6258"/>
                    <a:pt x="25624" y="6258"/>
                  </a:cubicBezTo>
                  <a:cubicBezTo>
                    <a:pt x="24406" y="2191"/>
                    <a:pt x="20983" y="0"/>
                    <a:pt x="1597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4047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655;p126">
              <a:extLst>
                <a:ext uri="{FF2B5EF4-FFF2-40B4-BE49-F238E27FC236}">
                  <a16:creationId xmlns:a16="http://schemas.microsoft.com/office/drawing/2014/main" id="{B179A8BA-EBAB-DE54-333B-1302067E6B0A}"/>
                </a:ext>
              </a:extLst>
            </p:cNvPr>
            <p:cNvSpPr/>
            <p:nvPr/>
          </p:nvSpPr>
          <p:spPr>
            <a:xfrm>
              <a:off x="6909976" y="2718685"/>
              <a:ext cx="87696" cy="58508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2" y="1"/>
                  </a:moveTo>
                  <a:cubicBezTo>
                    <a:pt x="31" y="1"/>
                    <a:pt x="1" y="61"/>
                    <a:pt x="1" y="92"/>
                  </a:cubicBezTo>
                  <a:cubicBezTo>
                    <a:pt x="1" y="122"/>
                    <a:pt x="183" y="1338"/>
                    <a:pt x="1642" y="1338"/>
                  </a:cubicBezTo>
                  <a:cubicBezTo>
                    <a:pt x="1733" y="1338"/>
                    <a:pt x="1825" y="1338"/>
                    <a:pt x="1916" y="1308"/>
                  </a:cubicBezTo>
                  <a:cubicBezTo>
                    <a:pt x="1977" y="1308"/>
                    <a:pt x="2007" y="1277"/>
                    <a:pt x="2007" y="1217"/>
                  </a:cubicBezTo>
                  <a:cubicBezTo>
                    <a:pt x="2007" y="1156"/>
                    <a:pt x="1946" y="1125"/>
                    <a:pt x="1885" y="1125"/>
                  </a:cubicBezTo>
                  <a:cubicBezTo>
                    <a:pt x="1792" y="1135"/>
                    <a:pt x="1703" y="1139"/>
                    <a:pt x="1619" y="1139"/>
                  </a:cubicBezTo>
                  <a:cubicBezTo>
                    <a:pt x="344" y="1139"/>
                    <a:pt x="183" y="120"/>
                    <a:pt x="183" y="9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404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656;p126">
              <a:extLst>
                <a:ext uri="{FF2B5EF4-FFF2-40B4-BE49-F238E27FC236}">
                  <a16:creationId xmlns:a16="http://schemas.microsoft.com/office/drawing/2014/main" id="{31D13B17-6B5F-F985-8AE0-3E77683DB21F}"/>
                </a:ext>
              </a:extLst>
            </p:cNvPr>
            <p:cNvSpPr/>
            <p:nvPr/>
          </p:nvSpPr>
          <p:spPr>
            <a:xfrm>
              <a:off x="6542125" y="2664769"/>
              <a:ext cx="285591" cy="153064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520" y="1"/>
                  </a:moveTo>
                  <a:cubicBezTo>
                    <a:pt x="1294" y="1"/>
                    <a:pt x="324" y="434"/>
                    <a:pt x="183" y="1143"/>
                  </a:cubicBezTo>
                  <a:cubicBezTo>
                    <a:pt x="0" y="2055"/>
                    <a:pt x="1246" y="3058"/>
                    <a:pt x="2949" y="3393"/>
                  </a:cubicBezTo>
                  <a:cubicBezTo>
                    <a:pt x="3326" y="3467"/>
                    <a:pt x="3695" y="3502"/>
                    <a:pt x="4042" y="3502"/>
                  </a:cubicBezTo>
                  <a:cubicBezTo>
                    <a:pt x="5260" y="3502"/>
                    <a:pt x="6211" y="3069"/>
                    <a:pt x="6353" y="2359"/>
                  </a:cubicBezTo>
                  <a:cubicBezTo>
                    <a:pt x="6535" y="1447"/>
                    <a:pt x="5319" y="444"/>
                    <a:pt x="3617" y="110"/>
                  </a:cubicBezTo>
                  <a:cubicBezTo>
                    <a:pt x="3239" y="36"/>
                    <a:pt x="2869" y="1"/>
                    <a:pt x="2520" y="1"/>
                  </a:cubicBezTo>
                  <a:close/>
                </a:path>
              </a:pathLst>
            </a:custGeom>
            <a:solidFill>
              <a:srgbClr val="C8A5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657;p126">
              <a:extLst>
                <a:ext uri="{FF2B5EF4-FFF2-40B4-BE49-F238E27FC236}">
                  <a16:creationId xmlns:a16="http://schemas.microsoft.com/office/drawing/2014/main" id="{312B0E50-7DA5-26B2-A239-CBB8BBBF6DA5}"/>
                </a:ext>
              </a:extLst>
            </p:cNvPr>
            <p:cNvSpPr/>
            <p:nvPr/>
          </p:nvSpPr>
          <p:spPr>
            <a:xfrm>
              <a:off x="6219933" y="2506601"/>
              <a:ext cx="283712" cy="321071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0"/>
                    <a:pt x="1589" y="7348"/>
                    <a:pt x="3267" y="7348"/>
                  </a:cubicBezTo>
                  <a:cubicBezTo>
                    <a:pt x="4518" y="7348"/>
                    <a:pt x="5818" y="6656"/>
                    <a:pt x="6493" y="5371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4047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658;p126">
              <a:extLst>
                <a:ext uri="{FF2B5EF4-FFF2-40B4-BE49-F238E27FC236}">
                  <a16:creationId xmlns:a16="http://schemas.microsoft.com/office/drawing/2014/main" id="{E5B09FDC-9111-0F50-0732-E48F0ACAAC1D}"/>
                </a:ext>
              </a:extLst>
            </p:cNvPr>
            <p:cNvSpPr/>
            <p:nvPr/>
          </p:nvSpPr>
          <p:spPr>
            <a:xfrm>
              <a:off x="6556718" y="2315620"/>
              <a:ext cx="235123" cy="127458"/>
            </a:xfrm>
            <a:custGeom>
              <a:avLst/>
              <a:gdLst/>
              <a:ahLst/>
              <a:cxnLst/>
              <a:rect l="l" t="t" r="r" b="b"/>
              <a:pathLst>
                <a:path w="5381" h="2917" extrusionOk="0">
                  <a:moveTo>
                    <a:pt x="4211" y="0"/>
                  </a:moveTo>
                  <a:cubicBezTo>
                    <a:pt x="3742" y="0"/>
                    <a:pt x="3060" y="203"/>
                    <a:pt x="2037" y="745"/>
                  </a:cubicBezTo>
                  <a:cubicBezTo>
                    <a:pt x="1" y="1809"/>
                    <a:pt x="973" y="2660"/>
                    <a:pt x="973" y="2660"/>
                  </a:cubicBezTo>
                  <a:cubicBezTo>
                    <a:pt x="1159" y="2836"/>
                    <a:pt x="1397" y="2916"/>
                    <a:pt x="1689" y="2916"/>
                  </a:cubicBezTo>
                  <a:cubicBezTo>
                    <a:pt x="2206" y="2916"/>
                    <a:pt x="2895" y="2662"/>
                    <a:pt x="3770" y="2235"/>
                  </a:cubicBezTo>
                  <a:cubicBezTo>
                    <a:pt x="4894" y="1657"/>
                    <a:pt x="5381" y="928"/>
                    <a:pt x="5077" y="441"/>
                  </a:cubicBezTo>
                  <a:cubicBezTo>
                    <a:pt x="4913" y="188"/>
                    <a:pt x="4661" y="0"/>
                    <a:pt x="4211" y="0"/>
                  </a:cubicBezTo>
                  <a:close/>
                </a:path>
              </a:pathLst>
            </a:custGeom>
            <a:solidFill>
              <a:srgbClr val="EDE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659;p126">
              <a:extLst>
                <a:ext uri="{FF2B5EF4-FFF2-40B4-BE49-F238E27FC236}">
                  <a16:creationId xmlns:a16="http://schemas.microsoft.com/office/drawing/2014/main" id="{039F770E-8949-405C-F484-DBE9D989EEED}"/>
                </a:ext>
              </a:extLst>
            </p:cNvPr>
            <p:cNvSpPr/>
            <p:nvPr/>
          </p:nvSpPr>
          <p:spPr>
            <a:xfrm>
              <a:off x="6682904" y="2520801"/>
              <a:ext cx="85030" cy="103645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4"/>
                    <a:pt x="426" y="2372"/>
                    <a:pt x="973" y="2372"/>
                  </a:cubicBezTo>
                  <a:cubicBezTo>
                    <a:pt x="1490" y="2372"/>
                    <a:pt x="1945" y="1824"/>
                    <a:pt x="1945" y="1186"/>
                  </a:cubicBezTo>
                  <a:cubicBezTo>
                    <a:pt x="1945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404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660;p126">
              <a:extLst>
                <a:ext uri="{FF2B5EF4-FFF2-40B4-BE49-F238E27FC236}">
                  <a16:creationId xmlns:a16="http://schemas.microsoft.com/office/drawing/2014/main" id="{473A02FE-3431-1CFA-2AB1-711F9169945F}"/>
                </a:ext>
              </a:extLst>
            </p:cNvPr>
            <p:cNvSpPr/>
            <p:nvPr/>
          </p:nvSpPr>
          <p:spPr>
            <a:xfrm>
              <a:off x="7087938" y="2664769"/>
              <a:ext cx="284280" cy="153064"/>
            </a:xfrm>
            <a:custGeom>
              <a:avLst/>
              <a:gdLst/>
              <a:ahLst/>
              <a:cxnLst/>
              <a:rect l="l" t="t" r="r" b="b"/>
              <a:pathLst>
                <a:path w="6506" h="3503" extrusionOk="0">
                  <a:moveTo>
                    <a:pt x="4016" y="1"/>
                  </a:moveTo>
                  <a:cubicBezTo>
                    <a:pt x="3667" y="1"/>
                    <a:pt x="3297" y="36"/>
                    <a:pt x="2919" y="110"/>
                  </a:cubicBezTo>
                  <a:cubicBezTo>
                    <a:pt x="1217" y="444"/>
                    <a:pt x="1" y="1447"/>
                    <a:pt x="183" y="2359"/>
                  </a:cubicBezTo>
                  <a:cubicBezTo>
                    <a:pt x="325" y="3069"/>
                    <a:pt x="1277" y="3502"/>
                    <a:pt x="2494" y="3502"/>
                  </a:cubicBezTo>
                  <a:cubicBezTo>
                    <a:pt x="2841" y="3502"/>
                    <a:pt x="3210" y="3467"/>
                    <a:pt x="3588" y="3393"/>
                  </a:cubicBezTo>
                  <a:cubicBezTo>
                    <a:pt x="5290" y="3058"/>
                    <a:pt x="6506" y="2055"/>
                    <a:pt x="6323" y="1143"/>
                  </a:cubicBezTo>
                  <a:cubicBezTo>
                    <a:pt x="6205" y="434"/>
                    <a:pt x="5240" y="1"/>
                    <a:pt x="4016" y="1"/>
                  </a:cubicBezTo>
                  <a:close/>
                </a:path>
              </a:pathLst>
            </a:custGeom>
            <a:solidFill>
              <a:srgbClr val="C8A5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661;p126">
              <a:extLst>
                <a:ext uri="{FF2B5EF4-FFF2-40B4-BE49-F238E27FC236}">
                  <a16:creationId xmlns:a16="http://schemas.microsoft.com/office/drawing/2014/main" id="{958A2A17-F66C-6AE9-7A71-D45531EBF5FB}"/>
                </a:ext>
              </a:extLst>
            </p:cNvPr>
            <p:cNvSpPr/>
            <p:nvPr/>
          </p:nvSpPr>
          <p:spPr>
            <a:xfrm>
              <a:off x="7125121" y="2315620"/>
              <a:ext cx="233812" cy="127458"/>
            </a:xfrm>
            <a:custGeom>
              <a:avLst/>
              <a:gdLst/>
              <a:ahLst/>
              <a:cxnLst/>
              <a:rect l="l" t="t" r="r" b="b"/>
              <a:pathLst>
                <a:path w="5351" h="2917" extrusionOk="0">
                  <a:moveTo>
                    <a:pt x="1144" y="0"/>
                  </a:moveTo>
                  <a:cubicBezTo>
                    <a:pt x="690" y="0"/>
                    <a:pt x="438" y="188"/>
                    <a:pt x="274" y="441"/>
                  </a:cubicBezTo>
                  <a:cubicBezTo>
                    <a:pt x="1" y="928"/>
                    <a:pt x="457" y="1657"/>
                    <a:pt x="1581" y="2235"/>
                  </a:cubicBezTo>
                  <a:cubicBezTo>
                    <a:pt x="2456" y="2662"/>
                    <a:pt x="3145" y="2916"/>
                    <a:pt x="3662" y="2916"/>
                  </a:cubicBezTo>
                  <a:cubicBezTo>
                    <a:pt x="3954" y="2916"/>
                    <a:pt x="4192" y="2836"/>
                    <a:pt x="4378" y="2660"/>
                  </a:cubicBezTo>
                  <a:cubicBezTo>
                    <a:pt x="4378" y="2660"/>
                    <a:pt x="5351" y="1809"/>
                    <a:pt x="3344" y="745"/>
                  </a:cubicBezTo>
                  <a:cubicBezTo>
                    <a:pt x="2306" y="203"/>
                    <a:pt x="1616" y="0"/>
                    <a:pt x="1144" y="0"/>
                  </a:cubicBezTo>
                  <a:close/>
                </a:path>
              </a:pathLst>
            </a:custGeom>
            <a:solidFill>
              <a:srgbClr val="EDE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662;p126">
              <a:extLst>
                <a:ext uri="{FF2B5EF4-FFF2-40B4-BE49-F238E27FC236}">
                  <a16:creationId xmlns:a16="http://schemas.microsoft.com/office/drawing/2014/main" id="{DA8BCBF5-ABF6-295A-42A3-77F08B024CEF}"/>
                </a:ext>
              </a:extLst>
            </p:cNvPr>
            <p:cNvSpPr/>
            <p:nvPr/>
          </p:nvSpPr>
          <p:spPr>
            <a:xfrm>
              <a:off x="7130451" y="2520801"/>
              <a:ext cx="83720" cy="103645"/>
            </a:xfrm>
            <a:custGeom>
              <a:avLst/>
              <a:gdLst/>
              <a:ahLst/>
              <a:cxnLst/>
              <a:rect l="l" t="t" r="r" b="b"/>
              <a:pathLst>
                <a:path w="1916" h="2372" extrusionOk="0">
                  <a:moveTo>
                    <a:pt x="94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4"/>
                    <a:pt x="426" y="2372"/>
                    <a:pt x="943" y="2372"/>
                  </a:cubicBezTo>
                  <a:cubicBezTo>
                    <a:pt x="1490" y="2372"/>
                    <a:pt x="1915" y="1824"/>
                    <a:pt x="1915" y="1186"/>
                  </a:cubicBezTo>
                  <a:cubicBezTo>
                    <a:pt x="1915" y="548"/>
                    <a:pt x="1490" y="1"/>
                    <a:pt x="943" y="1"/>
                  </a:cubicBezTo>
                  <a:close/>
                </a:path>
              </a:pathLst>
            </a:custGeom>
            <a:solidFill>
              <a:srgbClr val="404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663;p126">
              <a:extLst>
                <a:ext uri="{FF2B5EF4-FFF2-40B4-BE49-F238E27FC236}">
                  <a16:creationId xmlns:a16="http://schemas.microsoft.com/office/drawing/2014/main" id="{55C16842-6B61-0DC6-7BDD-CDAECE5EEE8C}"/>
                </a:ext>
              </a:extLst>
            </p:cNvPr>
            <p:cNvSpPr/>
            <p:nvPr/>
          </p:nvSpPr>
          <p:spPr>
            <a:xfrm>
              <a:off x="6891407" y="2245886"/>
              <a:ext cx="171372" cy="430396"/>
            </a:xfrm>
            <a:custGeom>
              <a:avLst/>
              <a:gdLst/>
              <a:ahLst/>
              <a:cxnLst/>
              <a:rect l="l" t="t" r="r" b="b"/>
              <a:pathLst>
                <a:path w="3922" h="9850" extrusionOk="0">
                  <a:moveTo>
                    <a:pt x="517" y="1"/>
                  </a:moveTo>
                  <a:cubicBezTo>
                    <a:pt x="487" y="1"/>
                    <a:pt x="426" y="31"/>
                    <a:pt x="426" y="92"/>
                  </a:cubicBezTo>
                  <a:cubicBezTo>
                    <a:pt x="395" y="730"/>
                    <a:pt x="0" y="6202"/>
                    <a:pt x="456" y="6901"/>
                  </a:cubicBezTo>
                  <a:cubicBezTo>
                    <a:pt x="577" y="7108"/>
                    <a:pt x="807" y="7296"/>
                    <a:pt x="1201" y="7296"/>
                  </a:cubicBezTo>
                  <a:cubicBezTo>
                    <a:pt x="1499" y="7296"/>
                    <a:pt x="1891" y="7189"/>
                    <a:pt x="2402" y="6901"/>
                  </a:cubicBezTo>
                  <a:cubicBezTo>
                    <a:pt x="2402" y="6870"/>
                    <a:pt x="2432" y="6870"/>
                    <a:pt x="2432" y="6870"/>
                  </a:cubicBezTo>
                  <a:cubicBezTo>
                    <a:pt x="2580" y="6790"/>
                    <a:pt x="2722" y="6751"/>
                    <a:pt x="2853" y="6751"/>
                  </a:cubicBezTo>
                  <a:cubicBezTo>
                    <a:pt x="3017" y="6751"/>
                    <a:pt x="3164" y="6812"/>
                    <a:pt x="3283" y="6931"/>
                  </a:cubicBezTo>
                  <a:cubicBezTo>
                    <a:pt x="3648" y="7265"/>
                    <a:pt x="3709" y="8086"/>
                    <a:pt x="3465" y="8603"/>
                  </a:cubicBezTo>
                  <a:cubicBezTo>
                    <a:pt x="3131" y="9302"/>
                    <a:pt x="2341" y="9667"/>
                    <a:pt x="2341" y="9667"/>
                  </a:cubicBezTo>
                  <a:cubicBezTo>
                    <a:pt x="2310" y="9667"/>
                    <a:pt x="2280" y="9727"/>
                    <a:pt x="2310" y="9788"/>
                  </a:cubicBezTo>
                  <a:cubicBezTo>
                    <a:pt x="2310" y="9819"/>
                    <a:pt x="2341" y="9849"/>
                    <a:pt x="2371" y="9849"/>
                  </a:cubicBezTo>
                  <a:lnTo>
                    <a:pt x="2432" y="9849"/>
                  </a:lnTo>
                  <a:cubicBezTo>
                    <a:pt x="2462" y="9819"/>
                    <a:pt x="3253" y="9454"/>
                    <a:pt x="3617" y="8694"/>
                  </a:cubicBezTo>
                  <a:cubicBezTo>
                    <a:pt x="3921" y="8086"/>
                    <a:pt x="3830" y="7205"/>
                    <a:pt x="3405" y="6779"/>
                  </a:cubicBezTo>
                  <a:cubicBezTo>
                    <a:pt x="3251" y="6625"/>
                    <a:pt x="3068" y="6548"/>
                    <a:pt x="2862" y="6548"/>
                  </a:cubicBezTo>
                  <a:cubicBezTo>
                    <a:pt x="2701" y="6548"/>
                    <a:pt x="2527" y="6595"/>
                    <a:pt x="2341" y="6688"/>
                  </a:cubicBezTo>
                  <a:cubicBezTo>
                    <a:pt x="2341" y="6718"/>
                    <a:pt x="2310" y="6718"/>
                    <a:pt x="2280" y="6749"/>
                  </a:cubicBezTo>
                  <a:cubicBezTo>
                    <a:pt x="1856" y="7000"/>
                    <a:pt x="1497" y="7121"/>
                    <a:pt x="1211" y="7121"/>
                  </a:cubicBezTo>
                  <a:cubicBezTo>
                    <a:pt x="944" y="7121"/>
                    <a:pt x="740" y="7015"/>
                    <a:pt x="608" y="6809"/>
                  </a:cubicBezTo>
                  <a:cubicBezTo>
                    <a:pt x="274" y="6262"/>
                    <a:pt x="487" y="1794"/>
                    <a:pt x="608" y="122"/>
                  </a:cubicBezTo>
                  <a:cubicBezTo>
                    <a:pt x="608" y="62"/>
                    <a:pt x="578" y="1"/>
                    <a:pt x="517" y="1"/>
                  </a:cubicBezTo>
                  <a:close/>
                </a:path>
              </a:pathLst>
            </a:custGeom>
            <a:solidFill>
              <a:srgbClr val="404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664;p126">
              <a:extLst>
                <a:ext uri="{FF2B5EF4-FFF2-40B4-BE49-F238E27FC236}">
                  <a16:creationId xmlns:a16="http://schemas.microsoft.com/office/drawing/2014/main" id="{0602C0BE-0F71-CE93-B470-0DB17694CBCB}"/>
                </a:ext>
              </a:extLst>
            </p:cNvPr>
            <p:cNvSpPr/>
            <p:nvPr/>
          </p:nvSpPr>
          <p:spPr>
            <a:xfrm>
              <a:off x="6115463" y="1722840"/>
              <a:ext cx="1646821" cy="829156"/>
            </a:xfrm>
            <a:custGeom>
              <a:avLst/>
              <a:gdLst/>
              <a:ahLst/>
              <a:cxnLst/>
              <a:rect l="l" t="t" r="r" b="b"/>
              <a:pathLst>
                <a:path w="37689" h="18976" extrusionOk="0">
                  <a:moveTo>
                    <a:pt x="22563" y="0"/>
                  </a:moveTo>
                  <a:cubicBezTo>
                    <a:pt x="20433" y="0"/>
                    <a:pt x="18539" y="518"/>
                    <a:pt x="17060" y="1060"/>
                  </a:cubicBezTo>
                  <a:cubicBezTo>
                    <a:pt x="17060" y="1060"/>
                    <a:pt x="16359" y="961"/>
                    <a:pt x="15266" y="961"/>
                  </a:cubicBezTo>
                  <a:cubicBezTo>
                    <a:pt x="10842" y="961"/>
                    <a:pt x="0" y="2583"/>
                    <a:pt x="3291" y="18963"/>
                  </a:cubicBezTo>
                  <a:cubicBezTo>
                    <a:pt x="3291" y="18963"/>
                    <a:pt x="4446" y="18811"/>
                    <a:pt x="5905" y="17929"/>
                  </a:cubicBezTo>
                  <a:cubicBezTo>
                    <a:pt x="6179" y="17777"/>
                    <a:pt x="6756" y="16288"/>
                    <a:pt x="7121" y="16136"/>
                  </a:cubicBezTo>
                  <a:cubicBezTo>
                    <a:pt x="7637" y="15954"/>
                    <a:pt x="8701" y="15255"/>
                    <a:pt x="9340" y="15042"/>
                  </a:cubicBezTo>
                  <a:cubicBezTo>
                    <a:pt x="9340" y="15042"/>
                    <a:pt x="9431" y="12124"/>
                    <a:pt x="9948" y="11972"/>
                  </a:cubicBezTo>
                  <a:cubicBezTo>
                    <a:pt x="9956" y="11969"/>
                    <a:pt x="9964" y="11968"/>
                    <a:pt x="9972" y="11968"/>
                  </a:cubicBezTo>
                  <a:cubicBezTo>
                    <a:pt x="10365" y="11968"/>
                    <a:pt x="11081" y="14681"/>
                    <a:pt x="11502" y="14681"/>
                  </a:cubicBezTo>
                  <a:cubicBezTo>
                    <a:pt x="11511" y="14681"/>
                    <a:pt x="11520" y="14680"/>
                    <a:pt x="11528" y="14677"/>
                  </a:cubicBezTo>
                  <a:cubicBezTo>
                    <a:pt x="13480" y="14171"/>
                    <a:pt x="16617" y="14009"/>
                    <a:pt x="19439" y="14009"/>
                  </a:cubicBezTo>
                  <a:cubicBezTo>
                    <a:pt x="20176" y="14009"/>
                    <a:pt x="20891" y="14020"/>
                    <a:pt x="21559" y="14039"/>
                  </a:cubicBezTo>
                  <a:cubicBezTo>
                    <a:pt x="21560" y="14039"/>
                    <a:pt x="21562" y="14039"/>
                    <a:pt x="21563" y="14039"/>
                  </a:cubicBezTo>
                  <a:cubicBezTo>
                    <a:pt x="22076" y="14039"/>
                    <a:pt x="22678" y="8567"/>
                    <a:pt x="23222" y="8567"/>
                  </a:cubicBezTo>
                  <a:cubicBezTo>
                    <a:pt x="23225" y="8567"/>
                    <a:pt x="23228" y="8567"/>
                    <a:pt x="23230" y="8568"/>
                  </a:cubicBezTo>
                  <a:cubicBezTo>
                    <a:pt x="23747" y="8598"/>
                    <a:pt x="25267" y="14100"/>
                    <a:pt x="25814" y="14191"/>
                  </a:cubicBezTo>
                  <a:cubicBezTo>
                    <a:pt x="26604" y="14312"/>
                    <a:pt x="27820" y="14799"/>
                    <a:pt x="28337" y="15042"/>
                  </a:cubicBezTo>
                  <a:cubicBezTo>
                    <a:pt x="28337" y="15042"/>
                    <a:pt x="28251" y="11964"/>
                    <a:pt x="28582" y="11964"/>
                  </a:cubicBezTo>
                  <a:cubicBezTo>
                    <a:pt x="28591" y="11964"/>
                    <a:pt x="28601" y="11967"/>
                    <a:pt x="28611" y="11972"/>
                  </a:cubicBezTo>
                  <a:cubicBezTo>
                    <a:pt x="28975" y="12185"/>
                    <a:pt x="29553" y="15650"/>
                    <a:pt x="30009" y="15893"/>
                  </a:cubicBezTo>
                  <a:cubicBezTo>
                    <a:pt x="30313" y="16075"/>
                    <a:pt x="30677" y="16288"/>
                    <a:pt x="31073" y="16470"/>
                  </a:cubicBezTo>
                  <a:cubicBezTo>
                    <a:pt x="31407" y="16653"/>
                    <a:pt x="31133" y="17747"/>
                    <a:pt x="31437" y="17929"/>
                  </a:cubicBezTo>
                  <a:cubicBezTo>
                    <a:pt x="32562" y="18568"/>
                    <a:pt x="34143" y="18537"/>
                    <a:pt x="34386" y="18963"/>
                  </a:cubicBezTo>
                  <a:cubicBezTo>
                    <a:pt x="34391" y="18971"/>
                    <a:pt x="34398" y="18975"/>
                    <a:pt x="34406" y="18975"/>
                  </a:cubicBezTo>
                  <a:cubicBezTo>
                    <a:pt x="34786" y="18975"/>
                    <a:pt x="37689" y="9980"/>
                    <a:pt x="32896" y="4890"/>
                  </a:cubicBezTo>
                  <a:cubicBezTo>
                    <a:pt x="29318" y="1113"/>
                    <a:pt x="25686" y="0"/>
                    <a:pt x="22563" y="0"/>
                  </a:cubicBezTo>
                  <a:close/>
                </a:path>
              </a:pathLst>
            </a:custGeom>
            <a:solidFill>
              <a:srgbClr val="EDE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665;p126">
              <a:extLst>
                <a:ext uri="{FF2B5EF4-FFF2-40B4-BE49-F238E27FC236}">
                  <a16:creationId xmlns:a16="http://schemas.microsoft.com/office/drawing/2014/main" id="{B3398415-D718-8722-9474-4779FEE0A7B0}"/>
                </a:ext>
              </a:extLst>
            </p:cNvPr>
            <p:cNvSpPr/>
            <p:nvPr/>
          </p:nvSpPr>
          <p:spPr>
            <a:xfrm>
              <a:off x="6285778" y="2763296"/>
              <a:ext cx="229836" cy="206459"/>
            </a:xfrm>
            <a:custGeom>
              <a:avLst/>
              <a:gdLst/>
              <a:ahLst/>
              <a:cxnLst/>
              <a:rect l="l" t="t" r="r" b="b"/>
              <a:pathLst>
                <a:path w="5260" h="4725" extrusionOk="0">
                  <a:moveTo>
                    <a:pt x="1600" y="1"/>
                  </a:moveTo>
                  <a:cubicBezTo>
                    <a:pt x="1546" y="1"/>
                    <a:pt x="1503" y="22"/>
                    <a:pt x="1460" y="44"/>
                  </a:cubicBezTo>
                  <a:cubicBezTo>
                    <a:pt x="426" y="682"/>
                    <a:pt x="1" y="1958"/>
                    <a:pt x="426" y="3083"/>
                  </a:cubicBezTo>
                  <a:cubicBezTo>
                    <a:pt x="639" y="3721"/>
                    <a:pt x="1125" y="4238"/>
                    <a:pt x="1733" y="4512"/>
                  </a:cubicBezTo>
                  <a:cubicBezTo>
                    <a:pt x="2068" y="4664"/>
                    <a:pt x="2432" y="4724"/>
                    <a:pt x="2797" y="4724"/>
                  </a:cubicBezTo>
                  <a:cubicBezTo>
                    <a:pt x="3101" y="4724"/>
                    <a:pt x="3405" y="4694"/>
                    <a:pt x="3679" y="4572"/>
                  </a:cubicBezTo>
                  <a:cubicBezTo>
                    <a:pt x="4591" y="4238"/>
                    <a:pt x="5168" y="3478"/>
                    <a:pt x="5259" y="2506"/>
                  </a:cubicBezTo>
                  <a:lnTo>
                    <a:pt x="4895" y="2050"/>
                  </a:lnTo>
                  <a:cubicBezTo>
                    <a:pt x="4887" y="2048"/>
                    <a:pt x="4879" y="2047"/>
                    <a:pt x="4872" y="2047"/>
                  </a:cubicBezTo>
                  <a:cubicBezTo>
                    <a:pt x="4765" y="2047"/>
                    <a:pt x="4712" y="2242"/>
                    <a:pt x="4712" y="2384"/>
                  </a:cubicBezTo>
                  <a:cubicBezTo>
                    <a:pt x="4651" y="3113"/>
                    <a:pt x="4165" y="3752"/>
                    <a:pt x="3466" y="3995"/>
                  </a:cubicBezTo>
                  <a:cubicBezTo>
                    <a:pt x="3232" y="4083"/>
                    <a:pt x="2991" y="4128"/>
                    <a:pt x="2754" y="4128"/>
                  </a:cubicBezTo>
                  <a:cubicBezTo>
                    <a:pt x="2497" y="4128"/>
                    <a:pt x="2244" y="4075"/>
                    <a:pt x="2007" y="3965"/>
                  </a:cubicBezTo>
                  <a:cubicBezTo>
                    <a:pt x="1521" y="3752"/>
                    <a:pt x="1156" y="3357"/>
                    <a:pt x="1004" y="2870"/>
                  </a:cubicBezTo>
                  <a:cubicBezTo>
                    <a:pt x="670" y="2019"/>
                    <a:pt x="1004" y="1047"/>
                    <a:pt x="1764" y="560"/>
                  </a:cubicBezTo>
                  <a:cubicBezTo>
                    <a:pt x="1855" y="530"/>
                    <a:pt x="1885" y="469"/>
                    <a:pt x="1916" y="378"/>
                  </a:cubicBezTo>
                  <a:cubicBezTo>
                    <a:pt x="1916" y="287"/>
                    <a:pt x="1916" y="226"/>
                    <a:pt x="1855" y="135"/>
                  </a:cubicBezTo>
                  <a:cubicBezTo>
                    <a:pt x="1825" y="74"/>
                    <a:pt x="1764" y="44"/>
                    <a:pt x="1673" y="13"/>
                  </a:cubicBezTo>
                  <a:cubicBezTo>
                    <a:pt x="1646" y="4"/>
                    <a:pt x="1622" y="1"/>
                    <a:pt x="1600" y="1"/>
                  </a:cubicBezTo>
                  <a:close/>
                </a:path>
              </a:pathLst>
            </a:custGeom>
            <a:solidFill>
              <a:srgbClr val="A0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666;p126">
              <a:extLst>
                <a:ext uri="{FF2B5EF4-FFF2-40B4-BE49-F238E27FC236}">
                  <a16:creationId xmlns:a16="http://schemas.microsoft.com/office/drawing/2014/main" id="{468122BB-23E9-43D9-E065-3183BA9B0D38}"/>
                </a:ext>
              </a:extLst>
            </p:cNvPr>
            <p:cNvSpPr/>
            <p:nvPr/>
          </p:nvSpPr>
          <p:spPr>
            <a:xfrm>
              <a:off x="7380113" y="2763296"/>
              <a:ext cx="229836" cy="206459"/>
            </a:xfrm>
            <a:custGeom>
              <a:avLst/>
              <a:gdLst/>
              <a:ahLst/>
              <a:cxnLst/>
              <a:rect l="l" t="t" r="r" b="b"/>
              <a:pathLst>
                <a:path w="5260" h="4725" extrusionOk="0">
                  <a:moveTo>
                    <a:pt x="3661" y="1"/>
                  </a:moveTo>
                  <a:cubicBezTo>
                    <a:pt x="3638" y="1"/>
                    <a:pt x="3614" y="4"/>
                    <a:pt x="3588" y="13"/>
                  </a:cubicBezTo>
                  <a:cubicBezTo>
                    <a:pt x="3496" y="44"/>
                    <a:pt x="3436" y="74"/>
                    <a:pt x="3405" y="135"/>
                  </a:cubicBezTo>
                  <a:cubicBezTo>
                    <a:pt x="3344" y="226"/>
                    <a:pt x="3344" y="287"/>
                    <a:pt x="3344" y="378"/>
                  </a:cubicBezTo>
                  <a:cubicBezTo>
                    <a:pt x="3375" y="469"/>
                    <a:pt x="3436" y="530"/>
                    <a:pt x="3496" y="560"/>
                  </a:cubicBezTo>
                  <a:cubicBezTo>
                    <a:pt x="4256" y="1047"/>
                    <a:pt x="4591" y="2019"/>
                    <a:pt x="4287" y="2870"/>
                  </a:cubicBezTo>
                  <a:cubicBezTo>
                    <a:pt x="4104" y="3357"/>
                    <a:pt x="3740" y="3752"/>
                    <a:pt x="3284" y="3965"/>
                  </a:cubicBezTo>
                  <a:cubicBezTo>
                    <a:pt x="3031" y="4075"/>
                    <a:pt x="2770" y="4128"/>
                    <a:pt x="2510" y="4128"/>
                  </a:cubicBezTo>
                  <a:cubicBezTo>
                    <a:pt x="2269" y="4128"/>
                    <a:pt x="2028" y="4083"/>
                    <a:pt x="1794" y="3995"/>
                  </a:cubicBezTo>
                  <a:cubicBezTo>
                    <a:pt x="1095" y="3752"/>
                    <a:pt x="639" y="3113"/>
                    <a:pt x="548" y="2384"/>
                  </a:cubicBezTo>
                  <a:cubicBezTo>
                    <a:pt x="548" y="2242"/>
                    <a:pt x="521" y="2047"/>
                    <a:pt x="419" y="2047"/>
                  </a:cubicBezTo>
                  <a:cubicBezTo>
                    <a:pt x="411" y="2047"/>
                    <a:pt x="404" y="2048"/>
                    <a:pt x="396" y="2050"/>
                  </a:cubicBezTo>
                  <a:lnTo>
                    <a:pt x="1" y="2506"/>
                  </a:lnTo>
                  <a:cubicBezTo>
                    <a:pt x="92" y="3478"/>
                    <a:pt x="670" y="4238"/>
                    <a:pt x="1581" y="4572"/>
                  </a:cubicBezTo>
                  <a:cubicBezTo>
                    <a:pt x="1885" y="4694"/>
                    <a:pt x="2159" y="4724"/>
                    <a:pt x="2463" y="4724"/>
                  </a:cubicBezTo>
                  <a:cubicBezTo>
                    <a:pt x="2828" y="4724"/>
                    <a:pt x="3192" y="4664"/>
                    <a:pt x="3527" y="4512"/>
                  </a:cubicBezTo>
                  <a:cubicBezTo>
                    <a:pt x="4135" y="4238"/>
                    <a:pt x="4621" y="3721"/>
                    <a:pt x="4864" y="3083"/>
                  </a:cubicBezTo>
                  <a:cubicBezTo>
                    <a:pt x="5259" y="1958"/>
                    <a:pt x="4834" y="682"/>
                    <a:pt x="3831" y="44"/>
                  </a:cubicBezTo>
                  <a:cubicBezTo>
                    <a:pt x="3766" y="22"/>
                    <a:pt x="3717" y="1"/>
                    <a:pt x="3661" y="1"/>
                  </a:cubicBezTo>
                  <a:close/>
                </a:path>
              </a:pathLst>
            </a:custGeom>
            <a:solidFill>
              <a:srgbClr val="A0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667;p126">
              <a:extLst>
                <a:ext uri="{FF2B5EF4-FFF2-40B4-BE49-F238E27FC236}">
                  <a16:creationId xmlns:a16="http://schemas.microsoft.com/office/drawing/2014/main" id="{CEB4603C-1DF7-04E4-D121-CE51B096AD1A}"/>
                </a:ext>
              </a:extLst>
            </p:cNvPr>
            <p:cNvSpPr/>
            <p:nvPr/>
          </p:nvSpPr>
          <p:spPr>
            <a:xfrm flipH="1">
              <a:off x="7404008" y="2506601"/>
              <a:ext cx="283712" cy="321071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0"/>
                    <a:pt x="1589" y="7348"/>
                    <a:pt x="3267" y="7348"/>
                  </a:cubicBezTo>
                  <a:cubicBezTo>
                    <a:pt x="4518" y="7348"/>
                    <a:pt x="5818" y="6656"/>
                    <a:pt x="6493" y="5371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4047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12032;p142">
            <a:extLst>
              <a:ext uri="{FF2B5EF4-FFF2-40B4-BE49-F238E27FC236}">
                <a16:creationId xmlns:a16="http://schemas.microsoft.com/office/drawing/2014/main" id="{8D514F36-46DB-054A-9AE0-DE585CC81DBA}"/>
              </a:ext>
            </a:extLst>
          </p:cNvPr>
          <p:cNvGrpSpPr/>
          <p:nvPr/>
        </p:nvGrpSpPr>
        <p:grpSpPr>
          <a:xfrm>
            <a:off x="6712874" y="2783820"/>
            <a:ext cx="1028984" cy="944194"/>
            <a:chOff x="-34776500" y="2631825"/>
            <a:chExt cx="291450" cy="29145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4" name="Google Shape;12033;p142">
              <a:extLst>
                <a:ext uri="{FF2B5EF4-FFF2-40B4-BE49-F238E27FC236}">
                  <a16:creationId xmlns:a16="http://schemas.microsoft.com/office/drawing/2014/main" id="{B78E5C04-7527-28D5-7860-5702A2ACAD2C}"/>
                </a:ext>
              </a:extLst>
            </p:cNvPr>
            <p:cNvSpPr/>
            <p:nvPr/>
          </p:nvSpPr>
          <p:spPr>
            <a:xfrm>
              <a:off x="-34691425" y="2666500"/>
              <a:ext cx="120525" cy="154400"/>
            </a:xfrm>
            <a:custGeom>
              <a:avLst/>
              <a:gdLst/>
              <a:ahLst/>
              <a:cxnLst/>
              <a:rect l="l" t="t" r="r" b="b"/>
              <a:pathLst>
                <a:path w="4821" h="6176" extrusionOk="0">
                  <a:moveTo>
                    <a:pt x="2331" y="693"/>
                  </a:moveTo>
                  <a:cubicBezTo>
                    <a:pt x="3277" y="693"/>
                    <a:pt x="4033" y="1449"/>
                    <a:pt x="4033" y="2394"/>
                  </a:cubicBezTo>
                  <a:cubicBezTo>
                    <a:pt x="4096" y="2899"/>
                    <a:pt x="3844" y="3466"/>
                    <a:pt x="3403" y="3781"/>
                  </a:cubicBezTo>
                  <a:cubicBezTo>
                    <a:pt x="3151" y="3970"/>
                    <a:pt x="2741" y="4348"/>
                    <a:pt x="2741" y="4946"/>
                  </a:cubicBezTo>
                  <a:lnTo>
                    <a:pt x="2741" y="5135"/>
                  </a:lnTo>
                  <a:cubicBezTo>
                    <a:pt x="2741" y="5356"/>
                    <a:pt x="2583" y="5513"/>
                    <a:pt x="2363" y="5513"/>
                  </a:cubicBezTo>
                  <a:cubicBezTo>
                    <a:pt x="2174" y="5513"/>
                    <a:pt x="2016" y="5356"/>
                    <a:pt x="2016" y="5135"/>
                  </a:cubicBezTo>
                  <a:lnTo>
                    <a:pt x="2016" y="4946"/>
                  </a:lnTo>
                  <a:cubicBezTo>
                    <a:pt x="2016" y="4285"/>
                    <a:pt x="2363" y="3655"/>
                    <a:pt x="2962" y="3214"/>
                  </a:cubicBezTo>
                  <a:cubicBezTo>
                    <a:pt x="3245" y="3025"/>
                    <a:pt x="3403" y="2710"/>
                    <a:pt x="3403" y="2394"/>
                  </a:cubicBezTo>
                  <a:cubicBezTo>
                    <a:pt x="3403" y="1827"/>
                    <a:pt x="2930" y="1355"/>
                    <a:pt x="2363" y="1355"/>
                  </a:cubicBezTo>
                  <a:cubicBezTo>
                    <a:pt x="1827" y="1355"/>
                    <a:pt x="1355" y="1827"/>
                    <a:pt x="1355" y="2394"/>
                  </a:cubicBezTo>
                  <a:cubicBezTo>
                    <a:pt x="1355" y="2583"/>
                    <a:pt x="1197" y="2741"/>
                    <a:pt x="1008" y="2741"/>
                  </a:cubicBezTo>
                  <a:cubicBezTo>
                    <a:pt x="788" y="2741"/>
                    <a:pt x="630" y="2583"/>
                    <a:pt x="630" y="2394"/>
                  </a:cubicBezTo>
                  <a:cubicBezTo>
                    <a:pt x="630" y="1449"/>
                    <a:pt x="1386" y="693"/>
                    <a:pt x="2331" y="693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040"/>
                    <a:pt x="0" y="2394"/>
                  </a:cubicBezTo>
                  <a:cubicBezTo>
                    <a:pt x="0" y="2930"/>
                    <a:pt x="473" y="3403"/>
                    <a:pt x="1040" y="3403"/>
                  </a:cubicBezTo>
                  <a:cubicBezTo>
                    <a:pt x="1575" y="3403"/>
                    <a:pt x="2048" y="2930"/>
                    <a:pt x="2048" y="2394"/>
                  </a:cubicBezTo>
                  <a:cubicBezTo>
                    <a:pt x="2048" y="2205"/>
                    <a:pt x="2205" y="2048"/>
                    <a:pt x="2426" y="2048"/>
                  </a:cubicBezTo>
                  <a:cubicBezTo>
                    <a:pt x="2615" y="2048"/>
                    <a:pt x="2772" y="2205"/>
                    <a:pt x="2772" y="2394"/>
                  </a:cubicBezTo>
                  <a:cubicBezTo>
                    <a:pt x="2772" y="2520"/>
                    <a:pt x="2741" y="2583"/>
                    <a:pt x="2615" y="2646"/>
                  </a:cubicBezTo>
                  <a:cubicBezTo>
                    <a:pt x="1827" y="3245"/>
                    <a:pt x="1386" y="4064"/>
                    <a:pt x="1386" y="4946"/>
                  </a:cubicBezTo>
                  <a:lnTo>
                    <a:pt x="1386" y="5135"/>
                  </a:lnTo>
                  <a:cubicBezTo>
                    <a:pt x="1386" y="5702"/>
                    <a:pt x="1859" y="6175"/>
                    <a:pt x="2426" y="6175"/>
                  </a:cubicBezTo>
                  <a:cubicBezTo>
                    <a:pt x="2962" y="6175"/>
                    <a:pt x="3434" y="5702"/>
                    <a:pt x="3434" y="5135"/>
                  </a:cubicBezTo>
                  <a:lnTo>
                    <a:pt x="3434" y="4946"/>
                  </a:lnTo>
                  <a:cubicBezTo>
                    <a:pt x="3434" y="4663"/>
                    <a:pt x="3686" y="4442"/>
                    <a:pt x="3844" y="4316"/>
                  </a:cubicBezTo>
                  <a:cubicBezTo>
                    <a:pt x="4474" y="3875"/>
                    <a:pt x="4820" y="3151"/>
                    <a:pt x="4820" y="2394"/>
                  </a:cubicBezTo>
                  <a:cubicBezTo>
                    <a:pt x="4789" y="1040"/>
                    <a:pt x="3718" y="0"/>
                    <a:pt x="24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12034;p142">
              <a:extLst>
                <a:ext uri="{FF2B5EF4-FFF2-40B4-BE49-F238E27FC236}">
                  <a16:creationId xmlns:a16="http://schemas.microsoft.com/office/drawing/2014/main" id="{C2CB5F8B-5F9C-F77B-612B-54AEA47FCC26}"/>
                </a:ext>
              </a:extLst>
            </p:cNvPr>
            <p:cNvSpPr/>
            <p:nvPr/>
          </p:nvSpPr>
          <p:spPr>
            <a:xfrm>
              <a:off x="-34656775" y="28374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662"/>
                  </a:moveTo>
                  <a:cubicBezTo>
                    <a:pt x="1229" y="662"/>
                    <a:pt x="1386" y="820"/>
                    <a:pt x="1386" y="1040"/>
                  </a:cubicBezTo>
                  <a:cubicBezTo>
                    <a:pt x="1386" y="1229"/>
                    <a:pt x="1197" y="1387"/>
                    <a:pt x="1040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576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12035;p142">
              <a:extLst>
                <a:ext uri="{FF2B5EF4-FFF2-40B4-BE49-F238E27FC236}">
                  <a16:creationId xmlns:a16="http://schemas.microsoft.com/office/drawing/2014/main" id="{CB107D92-AFFF-AD18-2849-0D8972AE53CC}"/>
                </a:ext>
              </a:extLst>
            </p:cNvPr>
            <p:cNvSpPr/>
            <p:nvPr/>
          </p:nvSpPr>
          <p:spPr>
            <a:xfrm>
              <a:off x="-34776500" y="263182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5829" y="662"/>
                  </a:moveTo>
                  <a:cubicBezTo>
                    <a:pt x="8664" y="662"/>
                    <a:pt x="10964" y="2994"/>
                    <a:pt x="10964" y="5829"/>
                  </a:cubicBezTo>
                  <a:cubicBezTo>
                    <a:pt x="10933" y="8665"/>
                    <a:pt x="8664" y="10996"/>
                    <a:pt x="5829" y="10996"/>
                  </a:cubicBezTo>
                  <a:cubicBezTo>
                    <a:pt x="2993" y="10996"/>
                    <a:pt x="662" y="8665"/>
                    <a:pt x="662" y="5829"/>
                  </a:cubicBezTo>
                  <a:cubicBezTo>
                    <a:pt x="662" y="2994"/>
                    <a:pt x="2993" y="662"/>
                    <a:pt x="5829" y="662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47"/>
                    <a:pt x="0" y="5829"/>
                  </a:cubicBezTo>
                  <a:cubicBezTo>
                    <a:pt x="0" y="9043"/>
                    <a:pt x="2615" y="11658"/>
                    <a:pt x="5829" y="11658"/>
                  </a:cubicBezTo>
                  <a:cubicBezTo>
                    <a:pt x="9042" y="11658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13092;p145">
            <a:extLst>
              <a:ext uri="{FF2B5EF4-FFF2-40B4-BE49-F238E27FC236}">
                <a16:creationId xmlns:a16="http://schemas.microsoft.com/office/drawing/2014/main" id="{ABAC6207-E278-C2A9-4C17-F73EEA900C7A}"/>
              </a:ext>
            </a:extLst>
          </p:cNvPr>
          <p:cNvSpPr/>
          <p:nvPr/>
        </p:nvSpPr>
        <p:spPr>
          <a:xfrm>
            <a:off x="5412477" y="4803717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umimoji="0"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98" name="Google Shape;13093;p145">
            <a:extLst>
              <a:ext uri="{FF2B5EF4-FFF2-40B4-BE49-F238E27FC236}">
                <a16:creationId xmlns:a16="http://schemas.microsoft.com/office/drawing/2014/main" id="{C675C1E7-F971-DEE9-EB85-C647CBC946FE}"/>
              </a:ext>
            </a:extLst>
          </p:cNvPr>
          <p:cNvGrpSpPr/>
          <p:nvPr/>
        </p:nvGrpSpPr>
        <p:grpSpPr>
          <a:xfrm>
            <a:off x="5933017" y="4803655"/>
            <a:ext cx="407432" cy="407391"/>
            <a:chOff x="812101" y="2571761"/>
            <a:chExt cx="417066" cy="417024"/>
          </a:xfrm>
        </p:grpSpPr>
        <p:sp>
          <p:nvSpPr>
            <p:cNvPr id="99" name="Google Shape;13094;p145">
              <a:extLst>
                <a:ext uri="{FF2B5EF4-FFF2-40B4-BE49-F238E27FC236}">
                  <a16:creationId xmlns:a16="http://schemas.microsoft.com/office/drawing/2014/main" id="{83AAE598-254B-A484-5DBE-2B0C5EAEDD02}"/>
                </a:ext>
              </a:extLst>
            </p:cNvPr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3095;p145">
              <a:extLst>
                <a:ext uri="{FF2B5EF4-FFF2-40B4-BE49-F238E27FC236}">
                  <a16:creationId xmlns:a16="http://schemas.microsoft.com/office/drawing/2014/main" id="{6F06E3D0-CB5B-73FA-43FD-DFBCEE61DC70}"/>
                </a:ext>
              </a:extLst>
            </p:cNvPr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3096;p145">
              <a:extLst>
                <a:ext uri="{FF2B5EF4-FFF2-40B4-BE49-F238E27FC236}">
                  <a16:creationId xmlns:a16="http://schemas.microsoft.com/office/drawing/2014/main" id="{58768852-A715-B784-49A8-739E0D62EE25}"/>
                </a:ext>
              </a:extLst>
            </p:cNvPr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3097;p145">
              <a:extLst>
                <a:ext uri="{FF2B5EF4-FFF2-40B4-BE49-F238E27FC236}">
                  <a16:creationId xmlns:a16="http://schemas.microsoft.com/office/drawing/2014/main" id="{5DE9C124-D2D4-2460-35D7-DC23D5A73341}"/>
                </a:ext>
              </a:extLst>
            </p:cNvPr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umimoji="0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3103;p145">
            <a:extLst>
              <a:ext uri="{FF2B5EF4-FFF2-40B4-BE49-F238E27FC236}">
                <a16:creationId xmlns:a16="http://schemas.microsoft.com/office/drawing/2014/main" id="{78E6A12F-9A99-7FF5-1EE3-F51456C96337}"/>
              </a:ext>
            </a:extLst>
          </p:cNvPr>
          <p:cNvSpPr/>
          <p:nvPr/>
        </p:nvSpPr>
        <p:spPr>
          <a:xfrm>
            <a:off x="6457570" y="4837079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umimoji="0"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13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808;p80">
            <a:extLst>
              <a:ext uri="{FF2B5EF4-FFF2-40B4-BE49-F238E27FC236}">
                <a16:creationId xmlns:a16="http://schemas.microsoft.com/office/drawing/2014/main" id="{F8B75B50-BF85-8730-525A-1B7B8F0583C6}"/>
              </a:ext>
            </a:extLst>
          </p:cNvPr>
          <p:cNvSpPr/>
          <p:nvPr/>
        </p:nvSpPr>
        <p:spPr>
          <a:xfrm>
            <a:off x="707348" y="1446286"/>
            <a:ext cx="10777304" cy="504451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910264" y="935220"/>
            <a:ext cx="8403803" cy="4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サブタイトル 2"/>
          <p:cNvSpPr txBox="1">
            <a:spLocks/>
          </p:cNvSpPr>
          <p:nvPr/>
        </p:nvSpPr>
        <p:spPr>
          <a:xfrm>
            <a:off x="2689119" y="157976"/>
            <a:ext cx="6400800" cy="7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dirty="0">
                <a:solidFill>
                  <a:schemeClr val="tx1"/>
                </a:solidFill>
                <a:latin typeface="游ゴシック体 ボールド"/>
                <a:ea typeface="游ゴシック体 ボールド"/>
                <a:cs typeface="游ゴシック体 ボールド"/>
              </a:rPr>
              <a:t> </a:t>
            </a:r>
          </a:p>
        </p:txBody>
      </p:sp>
      <p:sp>
        <p:nvSpPr>
          <p:cNvPr id="12" name="サブタイトル 2"/>
          <p:cNvSpPr txBox="1">
            <a:spLocks/>
          </p:cNvSpPr>
          <p:nvPr/>
        </p:nvSpPr>
        <p:spPr>
          <a:xfrm>
            <a:off x="2041172" y="1368651"/>
            <a:ext cx="8272895" cy="215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ja-JP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algn="l">
              <a:lnSpc>
                <a:spcPct val="120000"/>
              </a:lnSpc>
            </a:pPr>
            <a:endParaRPr lang="ja-JP" altLang="en-US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14" name="サブタイトル 2"/>
          <p:cNvSpPr txBox="1">
            <a:spLocks/>
          </p:cNvSpPr>
          <p:nvPr/>
        </p:nvSpPr>
        <p:spPr>
          <a:xfrm>
            <a:off x="2041173" y="4385497"/>
            <a:ext cx="6131345" cy="8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4400" dirty="0">
              <a:solidFill>
                <a:srgbClr val="FF0000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2562B7-3B8F-F373-5F6C-E44B53FB9496}"/>
              </a:ext>
            </a:extLst>
          </p:cNvPr>
          <p:cNvSpPr txBox="1"/>
          <p:nvPr/>
        </p:nvSpPr>
        <p:spPr>
          <a:xfrm>
            <a:off x="3102081" y="88772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/>
              <a:t>開発</a:t>
            </a:r>
            <a:r>
              <a:rPr lang="ja-JP" altLang="en-US" sz="4400" b="1" dirty="0"/>
              <a:t>目的</a:t>
            </a:r>
            <a:endParaRPr kumimoji="1" lang="ja-JP" altLang="en-US" sz="4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EED92D-96E5-11BB-4D82-75DB0D78E2D9}"/>
              </a:ext>
            </a:extLst>
          </p:cNvPr>
          <p:cNvSpPr txBox="1"/>
          <p:nvPr/>
        </p:nvSpPr>
        <p:spPr>
          <a:xfrm>
            <a:off x="1079649" y="2011474"/>
            <a:ext cx="9358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4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kumimoji="1" lang="ja-JP" altLang="en-US" sz="2800" b="1" dirty="0"/>
              <a:t>商品の情報を書き込むことができるサイトを作成</a:t>
            </a:r>
            <a:r>
              <a:rPr lang="ja-JP" altLang="en-US" sz="2800" b="1" dirty="0"/>
              <a:t>する。</a:t>
            </a:r>
            <a:endParaRPr lang="en-US" altLang="ja-JP" sz="28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kumimoji="1" lang="en-US" altLang="ja-JP" sz="28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kumimoji="1" lang="ja-JP" altLang="en-US" sz="2800" b="1" dirty="0"/>
              <a:t>情報をほかのユーザと共有できるように</a:t>
            </a:r>
            <a:r>
              <a:rPr lang="ja-JP" altLang="en-US" sz="2800" b="1" dirty="0"/>
              <a:t>する</a:t>
            </a:r>
            <a:r>
              <a:rPr kumimoji="1" lang="ja-JP" altLang="en-US" sz="2800" b="1" dirty="0"/>
              <a:t>。 </a:t>
            </a:r>
            <a:endParaRPr lang="en-US" altLang="ja-JP" sz="2800" b="1" dirty="0"/>
          </a:p>
          <a:p>
            <a:endParaRPr kumimoji="1" lang="ja-JP" altLang="en-US" sz="28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kumimoji="1" lang="ja-JP" altLang="en-US" sz="2800" b="1" dirty="0"/>
              <a:t>ガチャポンのまとまった情報が見れるようにする。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 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8EE182F-0FBD-0DFF-6C80-5D3BF5A9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59" y="129474"/>
            <a:ext cx="1425460" cy="688036"/>
          </a:xfrm>
          <a:prstGeom prst="rect">
            <a:avLst/>
          </a:prstGeom>
        </p:spPr>
      </p:pic>
      <p:sp>
        <p:nvSpPr>
          <p:cNvPr id="25" name="Google Shape;1809;p80">
            <a:extLst>
              <a:ext uri="{FF2B5EF4-FFF2-40B4-BE49-F238E27FC236}">
                <a16:creationId xmlns:a16="http://schemas.microsoft.com/office/drawing/2014/main" id="{51FABA72-FA1A-0F12-0838-4D0AF714B033}"/>
              </a:ext>
            </a:extLst>
          </p:cNvPr>
          <p:cNvSpPr txBox="1"/>
          <p:nvPr/>
        </p:nvSpPr>
        <p:spPr>
          <a:xfrm>
            <a:off x="3343849" y="1073112"/>
            <a:ext cx="5504302" cy="961932"/>
          </a:xfrm>
          <a:prstGeom prst="rect">
            <a:avLst/>
          </a:prstGeom>
          <a:solidFill>
            <a:srgbClr val="C8A591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5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mmersmith One"/>
                <a:ea typeface="Glass Antiqua"/>
                <a:cs typeface="Glass Antiqua"/>
                <a:sym typeface="Hammersmith One"/>
              </a:rPr>
              <a:t>Plan</a:t>
            </a:r>
            <a:b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ss Antiqua"/>
                <a:ea typeface="Glass Antiqua"/>
                <a:cs typeface="Glass Antiqua"/>
                <a:sym typeface="Glass Antiqua"/>
              </a:rPr>
            </a:b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lass Antiqua"/>
              <a:ea typeface="Glass Antiqua"/>
              <a:cs typeface="Glass Antiqua"/>
              <a:sym typeface="Glass Antiqua"/>
            </a:endParaRPr>
          </a:p>
        </p:txBody>
      </p:sp>
      <p:pic>
        <p:nvPicPr>
          <p:cNvPr id="26" name="Google Shape;2762;p132">
            <a:extLst>
              <a:ext uri="{FF2B5EF4-FFF2-40B4-BE49-F238E27FC236}">
                <a16:creationId xmlns:a16="http://schemas.microsoft.com/office/drawing/2014/main" id="{AD6EF4EC-93A3-30FA-F4E9-A6BEC64CA3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567" b="11945"/>
          <a:stretch/>
        </p:blipFill>
        <p:spPr>
          <a:xfrm>
            <a:off x="8848151" y="4625305"/>
            <a:ext cx="2405216" cy="1728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280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796;p79">
            <a:extLst>
              <a:ext uri="{FF2B5EF4-FFF2-40B4-BE49-F238E27FC236}">
                <a16:creationId xmlns:a16="http://schemas.microsoft.com/office/drawing/2014/main" id="{69B694EB-7E99-B72B-6A4C-C3FCCF44F9A6}"/>
              </a:ext>
            </a:extLst>
          </p:cNvPr>
          <p:cNvSpPr/>
          <p:nvPr/>
        </p:nvSpPr>
        <p:spPr>
          <a:xfrm>
            <a:off x="212035" y="1368651"/>
            <a:ext cx="11847443" cy="5281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A0A29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796;p79">
            <a:extLst>
              <a:ext uri="{FF2B5EF4-FFF2-40B4-BE49-F238E27FC236}">
                <a16:creationId xmlns:a16="http://schemas.microsoft.com/office/drawing/2014/main" id="{7031D287-7D97-827C-1B29-A35760473DF8}"/>
              </a:ext>
            </a:extLst>
          </p:cNvPr>
          <p:cNvSpPr/>
          <p:nvPr/>
        </p:nvSpPr>
        <p:spPr>
          <a:xfrm>
            <a:off x="6427440" y="2556786"/>
            <a:ext cx="5463890" cy="3406012"/>
          </a:xfrm>
          <a:prstGeom prst="rect">
            <a:avLst/>
          </a:pr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A0A29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910264" y="935220"/>
            <a:ext cx="8403803" cy="4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サブタイトル 2"/>
          <p:cNvSpPr txBox="1">
            <a:spLocks/>
          </p:cNvSpPr>
          <p:nvPr/>
        </p:nvSpPr>
        <p:spPr>
          <a:xfrm>
            <a:off x="2689119" y="157976"/>
            <a:ext cx="6400800" cy="7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dirty="0">
                <a:solidFill>
                  <a:schemeClr val="tx1"/>
                </a:solidFill>
                <a:latin typeface="游ゴシック体 ボールド"/>
                <a:ea typeface="游ゴシック体 ボールド"/>
                <a:cs typeface="游ゴシック体 ボールド"/>
              </a:rPr>
              <a:t> </a:t>
            </a:r>
          </a:p>
        </p:txBody>
      </p:sp>
      <p:sp>
        <p:nvSpPr>
          <p:cNvPr id="12" name="サブタイトル 2"/>
          <p:cNvSpPr txBox="1">
            <a:spLocks/>
          </p:cNvSpPr>
          <p:nvPr/>
        </p:nvSpPr>
        <p:spPr>
          <a:xfrm>
            <a:off x="2041172" y="1368651"/>
            <a:ext cx="8272895" cy="215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ja-JP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algn="l">
              <a:lnSpc>
                <a:spcPct val="120000"/>
              </a:lnSpc>
            </a:pPr>
            <a:endParaRPr lang="ja-JP" altLang="en-US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14" name="サブタイトル 2"/>
          <p:cNvSpPr txBox="1">
            <a:spLocks/>
          </p:cNvSpPr>
          <p:nvPr/>
        </p:nvSpPr>
        <p:spPr>
          <a:xfrm>
            <a:off x="2041173" y="4385497"/>
            <a:ext cx="6131345" cy="8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4400" dirty="0">
              <a:solidFill>
                <a:srgbClr val="FF0000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13" name="Google Shape;1796;p79">
            <a:extLst>
              <a:ext uri="{FF2B5EF4-FFF2-40B4-BE49-F238E27FC236}">
                <a16:creationId xmlns:a16="http://schemas.microsoft.com/office/drawing/2014/main" id="{77AB1F98-6308-82EA-DBCD-5306604BB6CF}"/>
              </a:ext>
            </a:extLst>
          </p:cNvPr>
          <p:cNvSpPr/>
          <p:nvPr/>
        </p:nvSpPr>
        <p:spPr>
          <a:xfrm>
            <a:off x="370135" y="2556786"/>
            <a:ext cx="5463890" cy="3406012"/>
          </a:xfrm>
          <a:prstGeom prst="rect">
            <a:avLst/>
          </a:pr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A0A29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257667-A28D-F59F-E656-80459B8AF695}"/>
              </a:ext>
            </a:extLst>
          </p:cNvPr>
          <p:cNvSpPr txBox="1"/>
          <p:nvPr/>
        </p:nvSpPr>
        <p:spPr>
          <a:xfrm>
            <a:off x="3102081" y="88772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/>
              <a:t>コンセプト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098C79-F04D-1B70-50AD-8456F9818A9F}"/>
              </a:ext>
            </a:extLst>
          </p:cNvPr>
          <p:cNvSpPr txBox="1"/>
          <p:nvPr/>
        </p:nvSpPr>
        <p:spPr>
          <a:xfrm>
            <a:off x="384101" y="2876073"/>
            <a:ext cx="52077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+mn-ea"/>
              </a:rPr>
              <a:t>&lt;</a:t>
            </a:r>
            <a:r>
              <a:rPr kumimoji="1" lang="ja-JP" altLang="en-US" sz="3200" b="1" dirty="0">
                <a:solidFill>
                  <a:schemeClr val="bg1"/>
                </a:solidFill>
                <a:latin typeface="+mn-ea"/>
              </a:rPr>
              <a:t>ターゲット層</a:t>
            </a:r>
            <a:r>
              <a:rPr kumimoji="1" lang="en-US" altLang="ja-JP" sz="3200" b="1" dirty="0">
                <a:solidFill>
                  <a:schemeClr val="bg1"/>
                </a:solidFill>
                <a:latin typeface="+mn-ea"/>
              </a:rPr>
              <a:t>&gt;</a:t>
            </a:r>
          </a:p>
          <a:p>
            <a:endParaRPr lang="en-US" altLang="ja-JP" sz="32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32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3200" b="1" i="0" dirty="0">
                <a:solidFill>
                  <a:schemeClr val="bg1"/>
                </a:solidFill>
                <a:effectLst/>
                <a:latin typeface="+mn-ea"/>
              </a:rPr>
              <a:t>ガチャポンが好きな社会人 </a:t>
            </a:r>
            <a:endParaRPr lang="en-US" altLang="ja-JP" sz="32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BE0A2CE-7CEB-1D6E-8831-DFB271D611CE}"/>
              </a:ext>
            </a:extLst>
          </p:cNvPr>
          <p:cNvSpPr txBox="1"/>
          <p:nvPr/>
        </p:nvSpPr>
        <p:spPr>
          <a:xfrm>
            <a:off x="6607395" y="2880945"/>
            <a:ext cx="4874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bg1"/>
                </a:solidFill>
                <a:latin typeface="+mn-ea"/>
              </a:rPr>
              <a:t>&lt;</a:t>
            </a:r>
            <a:r>
              <a:rPr lang="ja-JP" altLang="en-US" sz="3200" b="1" dirty="0">
                <a:solidFill>
                  <a:schemeClr val="bg1"/>
                </a:solidFill>
                <a:latin typeface="+mn-ea"/>
              </a:rPr>
              <a:t>ユーザビリティ</a:t>
            </a:r>
            <a:r>
              <a:rPr lang="en-US" altLang="ja-JP" sz="3200" b="1" dirty="0">
                <a:solidFill>
                  <a:schemeClr val="bg1"/>
                </a:solidFill>
                <a:latin typeface="+mn-ea"/>
              </a:rPr>
              <a:t>&gt;</a:t>
            </a:r>
          </a:p>
          <a:p>
            <a:endParaRPr lang="en-US" altLang="ja-JP" sz="32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3200" b="1" dirty="0">
                <a:solidFill>
                  <a:schemeClr val="bg1"/>
                </a:solidFill>
                <a:latin typeface="+mn-ea"/>
              </a:rPr>
              <a:t>機能の一貫性</a:t>
            </a:r>
            <a:endParaRPr kumimoji="1" lang="en-US" altLang="ja-JP" sz="32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3200" b="1" dirty="0">
                <a:solidFill>
                  <a:schemeClr val="bg1"/>
                </a:solidFill>
                <a:latin typeface="+mn-ea"/>
              </a:rPr>
              <a:t>継続性を持たれる工夫</a:t>
            </a:r>
            <a:endParaRPr kumimoji="1" lang="en-US" altLang="ja-JP" sz="32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3200" b="1" dirty="0">
                <a:solidFill>
                  <a:schemeClr val="bg1"/>
                </a:solidFill>
                <a:latin typeface="+mn-ea"/>
              </a:rPr>
              <a:t>コミカルな画面イメージ</a:t>
            </a:r>
            <a:endParaRPr kumimoji="1" lang="ja-JP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Google Shape;1809;p80">
            <a:extLst>
              <a:ext uri="{FF2B5EF4-FFF2-40B4-BE49-F238E27FC236}">
                <a16:creationId xmlns:a16="http://schemas.microsoft.com/office/drawing/2014/main" id="{7AFC3CF3-BCDF-D340-AC94-E1DD42861221}"/>
              </a:ext>
            </a:extLst>
          </p:cNvPr>
          <p:cNvSpPr txBox="1"/>
          <p:nvPr/>
        </p:nvSpPr>
        <p:spPr>
          <a:xfrm>
            <a:off x="3343849" y="1073112"/>
            <a:ext cx="5504302" cy="961932"/>
          </a:xfrm>
          <a:prstGeom prst="rect">
            <a:avLst/>
          </a:prstGeom>
          <a:solidFill>
            <a:srgbClr val="C8A591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5400" b="1" u="sng" kern="0" dirty="0">
                <a:solidFill>
                  <a:srgbClr val="FFFFFF"/>
                </a:solidFill>
                <a:latin typeface="Hammersmith One"/>
                <a:ea typeface="Glass Antiqua"/>
                <a:cs typeface="Glass Antiqua"/>
                <a:sym typeface="Hammersmith One"/>
              </a:rPr>
              <a:t>Concept</a:t>
            </a:r>
            <a:b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ss Antiqua"/>
                <a:ea typeface="Glass Antiqua"/>
                <a:cs typeface="Glass Antiqua"/>
                <a:sym typeface="Glass Antiqua"/>
              </a:rPr>
            </a:b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lass Antiqua"/>
              <a:ea typeface="Glass Antiqua"/>
              <a:cs typeface="Glass Antiqua"/>
              <a:sym typeface="Glass Antiqua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0458F56A-9416-AD60-76DD-2A633BA58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797" y="174915"/>
            <a:ext cx="1467302" cy="6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2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808;p80">
            <a:extLst>
              <a:ext uri="{FF2B5EF4-FFF2-40B4-BE49-F238E27FC236}">
                <a16:creationId xmlns:a16="http://schemas.microsoft.com/office/drawing/2014/main" id="{0DF636FD-2BF1-6ED5-3927-1E93A843BCB6}"/>
              </a:ext>
            </a:extLst>
          </p:cNvPr>
          <p:cNvSpPr/>
          <p:nvPr/>
        </p:nvSpPr>
        <p:spPr>
          <a:xfrm>
            <a:off x="707348" y="1446286"/>
            <a:ext cx="10777304" cy="50445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910264" y="935220"/>
            <a:ext cx="8403803" cy="4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サブタイトル 2"/>
          <p:cNvSpPr txBox="1">
            <a:spLocks/>
          </p:cNvSpPr>
          <p:nvPr/>
        </p:nvSpPr>
        <p:spPr>
          <a:xfrm>
            <a:off x="2689119" y="157976"/>
            <a:ext cx="6400800" cy="7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dirty="0">
                <a:solidFill>
                  <a:schemeClr val="tx1"/>
                </a:solidFill>
                <a:latin typeface="游ゴシック体 ボールド"/>
                <a:ea typeface="游ゴシック体 ボールド"/>
                <a:cs typeface="游ゴシック体 ボールド"/>
              </a:rPr>
              <a:t> 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2562B7-3B8F-F373-5F6C-E44B53FB9496}"/>
              </a:ext>
            </a:extLst>
          </p:cNvPr>
          <p:cNvSpPr txBox="1"/>
          <p:nvPr/>
        </p:nvSpPr>
        <p:spPr>
          <a:xfrm>
            <a:off x="3102081" y="88772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/>
              <a:t>機能説明</a:t>
            </a:r>
            <a:endParaRPr kumimoji="1" lang="en-US" altLang="ja-JP" sz="44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33034E9-87D8-C1B6-7065-F0EE11DF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249" y="157976"/>
            <a:ext cx="1308189" cy="632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77A88DD-FF5D-210F-5248-86346DDA8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01991" y="3663294"/>
            <a:ext cx="1838703" cy="19557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0EBD37B-4E58-079E-B244-53C36E088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39165">
            <a:off x="3660916" y="3590025"/>
            <a:ext cx="1914992" cy="2102328"/>
          </a:xfrm>
          <a:prstGeom prst="rect">
            <a:avLst/>
          </a:prstGeom>
        </p:spPr>
      </p:pic>
      <p:pic>
        <p:nvPicPr>
          <p:cNvPr id="28" name="グラフィックス 27" descr="飾りリボン 単色塗りつぶし">
            <a:extLst>
              <a:ext uri="{FF2B5EF4-FFF2-40B4-BE49-F238E27FC236}">
                <a16:creationId xmlns:a16="http://schemas.microsoft.com/office/drawing/2014/main" id="{ED7DE469-0D84-4428-39BB-02277FD29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943770">
            <a:off x="4853343" y="3295341"/>
            <a:ext cx="1518137" cy="151813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34AB6E-CDB8-C498-6472-D5D079A652D0}"/>
              </a:ext>
            </a:extLst>
          </p:cNvPr>
          <p:cNvSpPr txBox="1"/>
          <p:nvPr/>
        </p:nvSpPr>
        <p:spPr>
          <a:xfrm rot="21064546">
            <a:off x="5737460" y="2960315"/>
            <a:ext cx="2853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b="1" dirty="0">
                <a:solidFill>
                  <a:srgbClr val="FFC000"/>
                </a:solidFill>
              </a:rPr>
              <a:t>実演</a:t>
            </a:r>
          </a:p>
        </p:txBody>
      </p:sp>
      <p:sp>
        <p:nvSpPr>
          <p:cNvPr id="31" name="Google Shape;1809;p80">
            <a:extLst>
              <a:ext uri="{FF2B5EF4-FFF2-40B4-BE49-F238E27FC236}">
                <a16:creationId xmlns:a16="http://schemas.microsoft.com/office/drawing/2014/main" id="{B0AED91D-5772-0FFE-458B-FCB96B63FE68}"/>
              </a:ext>
            </a:extLst>
          </p:cNvPr>
          <p:cNvSpPr txBox="1"/>
          <p:nvPr/>
        </p:nvSpPr>
        <p:spPr>
          <a:xfrm>
            <a:off x="3360014" y="1156940"/>
            <a:ext cx="5504302" cy="961932"/>
          </a:xfrm>
          <a:prstGeom prst="rect">
            <a:avLst/>
          </a:prstGeom>
          <a:solidFill>
            <a:srgbClr val="C8A591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5400" b="1" u="sng" kern="0" dirty="0">
                <a:solidFill>
                  <a:srgbClr val="FFFFFF"/>
                </a:solidFill>
                <a:latin typeface="Hammersmith One"/>
                <a:ea typeface="Glass Antiqua"/>
                <a:cs typeface="Glass Antiqua"/>
                <a:sym typeface="Hammersmith One"/>
              </a:rPr>
              <a:t>Feature</a:t>
            </a:r>
            <a:b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ss Antiqua"/>
                <a:ea typeface="Glass Antiqua"/>
                <a:cs typeface="Glass Antiqua"/>
                <a:sym typeface="Glass Antiqua"/>
              </a:rPr>
            </a:b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lass Antiqua"/>
              <a:ea typeface="Glass Antiqua"/>
              <a:cs typeface="Glass Antiqua"/>
              <a:sym typeface="Glass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78438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08;p80">
            <a:extLst>
              <a:ext uri="{FF2B5EF4-FFF2-40B4-BE49-F238E27FC236}">
                <a16:creationId xmlns:a16="http://schemas.microsoft.com/office/drawing/2014/main" id="{8151F92C-1D42-57DD-693B-9A4AABF49669}"/>
              </a:ext>
            </a:extLst>
          </p:cNvPr>
          <p:cNvSpPr/>
          <p:nvPr/>
        </p:nvSpPr>
        <p:spPr>
          <a:xfrm>
            <a:off x="707348" y="1446286"/>
            <a:ext cx="10777304" cy="510715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910264" y="935220"/>
            <a:ext cx="8403803" cy="4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サブタイトル 2"/>
          <p:cNvSpPr txBox="1">
            <a:spLocks/>
          </p:cNvSpPr>
          <p:nvPr/>
        </p:nvSpPr>
        <p:spPr>
          <a:xfrm>
            <a:off x="2689119" y="157976"/>
            <a:ext cx="6400800" cy="7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dirty="0">
                <a:solidFill>
                  <a:schemeClr val="tx1"/>
                </a:solidFill>
                <a:latin typeface="游ゴシック体 ボールド"/>
                <a:ea typeface="游ゴシック体 ボールド"/>
                <a:cs typeface="游ゴシック体 ボールド"/>
              </a:rPr>
              <a:t> </a:t>
            </a:r>
          </a:p>
        </p:txBody>
      </p:sp>
      <p:sp>
        <p:nvSpPr>
          <p:cNvPr id="12" name="サブタイトル 2"/>
          <p:cNvSpPr txBox="1">
            <a:spLocks/>
          </p:cNvSpPr>
          <p:nvPr/>
        </p:nvSpPr>
        <p:spPr>
          <a:xfrm>
            <a:off x="2041172" y="1368651"/>
            <a:ext cx="8272895" cy="215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ja-JP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algn="l">
              <a:lnSpc>
                <a:spcPct val="120000"/>
              </a:lnSpc>
            </a:pPr>
            <a:endParaRPr lang="ja-JP" altLang="en-US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14" name="サブタイトル 2"/>
          <p:cNvSpPr txBox="1">
            <a:spLocks/>
          </p:cNvSpPr>
          <p:nvPr/>
        </p:nvSpPr>
        <p:spPr>
          <a:xfrm>
            <a:off x="2041173" y="4385497"/>
            <a:ext cx="6131345" cy="8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4400" dirty="0">
              <a:solidFill>
                <a:srgbClr val="FF0000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AD092AF-140E-2754-3EE9-EAA7688C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76990" y="77130"/>
            <a:ext cx="754175" cy="79761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098C79-F04D-1B70-50AD-8456F9818A9F}"/>
              </a:ext>
            </a:extLst>
          </p:cNvPr>
          <p:cNvSpPr txBox="1"/>
          <p:nvPr/>
        </p:nvSpPr>
        <p:spPr>
          <a:xfrm>
            <a:off x="2041172" y="2285574"/>
            <a:ext cx="8109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b="1" dirty="0">
                <a:latin typeface="+mn-ea"/>
              </a:rPr>
              <a:t>時間的にも技術的にも実装できない機能が複数あった</a:t>
            </a:r>
            <a:endParaRPr kumimoji="1" lang="en-US" altLang="ja-JP" sz="2400" b="1" dirty="0">
              <a:latin typeface="+mn-ea"/>
            </a:endParaRPr>
          </a:p>
          <a:p>
            <a:r>
              <a:rPr lang="ja-JP" altLang="en-US" sz="2400" b="1" dirty="0">
                <a:solidFill>
                  <a:srgbClr val="000000"/>
                </a:solidFill>
                <a:latin typeface="+mn-ea"/>
              </a:rPr>
              <a:t>⇒</a:t>
            </a:r>
            <a:r>
              <a:rPr lang="ja-JP" altLang="en-US" sz="2400" b="1" i="0" dirty="0">
                <a:solidFill>
                  <a:srgbClr val="000000"/>
                </a:solidFill>
                <a:effectLst/>
                <a:latin typeface="+mn-ea"/>
              </a:rPr>
              <a:t>要件定義段階で細部まで考える必要があった</a:t>
            </a:r>
            <a:endParaRPr lang="en-US" altLang="ja-JP" sz="2400" b="1" i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400" b="1" i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b="1" i="0" dirty="0">
                <a:solidFill>
                  <a:srgbClr val="000000"/>
                </a:solidFill>
                <a:effectLst/>
                <a:latin typeface="+mn-ea"/>
              </a:rPr>
              <a:t>テスト時に細かい部分の抜けが多かった</a:t>
            </a:r>
            <a:endParaRPr lang="en-US" altLang="ja-JP" sz="2400" b="1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ja-JP" altLang="en-US" sz="2400" b="1" i="0" dirty="0">
                <a:solidFill>
                  <a:srgbClr val="000000"/>
                </a:solidFill>
                <a:effectLst/>
                <a:latin typeface="+mn-ea"/>
              </a:rPr>
              <a:t>⇒できていない部分はチェックリストで管理すべきだった</a:t>
            </a:r>
            <a:endParaRPr lang="en-US" altLang="ja-JP" sz="2400" b="1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ja-JP" sz="2400" b="1" i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b="1" i="0" dirty="0">
                <a:solidFill>
                  <a:srgbClr val="000000"/>
                </a:solidFill>
                <a:effectLst/>
                <a:latin typeface="+mn-ea"/>
              </a:rPr>
              <a:t>機能で認識の齟齬があった</a:t>
            </a:r>
            <a:endParaRPr lang="en-US" altLang="ja-JP" sz="2400" b="1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ja-JP" altLang="en-US" sz="2400" b="1" dirty="0">
                <a:solidFill>
                  <a:srgbClr val="000000"/>
                </a:solidFill>
                <a:latin typeface="+mn-ea"/>
              </a:rPr>
              <a:t>⇒話し合いをもっと密に行うべきだった。</a:t>
            </a:r>
            <a:endParaRPr lang="en-US" altLang="ja-JP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400" b="1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9D239C-9A49-3D67-9EAF-55E864DEE84C}"/>
              </a:ext>
            </a:extLst>
          </p:cNvPr>
          <p:cNvSpPr txBox="1"/>
          <p:nvPr/>
        </p:nvSpPr>
        <p:spPr>
          <a:xfrm>
            <a:off x="2849217" y="157976"/>
            <a:ext cx="7023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課題点</a:t>
            </a:r>
          </a:p>
        </p:txBody>
      </p:sp>
      <p:pic>
        <p:nvPicPr>
          <p:cNvPr id="22" name="Google Shape;2760;p132">
            <a:extLst>
              <a:ext uri="{FF2B5EF4-FFF2-40B4-BE49-F238E27FC236}">
                <a16:creationId xmlns:a16="http://schemas.microsoft.com/office/drawing/2014/main" id="{BC1148F2-82A7-7FEB-108F-A3695F19DC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011" y="4356979"/>
            <a:ext cx="2078640" cy="198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809;p80">
            <a:extLst>
              <a:ext uri="{FF2B5EF4-FFF2-40B4-BE49-F238E27FC236}">
                <a16:creationId xmlns:a16="http://schemas.microsoft.com/office/drawing/2014/main" id="{35FEE98D-D329-7194-400C-80FEDC1F6CD4}"/>
              </a:ext>
            </a:extLst>
          </p:cNvPr>
          <p:cNvSpPr txBox="1"/>
          <p:nvPr/>
        </p:nvSpPr>
        <p:spPr>
          <a:xfrm>
            <a:off x="3360014" y="1110682"/>
            <a:ext cx="5504302" cy="961932"/>
          </a:xfrm>
          <a:prstGeom prst="rect">
            <a:avLst/>
          </a:prstGeom>
          <a:solidFill>
            <a:srgbClr val="C8A591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5400" b="1" u="sng" kern="0" dirty="0">
                <a:solidFill>
                  <a:srgbClr val="FFFFFF"/>
                </a:solidFill>
                <a:latin typeface="Hammersmith One"/>
                <a:ea typeface="Glass Antiqua"/>
                <a:cs typeface="Glass Antiqua"/>
                <a:sym typeface="Hammersmith One"/>
              </a:rPr>
              <a:t>Issue</a:t>
            </a:r>
            <a:b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ss Antiqua"/>
                <a:ea typeface="Glass Antiqua"/>
                <a:cs typeface="Glass Antiqua"/>
                <a:sym typeface="Glass Antiqua"/>
              </a:rPr>
            </a:b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lass Antiqua"/>
              <a:ea typeface="Glass Antiqua"/>
              <a:cs typeface="Glass Antiqua"/>
              <a:sym typeface="Glass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7189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808;p80">
            <a:extLst>
              <a:ext uri="{FF2B5EF4-FFF2-40B4-BE49-F238E27FC236}">
                <a16:creationId xmlns:a16="http://schemas.microsoft.com/office/drawing/2014/main" id="{0EAA71B5-F464-9351-FA39-ED761079E147}"/>
              </a:ext>
            </a:extLst>
          </p:cNvPr>
          <p:cNvSpPr/>
          <p:nvPr/>
        </p:nvSpPr>
        <p:spPr>
          <a:xfrm>
            <a:off x="693056" y="1039995"/>
            <a:ext cx="10912790" cy="5778367"/>
          </a:xfrm>
          <a:prstGeom prst="roundRect">
            <a:avLst>
              <a:gd name="adj" fmla="val 0"/>
            </a:avLst>
          </a:prstGeom>
          <a:solidFill>
            <a:srgbClr val="EDE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910264" y="935220"/>
            <a:ext cx="8403803" cy="4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サブタイトル 2"/>
          <p:cNvSpPr txBox="1">
            <a:spLocks/>
          </p:cNvSpPr>
          <p:nvPr/>
        </p:nvSpPr>
        <p:spPr>
          <a:xfrm>
            <a:off x="2689119" y="157976"/>
            <a:ext cx="6400800" cy="7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dirty="0">
                <a:solidFill>
                  <a:schemeClr val="tx1"/>
                </a:solidFill>
                <a:latin typeface="游ゴシック体 ボールド"/>
                <a:ea typeface="游ゴシック体 ボールド"/>
                <a:cs typeface="游ゴシック体 ボールド"/>
              </a:rPr>
              <a:t> 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AD092AF-140E-2754-3EE9-EAA7688C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76990" y="77130"/>
            <a:ext cx="754175" cy="79761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257667-A28D-F59F-E656-80459B8AF695}"/>
              </a:ext>
            </a:extLst>
          </p:cNvPr>
          <p:cNvSpPr txBox="1"/>
          <p:nvPr/>
        </p:nvSpPr>
        <p:spPr>
          <a:xfrm>
            <a:off x="3102081" y="88772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研修の感想</a:t>
            </a:r>
          </a:p>
        </p:txBody>
      </p:sp>
      <p:sp>
        <p:nvSpPr>
          <p:cNvPr id="17" name="サブタイトル 2">
            <a:extLst>
              <a:ext uri="{FF2B5EF4-FFF2-40B4-BE49-F238E27FC236}">
                <a16:creationId xmlns:a16="http://schemas.microsoft.com/office/drawing/2014/main" id="{65BB2FD3-10BB-E156-E5C7-BCCA05114AD2}"/>
              </a:ext>
            </a:extLst>
          </p:cNvPr>
          <p:cNvSpPr txBox="1">
            <a:spLocks/>
          </p:cNvSpPr>
          <p:nvPr/>
        </p:nvSpPr>
        <p:spPr>
          <a:xfrm>
            <a:off x="892601" y="1386425"/>
            <a:ext cx="8272895" cy="215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ja-JP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  <a:p>
            <a:pPr algn="l">
              <a:lnSpc>
                <a:spcPct val="120000"/>
              </a:lnSpc>
            </a:pPr>
            <a:endParaRPr lang="ja-JP" altLang="en-US" sz="2800" dirty="0">
              <a:solidFill>
                <a:schemeClr val="tx1"/>
              </a:solidFill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794A1221-0635-D75B-268C-228EB7A7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81" y="3072381"/>
            <a:ext cx="1339433" cy="143245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A9F0182-BF09-2150-1617-841A6CACA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82" y="4910415"/>
            <a:ext cx="1266823" cy="143245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4338126-5A63-933A-73C6-9AFE43C87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92" y="3098775"/>
            <a:ext cx="1339433" cy="14371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A5D451E-A081-AE77-0EEE-F5DE1C5A6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508" y="4790899"/>
            <a:ext cx="1379035" cy="14371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AA771ED-3E39-B0BF-09F5-6CE3105E0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482" y="1315245"/>
            <a:ext cx="1289361" cy="14371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33E12DF-67F9-5C55-F7A5-0781B1B9D4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5275" y="1422450"/>
            <a:ext cx="1293246" cy="1432450"/>
          </a:xfrm>
          <a:prstGeom prst="rect">
            <a:avLst/>
          </a:prstGeom>
        </p:spPr>
      </p:pic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6476256D-4F88-4FA2-791C-842E27504369}"/>
              </a:ext>
            </a:extLst>
          </p:cNvPr>
          <p:cNvSpPr/>
          <p:nvPr/>
        </p:nvSpPr>
        <p:spPr>
          <a:xfrm>
            <a:off x="2154077" y="5190953"/>
            <a:ext cx="3502795" cy="914400"/>
          </a:xfrm>
          <a:prstGeom prst="wedgeRectCallout">
            <a:avLst>
              <a:gd name="adj1" fmla="val -54569"/>
              <a:gd name="adj2" fmla="val 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開発の流れや、コミュニケーションの大切さを学ぶことが出来た</a:t>
            </a:r>
            <a:endParaRPr kumimoji="1" lang="ja-JP" altLang="en-US" dirty="0"/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FF41CDB7-382C-28B7-1047-7FFA9843377F}"/>
              </a:ext>
            </a:extLst>
          </p:cNvPr>
          <p:cNvSpPr/>
          <p:nvPr/>
        </p:nvSpPr>
        <p:spPr>
          <a:xfrm>
            <a:off x="7338521" y="3554465"/>
            <a:ext cx="3502795" cy="914400"/>
          </a:xfrm>
          <a:prstGeom prst="wedgeRectCallout">
            <a:avLst>
              <a:gd name="adj1" fmla="val -54569"/>
              <a:gd name="adj2" fmla="val 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技術的知識を得たことで研修前よりも仕事に対する不安が減った</a:t>
            </a:r>
            <a:endParaRPr kumimoji="1" lang="ja-JP" altLang="en-US" dirty="0"/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3C3E858D-C0FB-269C-EB36-5410551D59BD}"/>
              </a:ext>
            </a:extLst>
          </p:cNvPr>
          <p:cNvSpPr/>
          <p:nvPr/>
        </p:nvSpPr>
        <p:spPr>
          <a:xfrm>
            <a:off x="2154077" y="1325954"/>
            <a:ext cx="3502795" cy="1195001"/>
          </a:xfrm>
          <a:prstGeom prst="wedgeRectCallout">
            <a:avLst>
              <a:gd name="adj1" fmla="val -54569"/>
              <a:gd name="adj2" fmla="val 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サービスの提供を目的としたシステム開発ができるようになった。</a:t>
            </a:r>
            <a:endParaRPr kumimoji="1" lang="ja-JP" altLang="en-US" dirty="0"/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7B3776E1-F196-9CE1-D390-0EBC95BAC298}"/>
              </a:ext>
            </a:extLst>
          </p:cNvPr>
          <p:cNvSpPr/>
          <p:nvPr/>
        </p:nvSpPr>
        <p:spPr>
          <a:xfrm>
            <a:off x="7338521" y="1613348"/>
            <a:ext cx="3502795" cy="1173425"/>
          </a:xfrm>
          <a:prstGeom prst="wedgeRectCallout">
            <a:avLst>
              <a:gd name="adj1" fmla="val -54569"/>
              <a:gd name="adj2" fmla="val 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３か月で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IT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の知識を得ることが出来ただけでなく、社会人としてのマナーや心構えを学ぶことが出来た</a:t>
            </a:r>
            <a:endParaRPr kumimoji="1" lang="ja-JP" altLang="en-US" dirty="0"/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E2111EF1-4F01-6AB2-2D49-15101B98FC16}"/>
              </a:ext>
            </a:extLst>
          </p:cNvPr>
          <p:cNvSpPr/>
          <p:nvPr/>
        </p:nvSpPr>
        <p:spPr>
          <a:xfrm>
            <a:off x="2154076" y="3485461"/>
            <a:ext cx="3502795" cy="914400"/>
          </a:xfrm>
          <a:prstGeom prst="wedgeRectCallout">
            <a:avLst>
              <a:gd name="adj1" fmla="val -54569"/>
              <a:gd name="adj2" fmla="val 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コミュニケーションに対する恐れがなくなった</a:t>
            </a:r>
            <a:endParaRPr kumimoji="1" lang="ja-JP" altLang="en-US" dirty="0"/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099BD4CB-50C1-ACE1-291F-14973037D5A4}"/>
              </a:ext>
            </a:extLst>
          </p:cNvPr>
          <p:cNvSpPr/>
          <p:nvPr/>
        </p:nvSpPr>
        <p:spPr>
          <a:xfrm>
            <a:off x="7338521" y="5008380"/>
            <a:ext cx="3502795" cy="914400"/>
          </a:xfrm>
          <a:prstGeom prst="wedgeRectCallout">
            <a:avLst>
              <a:gd name="adj1" fmla="val -54569"/>
              <a:gd name="adj2" fmla="val 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社会人として仕事をするための基礎を固めることができました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229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392</Words>
  <Application>Microsoft Office PowerPoint</Application>
  <PresentationFormat>ワイド画面</PresentationFormat>
  <Paragraphs>93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4" baseType="lpstr">
      <vt:lpstr>Glass Antiqua</vt:lpstr>
      <vt:lpstr>Manjari</vt:lpstr>
      <vt:lpstr>Meiryo UI</vt:lpstr>
      <vt:lpstr>NotoSansJP</vt:lpstr>
      <vt:lpstr>Meiryo</vt:lpstr>
      <vt:lpstr>游ゴシック</vt:lpstr>
      <vt:lpstr>游ゴシック Light</vt:lpstr>
      <vt:lpstr>游ゴシック体 ボールド</vt:lpstr>
      <vt:lpstr>游ゴシック体 ミディアム</vt:lpstr>
      <vt:lpstr>Arial</vt:lpstr>
      <vt:lpstr>Calibri</vt:lpstr>
      <vt:lpstr>Hammersmith One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中島悠貴</dc:creator>
  <cp:lastModifiedBy>樫森亮太</cp:lastModifiedBy>
  <cp:revision>28</cp:revision>
  <dcterms:created xsi:type="dcterms:W3CDTF">2022-06-09T01:18:59Z</dcterms:created>
  <dcterms:modified xsi:type="dcterms:W3CDTF">2022-06-29T00:52:56Z</dcterms:modified>
</cp:coreProperties>
</file>