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1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3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38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02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18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36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76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99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1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62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4AB3D8-A6B8-9649-A77C-9DEACFB00329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EA1018D-FBF4-124B-8B2D-403FD888E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67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20A6D-3AE0-639E-28A2-A638A8865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要件定義～内部設計において</a:t>
            </a:r>
            <a:br>
              <a:rPr kumimoji="1" lang="en-US" altLang="ja-JP" dirty="0"/>
            </a:br>
            <a:r>
              <a:rPr kumimoji="1" lang="ja-JP" altLang="en-US" dirty="0"/>
              <a:t>大切だと思ったこと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162C2D-EC32-D8C2-27B7-3143A45B8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株式会社</a:t>
            </a:r>
            <a:r>
              <a:rPr kumimoji="1" lang="en-US" altLang="ja-JP" dirty="0"/>
              <a:t>NDS</a:t>
            </a:r>
            <a:r>
              <a:rPr kumimoji="1" lang="ja-JP" altLang="en-US" dirty="0"/>
              <a:t>システムソリューションズ</a:t>
            </a:r>
            <a:endParaRPr kumimoji="1" lang="en-US" altLang="ja-JP" dirty="0"/>
          </a:p>
          <a:p>
            <a:r>
              <a:rPr lang="ja-JP" altLang="en-US" dirty="0"/>
              <a:t>平野　歌穗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53753-166A-73DD-2794-94046B20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23609-F803-D9A8-88CB-6180C069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明確化（何を対象にするか、目的など）</a:t>
            </a:r>
            <a:endParaRPr lang="en-US" altLang="ja-JP" dirty="0"/>
          </a:p>
          <a:p>
            <a:r>
              <a:rPr kumimoji="1" lang="ja-JP" altLang="en-US" dirty="0"/>
              <a:t>変更の管理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704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BEBEA-233D-330C-FC24-D24A0121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5F9883-4ABF-B5EE-BA3C-1A09F6B9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利用者にとっての使いやすさを考える</a:t>
            </a:r>
            <a:endParaRPr lang="en-US" altLang="ja-JP" dirty="0"/>
          </a:p>
          <a:p>
            <a:r>
              <a:rPr lang="ja-JP" altLang="en-US" dirty="0"/>
              <a:t>機能に対して色々な処理の想定をしなければならない</a:t>
            </a:r>
            <a:endParaRPr lang="en-US" altLang="ja-JP" dirty="0"/>
          </a:p>
          <a:p>
            <a:r>
              <a:rPr lang="ja-JP" altLang="en-US" dirty="0"/>
              <a:t>データ同士のつながりを意識して作成していく（</a:t>
            </a:r>
            <a:r>
              <a:rPr lang="en-US" altLang="ja-JP" dirty="0"/>
              <a:t>DB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実際に動かさずに想像だけで画面やデータをイメージするのは難しい</a:t>
            </a:r>
            <a:endParaRPr kumimoji="1" lang="en-US" altLang="ja-JP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594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23B50-C814-1548-A294-E13C1DEF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内部設計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62C342-210B-B1A1-DBAB-7BBDF5F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外部設計書の再整理</a:t>
            </a:r>
            <a:endParaRPr lang="en-US" altLang="ja-JP" dirty="0"/>
          </a:p>
          <a:p>
            <a:r>
              <a:rPr lang="en-US" altLang="ja-JP" dirty="0"/>
              <a:t>MVC</a:t>
            </a:r>
            <a:r>
              <a:rPr lang="ja-JP" altLang="en-US"/>
              <a:t>を意識して、クラス構造を設計していく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704989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{90D4243A-7FE3-3D47-BE39-B5B9FC348201}tf10001120</Template>
  <TotalTime>196</TotalTime>
  <Words>102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パーセル</vt:lpstr>
      <vt:lpstr>要件定義～内部設計において 大切だと思ったこと</vt:lpstr>
      <vt:lpstr>要件定義</vt:lpstr>
      <vt:lpstr>外部設計</vt:lpstr>
      <vt:lpstr>内部設計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hirano kaho</dc:creator>
  <cp:lastModifiedBy>平野歌穗</cp:lastModifiedBy>
  <cp:revision>4</cp:revision>
  <dcterms:created xsi:type="dcterms:W3CDTF">2022-06-08T11:13:43Z</dcterms:created>
  <dcterms:modified xsi:type="dcterms:W3CDTF">2022-06-09T00:22:00Z</dcterms:modified>
</cp:coreProperties>
</file>