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66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22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8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7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65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5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54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96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7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2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7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3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9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96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3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36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A85E98-55B5-466F-A2EA-B3EEAE304A4F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A01308-DC23-4B06-8E10-8AEE7A433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9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66B96-27E4-A0C7-F60A-E98959B1A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研修後の目標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B66CC5-0C03-678B-D635-6F20C4D7B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株式会社ロジック　樫森亮太</a:t>
            </a:r>
          </a:p>
        </p:txBody>
      </p:sp>
    </p:spTree>
    <p:extLst>
      <p:ext uri="{BB962C8B-B14F-4D97-AF65-F5344CB8AC3E}">
        <p14:creationId xmlns:p14="http://schemas.microsoft.com/office/powerpoint/2010/main" val="110379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2128E-1245-2AF0-C3DE-8EEB5798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研修後の目標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E3472-E1F7-FCF7-86CC-4983E53F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研修</a:t>
            </a:r>
            <a:r>
              <a:rPr lang="ja-JP" altLang="en-US" dirty="0"/>
              <a:t>を</a:t>
            </a:r>
            <a:r>
              <a:rPr kumimoji="1" lang="ja-JP" altLang="en-US" dirty="0"/>
              <a:t>通して学んだことを業務に活かす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研修後も勉強を継続する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コミュニケーション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1035901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29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Garamond</vt:lpstr>
      <vt:lpstr>オーガニック</vt:lpstr>
      <vt:lpstr>研修後の目標</vt:lpstr>
      <vt:lpstr>研修後の目標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研修後の目標</dc:title>
  <dc:creator>樫森亮太</dc:creator>
  <cp:lastModifiedBy>樫森亮太</cp:lastModifiedBy>
  <cp:revision>1</cp:revision>
  <dcterms:created xsi:type="dcterms:W3CDTF">2022-06-20T00:01:27Z</dcterms:created>
  <dcterms:modified xsi:type="dcterms:W3CDTF">2022-06-20T00:10:36Z</dcterms:modified>
</cp:coreProperties>
</file>