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7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55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91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1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62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4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1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8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46707B9-9309-274E-BDBD-6732EE6D107F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20BDE2-D019-854E-9EEA-5C4B83B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3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AFB0E-9B4F-0651-0166-9C84DA55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914" y="2375858"/>
            <a:ext cx="8556171" cy="1645920"/>
          </a:xfrm>
        </p:spPr>
        <p:txBody>
          <a:bodyPr/>
          <a:lstStyle/>
          <a:p>
            <a:r>
              <a:rPr kumimoji="1" lang="ja-JP" altLang="en-US"/>
              <a:t>チームでの実装工程において</a:t>
            </a:r>
            <a:br>
              <a:rPr kumimoji="1" lang="en-US" altLang="ja-JP" dirty="0"/>
            </a:br>
            <a:r>
              <a:rPr kumimoji="1" lang="ja-JP" altLang="en-US"/>
              <a:t>大切だと思ったこと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17001A-94EF-5287-98A8-39D6E265F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4363430"/>
            <a:ext cx="6801612" cy="1239894"/>
          </a:xfrm>
        </p:spPr>
        <p:txBody>
          <a:bodyPr/>
          <a:lstStyle/>
          <a:p>
            <a:r>
              <a:rPr lang="en-US" altLang="ja-JP" dirty="0"/>
              <a:t>E1</a:t>
            </a:r>
            <a:r>
              <a:rPr lang="ja-JP" altLang="en-US"/>
              <a:t>　平野　</a:t>
            </a:r>
            <a:r>
              <a:rPr lang="ja-JP" altLang="en-US" dirty="0"/>
              <a:t>歌穗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4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9E042-C29E-802B-6D6B-845C96A8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478" y="942920"/>
            <a:ext cx="8997043" cy="1188720"/>
          </a:xfrm>
        </p:spPr>
        <p:txBody>
          <a:bodyPr>
            <a:normAutofit/>
          </a:bodyPr>
          <a:lstStyle/>
          <a:p>
            <a:r>
              <a:rPr kumimoji="1" lang="ja-JP" altLang="en-US"/>
              <a:t>チームでの実装工程において大切だと思ったこと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9FDAF-EF9A-58D0-BF11-3F790E73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習ったことの応用</a:t>
            </a:r>
            <a:endParaRPr kumimoji="1" lang="en-US" altLang="ja-JP" sz="2400" dirty="0"/>
          </a:p>
          <a:p>
            <a:r>
              <a:rPr lang="ja-JP" altLang="en-US" sz="2400"/>
              <a:t>データベースや処理の流れを明確に</a:t>
            </a:r>
            <a:endParaRPr kumimoji="1" lang="en-US" altLang="ja-JP" sz="2400" dirty="0"/>
          </a:p>
          <a:p>
            <a:r>
              <a:rPr lang="ja-JP" altLang="en-US" sz="2400"/>
              <a:t>進捗報告</a:t>
            </a:r>
            <a:endParaRPr lang="en-US" altLang="ja-JP" sz="2400" dirty="0"/>
          </a:p>
          <a:p>
            <a:r>
              <a:rPr lang="ja-JP" altLang="en-US" sz="2400"/>
              <a:t>スケジュール管理</a:t>
            </a:r>
            <a:endParaRPr lang="en-US" altLang="ja-JP" sz="2400" dirty="0"/>
          </a:p>
          <a:p>
            <a:r>
              <a:rPr kumimoji="1" lang="ja-JP" altLang="en-US" sz="2400"/>
              <a:t>確認しながら開発を進めていく</a:t>
            </a:r>
            <a:endParaRPr kumimoji="1" lang="en-US" altLang="ja-JP" sz="2400" dirty="0"/>
          </a:p>
          <a:p>
            <a:r>
              <a:rPr kumimoji="1" lang="ja-JP" altLang="en-US" sz="2400"/>
              <a:t>わからないところはチームメンバーに聴く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585853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{90D4243A-7FE3-3D47-BE39-B5B9FC348201}tf10001120</Template>
  <TotalTime>28</TotalTime>
  <Words>56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パーセル</vt:lpstr>
      <vt:lpstr>チームでの実装工程において 大切だと思ったこと</vt:lpstr>
      <vt:lpstr>チームでの実装工程において大切だと思ったこと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チームでの実装工程において 大切だと思ったこと</dc:title>
  <dc:creator>hirano kaho</dc:creator>
  <cp:lastModifiedBy>平野歌穗</cp:lastModifiedBy>
  <cp:revision>2</cp:revision>
  <dcterms:created xsi:type="dcterms:W3CDTF">2022-06-15T13:06:20Z</dcterms:created>
  <dcterms:modified xsi:type="dcterms:W3CDTF">2022-06-17T03:01:43Z</dcterms:modified>
</cp:coreProperties>
</file>