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00" d="100"/>
          <a:sy n="100" d="100"/>
        </p:scale>
        <p:origin x="-3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2022/6/2</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2022/6/2</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dirty="0"/>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fontScale="92500" lnSpcReduction="10000"/>
          </a:bodyPr>
          <a:lstStyle/>
          <a:p>
            <a:r>
              <a:rPr lang="ja-JP" altLang="en-US" dirty="0"/>
              <a:t>父の影響で幼少期から野球に親しむ。地元ということもあり、中日ドラゴンズファンに。</a:t>
            </a:r>
            <a:endParaRPr lang="en-US" altLang="ja-JP" dirty="0"/>
          </a:p>
          <a:p>
            <a:r>
              <a:rPr lang="ja-JP" altLang="en-US" dirty="0"/>
              <a:t>小</a:t>
            </a:r>
            <a:r>
              <a:rPr lang="en-US" altLang="ja-JP" dirty="0"/>
              <a:t>3</a:t>
            </a:r>
            <a:r>
              <a:rPr lang="ja-JP" altLang="en-US" dirty="0"/>
              <a:t>から地元の野球チームに入る。大学時代は趣味で体を鍛えていた。</a:t>
            </a:r>
            <a:endParaRPr lang="en-US" altLang="ja-JP" dirty="0"/>
          </a:p>
          <a:p>
            <a:r>
              <a:rPr lang="en-US" altLang="ja-JP" dirty="0"/>
              <a:t>22</a:t>
            </a:r>
            <a:r>
              <a:rPr lang="ja-JP" altLang="en-US" dirty="0"/>
              <a:t>歳で大学を卒業後、新卒でジムに置くマシーン等を扱うメーカーに就職。</a:t>
            </a:r>
            <a:endParaRPr lang="en-US" altLang="ja-JP" dirty="0"/>
          </a:p>
          <a:p>
            <a:r>
              <a:rPr lang="ja-JP" altLang="en-US" dirty="0"/>
              <a:t>営業を志望したが、事務職に配属されたことが不満。</a:t>
            </a:r>
            <a:endParaRPr lang="en-US" altLang="ja-JP" dirty="0"/>
          </a:p>
          <a:p>
            <a:r>
              <a:rPr lang="ja-JP" altLang="en-US" dirty="0"/>
              <a:t>生活：通勤は電車</a:t>
            </a:r>
            <a:r>
              <a:rPr lang="en-US" altLang="ja-JP" dirty="0"/>
              <a:t>45</a:t>
            </a:r>
            <a:r>
              <a:rPr lang="ja-JP" altLang="en-US" dirty="0"/>
              <a:t>分込みで片道</a:t>
            </a:r>
            <a:r>
              <a:rPr lang="en-US" altLang="ja-JP" dirty="0"/>
              <a:t>60</a:t>
            </a:r>
            <a:r>
              <a:rPr lang="ja-JP" altLang="en-US" dirty="0"/>
              <a:t>分。勤務時間は</a:t>
            </a:r>
            <a:r>
              <a:rPr lang="en-US" altLang="ja-JP" dirty="0"/>
              <a:t>9</a:t>
            </a:r>
            <a:r>
              <a:rPr lang="ja-JP" altLang="en-US" dirty="0"/>
              <a:t>時から</a:t>
            </a:r>
            <a:r>
              <a:rPr lang="en-US" altLang="ja-JP" dirty="0"/>
              <a:t>18</a:t>
            </a:r>
            <a:r>
              <a:rPr lang="ja-JP" altLang="en-US" dirty="0"/>
              <a:t>時。休みは土日祝。</a:t>
            </a:r>
            <a:endParaRPr lang="en-US" altLang="ja-JP" dirty="0"/>
          </a:p>
          <a:p>
            <a:r>
              <a:rPr lang="ja-JP" altLang="en-US" dirty="0"/>
              <a:t>自炊は大学時代はしていたが、最近は忙しくコンビニ飯が中心（カップ麺）。</a:t>
            </a:r>
            <a:endParaRPr lang="en-US" altLang="ja-JP" dirty="0"/>
          </a:p>
          <a:p>
            <a:r>
              <a:rPr lang="ja-JP" altLang="en-US" dirty="0"/>
              <a:t>休みは、元気があれば河川敷のランニングを早朝にする（最近はほぼできていない）。</a:t>
            </a:r>
            <a:endParaRPr lang="en-US" altLang="ja-JP" dirty="0"/>
          </a:p>
          <a:p>
            <a:r>
              <a:rPr lang="ja-JP" altLang="en-US" dirty="0"/>
              <a:t>だらしなく、昼間で寝てしまうことも多い。</a:t>
            </a:r>
            <a:endParaRPr lang="en-US" altLang="ja-JP" dirty="0"/>
          </a:p>
        </p:txBody>
      </p:sp>
      <p:sp>
        <p:nvSpPr>
          <p:cNvPr id="7" name="図プレースホルダー 6">
            <a:extLst>
              <a:ext uri="{FF2B5EF4-FFF2-40B4-BE49-F238E27FC236}">
                <a16:creationId xmlns:a16="http://schemas.microsoft.com/office/drawing/2014/main" id="{18C68741-DBC5-E560-0705-858EB28B8A9A}"/>
              </a:ext>
            </a:extLst>
          </p:cNvPr>
          <p:cNvSpPr>
            <a:spLocks noGrp="1"/>
          </p:cNvSpPr>
          <p:nvPr>
            <p:ph type="pic" idx="13"/>
          </p:nvPr>
        </p:nvSpPr>
        <p:spPr/>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normAutofit/>
          </a:bodyPr>
          <a:lstStyle/>
          <a:p>
            <a:r>
              <a:rPr lang="ja-JP" altLang="en-US" dirty="0"/>
              <a:t>氏名：小荒竜　こあら　りゅう</a:t>
            </a:r>
          </a:p>
          <a:p>
            <a:r>
              <a:rPr lang="ja-JP" altLang="en-US" dirty="0"/>
              <a:t>年齢：</a:t>
            </a:r>
            <a:r>
              <a:rPr lang="en-US" altLang="ja-JP" dirty="0"/>
              <a:t>23</a:t>
            </a:r>
            <a:r>
              <a:rPr lang="ja-JP" altLang="en-US" dirty="0"/>
              <a:t>歳</a:t>
            </a:r>
          </a:p>
          <a:p>
            <a:r>
              <a:rPr lang="ja-JP" altLang="en-US" dirty="0"/>
              <a:t>職業：サラリーマン（事務職）</a:t>
            </a:r>
            <a:endParaRPr lang="en-US" altLang="ja-JP" dirty="0"/>
          </a:p>
          <a:p>
            <a:r>
              <a:rPr lang="ja-JP" altLang="en-US" dirty="0"/>
              <a:t>収入：</a:t>
            </a:r>
            <a:r>
              <a:rPr lang="en-US" altLang="ja-JP" dirty="0"/>
              <a:t>250</a:t>
            </a:r>
            <a:r>
              <a:rPr lang="ja-JP" altLang="en-US" dirty="0"/>
              <a:t>万円～</a:t>
            </a:r>
            <a:r>
              <a:rPr lang="en-US" altLang="ja-JP" dirty="0"/>
              <a:t>300</a:t>
            </a:r>
            <a:r>
              <a:rPr lang="ja-JP" altLang="en-US" dirty="0"/>
              <a:t>万円</a:t>
            </a:r>
          </a:p>
          <a:p>
            <a:r>
              <a:rPr lang="ja-JP" altLang="en-US" dirty="0"/>
              <a:t>学歴：大学卒</a:t>
            </a:r>
          </a:p>
          <a:p>
            <a:r>
              <a:rPr lang="ja-JP" altLang="en-US" dirty="0"/>
              <a:t>出生：愛知県</a:t>
            </a:r>
          </a:p>
          <a:p>
            <a:r>
              <a:rPr lang="ja-JP" altLang="en-US" dirty="0"/>
              <a:t>家族：両親と弟。一人暮らし</a:t>
            </a:r>
          </a:p>
          <a:p>
            <a:r>
              <a:rPr lang="ja-JP" altLang="en-US" dirty="0"/>
              <a:t>特徴：体を動かすのが趣味。</a:t>
            </a:r>
            <a:endParaRPr lang="en-US" altLang="ja-JP" dirty="0"/>
          </a:p>
          <a:p>
            <a:r>
              <a:rPr lang="ja-JP" altLang="en-US" dirty="0"/>
              <a:t>明るく人付き合いはよい。最近は忙しくて運動できていないのが悩み。</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：趣味の情報収集</a:t>
            </a:r>
          </a:p>
          <a:p>
            <a:r>
              <a:rPr lang="en-US" altLang="ja-JP" dirty="0"/>
              <a:t>Instagram</a:t>
            </a:r>
            <a:r>
              <a:rPr lang="ja-JP" altLang="en-US" dirty="0"/>
              <a:t>：毎日チェック。更新は、野球見た日にストーリー載せるぐらい。</a:t>
            </a:r>
            <a:endParaRPr lang="en-US" altLang="ja-JP" dirty="0"/>
          </a:p>
          <a:p>
            <a:r>
              <a:rPr lang="en-US" altLang="ja-JP" dirty="0"/>
              <a:t>Facebook</a:t>
            </a:r>
            <a:r>
              <a:rPr lang="ja-JP" altLang="en-US" dirty="0"/>
              <a:t>：使用していない。</a:t>
            </a:r>
          </a:p>
          <a:p>
            <a:r>
              <a:rPr lang="en-US" altLang="ja-JP" dirty="0"/>
              <a:t>YouTube</a:t>
            </a:r>
            <a:r>
              <a:rPr lang="ja-JP" altLang="en-US" dirty="0"/>
              <a:t>：寝る前に見ている。</a:t>
            </a:r>
            <a:endParaRPr lang="en-US" altLang="ja-JP" dirty="0"/>
          </a:p>
          <a:p>
            <a:r>
              <a:rPr lang="ja-JP" altLang="en-US" dirty="0"/>
              <a:t>野球関連の動画、音楽、中山きんに君を大学時代みていた。</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不満：仕事はデスクワークで、一日中座りっぱなし。</a:t>
            </a:r>
            <a:endParaRPr lang="en-US" altLang="ja-JP" dirty="0"/>
          </a:p>
          <a:p>
            <a:r>
              <a:rPr lang="ja-JP" altLang="en-US" dirty="0"/>
              <a:t>退勤後も疲れて家で寝てしまう。本当は運動がしたい。</a:t>
            </a:r>
            <a:endParaRPr lang="en-US" altLang="ja-JP" dirty="0"/>
          </a:p>
          <a:p>
            <a:r>
              <a:rPr lang="ja-JP" altLang="en-US" dirty="0"/>
              <a:t>大学時代に比べて体重増加が気になる。残業多し。</a:t>
            </a:r>
            <a:endParaRPr lang="en-US" altLang="ja-JP" dirty="0"/>
          </a:p>
          <a:p>
            <a:endParaRPr lang="en-US" altLang="ja-JP" dirty="0"/>
          </a:p>
          <a:p>
            <a:r>
              <a:rPr lang="ja-JP" altLang="en-US" dirty="0"/>
              <a:t>満足：運動後に浴びるシャワーが好き。余裕があれば仕事終わりにジムに行くのが楽しみ。休日には野球観戦をする。</a:t>
            </a:r>
            <a:endParaRPr lang="en-US" altLang="ja-JP" dirty="0"/>
          </a:p>
          <a:p>
            <a:endParaRPr lang="en-US" altLang="ja-JP" dirty="0"/>
          </a:p>
          <a:p>
            <a:r>
              <a:rPr lang="ja-JP" altLang="en-US" dirty="0"/>
              <a:t>欲求：大学時代毎日運動していたため、日中も体を動かせることが理想。毎日のデスクワークが苦痛のため、本当は営業がしたい。</a:t>
            </a:r>
            <a:endParaRPr lang="en-US" altLang="ja-JP" dirty="0"/>
          </a:p>
          <a:p>
            <a:r>
              <a:rPr lang="ja-JP" altLang="en-US" dirty="0"/>
              <a:t>本来は食事も気を付けていたが、今は仕事が忙しく、食事もコンビニ飯が中心。ストレスで飲酒も増えたため、健康も気になる。</a:t>
            </a:r>
            <a:endParaRPr lang="en-US" altLang="ja-JP" dirty="0"/>
          </a:p>
          <a:p>
            <a:r>
              <a:rPr lang="ja-JP" altLang="en-US" dirty="0"/>
              <a:t>楽に体重を落としたい。</a:t>
            </a:r>
            <a:endParaRPr lang="en-US" altLang="ja-JP" dirty="0"/>
          </a:p>
          <a:p>
            <a:endParaRPr lang="ja-JP" altLang="en-US"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996</Words>
  <Application>Microsoft Office PowerPoint</Application>
  <PresentationFormat>ワイド画面</PresentationFormat>
  <Paragraphs>52</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中村由美</cp:lastModifiedBy>
  <cp:revision>18</cp:revision>
  <dcterms:created xsi:type="dcterms:W3CDTF">2022-05-26T01:13:26Z</dcterms:created>
  <dcterms:modified xsi:type="dcterms:W3CDTF">2022-06-02T04:15:58Z</dcterms:modified>
</cp:coreProperties>
</file>