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22"/>
  </p:notesMasterIdLst>
  <p:sldIdLst>
    <p:sldId id="256" r:id="rId5"/>
    <p:sldId id="265" r:id="rId6"/>
    <p:sldId id="257" r:id="rId7"/>
    <p:sldId id="258" r:id="rId8"/>
    <p:sldId id="271" r:id="rId9"/>
    <p:sldId id="272" r:id="rId10"/>
    <p:sldId id="260" r:id="rId11"/>
    <p:sldId id="270" r:id="rId12"/>
    <p:sldId id="266" r:id="rId13"/>
    <p:sldId id="261" r:id="rId14"/>
    <p:sldId id="263" r:id="rId15"/>
    <p:sldId id="262" r:id="rId16"/>
    <p:sldId id="264" r:id="rId17"/>
    <p:sldId id="274" r:id="rId18"/>
    <p:sldId id="275" r:id="rId19"/>
    <p:sldId id="267"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5" d="100"/>
          <a:sy n="85" d="100"/>
        </p:scale>
        <p:origin x="1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05198-999C-4720-BFFE-E6193447F72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50CBDCA2-D63D-42D7-AF12-DF0C348B623D}">
      <dgm:prSet/>
      <dgm:spPr/>
      <dgm:t>
        <a:bodyPr/>
        <a:lstStyle/>
        <a:p>
          <a:r>
            <a:rPr kumimoji="1" lang="ja-JP"/>
            <a:t>リーダー・・・下日向</a:t>
          </a:r>
          <a:endParaRPr lang="en-US"/>
        </a:p>
      </dgm:t>
    </dgm:pt>
    <dgm:pt modelId="{A09F20A6-6056-4CA0-9CE1-DCD5E385CCE8}" type="parTrans" cxnId="{ADC97D62-C949-49E7-8FAE-086686DBC1CE}">
      <dgm:prSet/>
      <dgm:spPr/>
      <dgm:t>
        <a:bodyPr/>
        <a:lstStyle/>
        <a:p>
          <a:endParaRPr lang="en-US"/>
        </a:p>
      </dgm:t>
    </dgm:pt>
    <dgm:pt modelId="{16F80AB2-1236-4F63-A22F-5923C3043FE8}" type="sibTrans" cxnId="{ADC97D62-C949-49E7-8FAE-086686DBC1CE}">
      <dgm:prSet/>
      <dgm:spPr/>
      <dgm:t>
        <a:bodyPr/>
        <a:lstStyle/>
        <a:p>
          <a:endParaRPr lang="en-US"/>
        </a:p>
      </dgm:t>
    </dgm:pt>
    <dgm:pt modelId="{DF92D7CD-9C2A-4FD8-BD8D-9907E877790E}">
      <dgm:prSet/>
      <dgm:spPr/>
      <dgm:t>
        <a:bodyPr/>
        <a:lstStyle/>
        <a:p>
          <a:r>
            <a:rPr kumimoji="1" lang="ja-JP" dirty="0"/>
            <a:t>構成管理担当・・・鈴木</a:t>
          </a:r>
          <a:endParaRPr lang="en-US" dirty="0"/>
        </a:p>
      </dgm:t>
    </dgm:pt>
    <dgm:pt modelId="{D62F1539-C9D6-4F60-B59B-BBEE51685465}" type="parTrans" cxnId="{6223D97B-CB3F-4B54-930D-CCD3E3C4A34F}">
      <dgm:prSet/>
      <dgm:spPr/>
      <dgm:t>
        <a:bodyPr/>
        <a:lstStyle/>
        <a:p>
          <a:endParaRPr lang="en-US"/>
        </a:p>
      </dgm:t>
    </dgm:pt>
    <dgm:pt modelId="{67069291-25C3-483C-91F5-E9D67352D27B}" type="sibTrans" cxnId="{6223D97B-CB3F-4B54-930D-CCD3E3C4A34F}">
      <dgm:prSet/>
      <dgm:spPr/>
      <dgm:t>
        <a:bodyPr/>
        <a:lstStyle/>
        <a:p>
          <a:endParaRPr lang="en-US"/>
        </a:p>
      </dgm:t>
    </dgm:pt>
    <dgm:pt modelId="{3456E43D-8629-470E-B1E5-F2D9511D5D52}">
      <dgm:prSet/>
      <dgm:spPr/>
      <dgm:t>
        <a:bodyPr/>
        <a:lstStyle/>
        <a:p>
          <a:r>
            <a:rPr kumimoji="1" lang="ja-JP"/>
            <a:t>品質管理担当・・・森本</a:t>
          </a:r>
          <a:endParaRPr lang="en-US"/>
        </a:p>
      </dgm:t>
    </dgm:pt>
    <dgm:pt modelId="{7CFF7281-2C1F-4BEA-B72D-B63A4119A8D0}" type="parTrans" cxnId="{75E684A4-16BD-4E7F-8DCE-8E55D1A7834F}">
      <dgm:prSet/>
      <dgm:spPr/>
      <dgm:t>
        <a:bodyPr/>
        <a:lstStyle/>
        <a:p>
          <a:endParaRPr lang="en-US"/>
        </a:p>
      </dgm:t>
    </dgm:pt>
    <dgm:pt modelId="{F16B67F8-97F7-4A1A-85D5-EDC21CD655EE}" type="sibTrans" cxnId="{75E684A4-16BD-4E7F-8DCE-8E55D1A7834F}">
      <dgm:prSet/>
      <dgm:spPr/>
      <dgm:t>
        <a:bodyPr/>
        <a:lstStyle/>
        <a:p>
          <a:endParaRPr lang="en-US"/>
        </a:p>
      </dgm:t>
    </dgm:pt>
    <dgm:pt modelId="{6004886D-9BB0-4F63-B747-24BD3B75B9F9}">
      <dgm:prSet/>
      <dgm:spPr/>
      <dgm:t>
        <a:bodyPr/>
        <a:lstStyle/>
        <a:p>
          <a:r>
            <a:rPr kumimoji="1" lang="en-US" dirty="0"/>
            <a:t>DBA</a:t>
          </a:r>
          <a:r>
            <a:rPr kumimoji="1" lang="ja-JP" dirty="0"/>
            <a:t>担当・・・前田</a:t>
          </a:r>
          <a:endParaRPr lang="en-US" dirty="0"/>
        </a:p>
      </dgm:t>
    </dgm:pt>
    <dgm:pt modelId="{05C52DF8-C8F3-4594-859D-44769CE854F7}" type="parTrans" cxnId="{71E05E5C-D627-40BA-8600-B78F06DBF87D}">
      <dgm:prSet/>
      <dgm:spPr/>
      <dgm:t>
        <a:bodyPr/>
        <a:lstStyle/>
        <a:p>
          <a:endParaRPr lang="en-US"/>
        </a:p>
      </dgm:t>
    </dgm:pt>
    <dgm:pt modelId="{A27FB550-BA07-4814-A962-A0027C128F44}" type="sibTrans" cxnId="{71E05E5C-D627-40BA-8600-B78F06DBF87D}">
      <dgm:prSet/>
      <dgm:spPr/>
      <dgm:t>
        <a:bodyPr/>
        <a:lstStyle/>
        <a:p>
          <a:endParaRPr lang="en-US"/>
        </a:p>
      </dgm:t>
    </dgm:pt>
    <dgm:pt modelId="{BA6CB07A-873C-4565-AF77-47D041E43843}">
      <dgm:prSet/>
      <dgm:spPr/>
      <dgm:t>
        <a:bodyPr/>
        <a:lstStyle/>
        <a:p>
          <a:r>
            <a:rPr kumimoji="1" lang="ja-JP"/>
            <a:t>コミュニケーション管理担当・・・石倉</a:t>
          </a:r>
          <a:endParaRPr lang="en-US"/>
        </a:p>
      </dgm:t>
    </dgm:pt>
    <dgm:pt modelId="{AEC37B02-0488-43B1-965C-DF0C9DFF2A16}" type="parTrans" cxnId="{F435E19D-9C7D-40B1-BCCF-AEED07BB40B8}">
      <dgm:prSet/>
      <dgm:spPr/>
      <dgm:t>
        <a:bodyPr/>
        <a:lstStyle/>
        <a:p>
          <a:endParaRPr lang="en-US"/>
        </a:p>
      </dgm:t>
    </dgm:pt>
    <dgm:pt modelId="{40D2CC9A-D970-4559-A079-BB9FC5D40C4F}" type="sibTrans" cxnId="{F435E19D-9C7D-40B1-BCCF-AEED07BB40B8}">
      <dgm:prSet/>
      <dgm:spPr/>
      <dgm:t>
        <a:bodyPr/>
        <a:lstStyle/>
        <a:p>
          <a:endParaRPr lang="en-US"/>
        </a:p>
      </dgm:t>
    </dgm:pt>
    <dgm:pt modelId="{8E83E1CA-5D9F-43A3-8AC1-92E885D35D39}">
      <dgm:prSet/>
      <dgm:spPr/>
      <dgm:t>
        <a:bodyPr/>
        <a:lstStyle/>
        <a:p>
          <a:r>
            <a:rPr kumimoji="1" lang="ja-JP"/>
            <a:t>発表担当・・・久保</a:t>
          </a:r>
          <a:endParaRPr lang="en-US"/>
        </a:p>
      </dgm:t>
    </dgm:pt>
    <dgm:pt modelId="{61E3C2A2-8872-4212-9CCB-723363DC3063}" type="parTrans" cxnId="{E45523B3-DCDA-4D58-8DC0-E03D5279F99F}">
      <dgm:prSet/>
      <dgm:spPr/>
      <dgm:t>
        <a:bodyPr/>
        <a:lstStyle/>
        <a:p>
          <a:endParaRPr lang="en-US"/>
        </a:p>
      </dgm:t>
    </dgm:pt>
    <dgm:pt modelId="{3BBACB59-569D-4CD7-9E9C-DCFA5A8A12BB}" type="sibTrans" cxnId="{E45523B3-DCDA-4D58-8DC0-E03D5279F99F}">
      <dgm:prSet/>
      <dgm:spPr/>
      <dgm:t>
        <a:bodyPr/>
        <a:lstStyle/>
        <a:p>
          <a:endParaRPr lang="en-US"/>
        </a:p>
      </dgm:t>
    </dgm:pt>
    <dgm:pt modelId="{078B51DF-8381-46A3-B8C6-11FC20542CDE}" type="pres">
      <dgm:prSet presAssocID="{55605198-999C-4720-BFFE-E6193447F722}" presName="linear" presStyleCnt="0">
        <dgm:presLayoutVars>
          <dgm:animLvl val="lvl"/>
          <dgm:resizeHandles val="exact"/>
        </dgm:presLayoutVars>
      </dgm:prSet>
      <dgm:spPr/>
    </dgm:pt>
    <dgm:pt modelId="{38E9D45B-16F9-4B29-B369-820D4C287B9C}" type="pres">
      <dgm:prSet presAssocID="{50CBDCA2-D63D-42D7-AF12-DF0C348B623D}" presName="parentText" presStyleLbl="node1" presStyleIdx="0" presStyleCnt="6">
        <dgm:presLayoutVars>
          <dgm:chMax val="0"/>
          <dgm:bulletEnabled val="1"/>
        </dgm:presLayoutVars>
      </dgm:prSet>
      <dgm:spPr/>
    </dgm:pt>
    <dgm:pt modelId="{51C84858-179F-4FA9-BA51-29BDE2BF7B95}" type="pres">
      <dgm:prSet presAssocID="{16F80AB2-1236-4F63-A22F-5923C3043FE8}" presName="spacer" presStyleCnt="0"/>
      <dgm:spPr/>
    </dgm:pt>
    <dgm:pt modelId="{A3C10682-1802-4FD3-8156-5767F7E30010}" type="pres">
      <dgm:prSet presAssocID="{DF92D7CD-9C2A-4FD8-BD8D-9907E877790E}" presName="parentText" presStyleLbl="node1" presStyleIdx="1" presStyleCnt="6">
        <dgm:presLayoutVars>
          <dgm:chMax val="0"/>
          <dgm:bulletEnabled val="1"/>
        </dgm:presLayoutVars>
      </dgm:prSet>
      <dgm:spPr/>
    </dgm:pt>
    <dgm:pt modelId="{D3A2AE03-0DAB-4E3F-9A19-88A586173ACC}" type="pres">
      <dgm:prSet presAssocID="{67069291-25C3-483C-91F5-E9D67352D27B}" presName="spacer" presStyleCnt="0"/>
      <dgm:spPr/>
    </dgm:pt>
    <dgm:pt modelId="{63DC9B6A-F73A-4C41-AF57-7AEE04AA0C3E}" type="pres">
      <dgm:prSet presAssocID="{3456E43D-8629-470E-B1E5-F2D9511D5D52}" presName="parentText" presStyleLbl="node1" presStyleIdx="2" presStyleCnt="6">
        <dgm:presLayoutVars>
          <dgm:chMax val="0"/>
          <dgm:bulletEnabled val="1"/>
        </dgm:presLayoutVars>
      </dgm:prSet>
      <dgm:spPr/>
    </dgm:pt>
    <dgm:pt modelId="{C85F9E2F-10F3-4431-B458-DC82D3C91775}" type="pres">
      <dgm:prSet presAssocID="{F16B67F8-97F7-4A1A-85D5-EDC21CD655EE}" presName="spacer" presStyleCnt="0"/>
      <dgm:spPr/>
    </dgm:pt>
    <dgm:pt modelId="{2326ADB1-8946-4E9F-8304-19EF739C3467}" type="pres">
      <dgm:prSet presAssocID="{6004886D-9BB0-4F63-B747-24BD3B75B9F9}" presName="parentText" presStyleLbl="node1" presStyleIdx="3" presStyleCnt="6">
        <dgm:presLayoutVars>
          <dgm:chMax val="0"/>
          <dgm:bulletEnabled val="1"/>
        </dgm:presLayoutVars>
      </dgm:prSet>
      <dgm:spPr/>
    </dgm:pt>
    <dgm:pt modelId="{F36B6252-12C4-4C8B-B65B-5E91B0CD7EBB}" type="pres">
      <dgm:prSet presAssocID="{A27FB550-BA07-4814-A962-A0027C128F44}" presName="spacer" presStyleCnt="0"/>
      <dgm:spPr/>
    </dgm:pt>
    <dgm:pt modelId="{E9D96A90-75A8-4AF2-86C9-2616833806B4}" type="pres">
      <dgm:prSet presAssocID="{BA6CB07A-873C-4565-AF77-47D041E43843}" presName="parentText" presStyleLbl="node1" presStyleIdx="4" presStyleCnt="6">
        <dgm:presLayoutVars>
          <dgm:chMax val="0"/>
          <dgm:bulletEnabled val="1"/>
        </dgm:presLayoutVars>
      </dgm:prSet>
      <dgm:spPr/>
    </dgm:pt>
    <dgm:pt modelId="{A53908D9-18FC-46F5-9812-A7C2A4373309}" type="pres">
      <dgm:prSet presAssocID="{40D2CC9A-D970-4559-A079-BB9FC5D40C4F}" presName="spacer" presStyleCnt="0"/>
      <dgm:spPr/>
    </dgm:pt>
    <dgm:pt modelId="{1E8607C7-FEC1-42C5-9E77-E69741CA67D3}" type="pres">
      <dgm:prSet presAssocID="{8E83E1CA-5D9F-43A3-8AC1-92E885D35D39}" presName="parentText" presStyleLbl="node1" presStyleIdx="5" presStyleCnt="6">
        <dgm:presLayoutVars>
          <dgm:chMax val="0"/>
          <dgm:bulletEnabled val="1"/>
        </dgm:presLayoutVars>
      </dgm:prSet>
      <dgm:spPr/>
    </dgm:pt>
  </dgm:ptLst>
  <dgm:cxnLst>
    <dgm:cxn modelId="{71E05E5C-D627-40BA-8600-B78F06DBF87D}" srcId="{55605198-999C-4720-BFFE-E6193447F722}" destId="{6004886D-9BB0-4F63-B747-24BD3B75B9F9}" srcOrd="3" destOrd="0" parTransId="{05C52DF8-C8F3-4594-859D-44769CE854F7}" sibTransId="{A27FB550-BA07-4814-A962-A0027C128F44}"/>
    <dgm:cxn modelId="{ADC97D62-C949-49E7-8FAE-086686DBC1CE}" srcId="{55605198-999C-4720-BFFE-E6193447F722}" destId="{50CBDCA2-D63D-42D7-AF12-DF0C348B623D}" srcOrd="0" destOrd="0" parTransId="{A09F20A6-6056-4CA0-9CE1-DCD5E385CCE8}" sibTransId="{16F80AB2-1236-4F63-A22F-5923C3043FE8}"/>
    <dgm:cxn modelId="{69BF824B-423A-44E6-A8B6-DF42316FA96D}" type="presOf" srcId="{50CBDCA2-D63D-42D7-AF12-DF0C348B623D}" destId="{38E9D45B-16F9-4B29-B369-820D4C287B9C}" srcOrd="0" destOrd="0" presId="urn:microsoft.com/office/officeart/2005/8/layout/vList2"/>
    <dgm:cxn modelId="{E440A052-F26D-4E1C-BE81-0FFCFF467F0C}" type="presOf" srcId="{DF92D7CD-9C2A-4FD8-BD8D-9907E877790E}" destId="{A3C10682-1802-4FD3-8156-5767F7E30010}" srcOrd="0" destOrd="0" presId="urn:microsoft.com/office/officeart/2005/8/layout/vList2"/>
    <dgm:cxn modelId="{8FD4987A-AC16-400B-AC05-F5C901B8A1EB}" type="presOf" srcId="{8E83E1CA-5D9F-43A3-8AC1-92E885D35D39}" destId="{1E8607C7-FEC1-42C5-9E77-E69741CA67D3}" srcOrd="0" destOrd="0" presId="urn:microsoft.com/office/officeart/2005/8/layout/vList2"/>
    <dgm:cxn modelId="{6223D97B-CB3F-4B54-930D-CCD3E3C4A34F}" srcId="{55605198-999C-4720-BFFE-E6193447F722}" destId="{DF92D7CD-9C2A-4FD8-BD8D-9907E877790E}" srcOrd="1" destOrd="0" parTransId="{D62F1539-C9D6-4F60-B59B-BBEE51685465}" sibTransId="{67069291-25C3-483C-91F5-E9D67352D27B}"/>
    <dgm:cxn modelId="{CFAADD89-708B-4FDD-A069-48D3CE07DD60}" type="presOf" srcId="{BA6CB07A-873C-4565-AF77-47D041E43843}" destId="{E9D96A90-75A8-4AF2-86C9-2616833806B4}" srcOrd="0" destOrd="0" presId="urn:microsoft.com/office/officeart/2005/8/layout/vList2"/>
    <dgm:cxn modelId="{A043DB8A-98FD-4E3A-B3DF-986BC667D81E}" type="presOf" srcId="{55605198-999C-4720-BFFE-E6193447F722}" destId="{078B51DF-8381-46A3-B8C6-11FC20542CDE}" srcOrd="0" destOrd="0" presId="urn:microsoft.com/office/officeart/2005/8/layout/vList2"/>
    <dgm:cxn modelId="{F435E19D-9C7D-40B1-BCCF-AEED07BB40B8}" srcId="{55605198-999C-4720-BFFE-E6193447F722}" destId="{BA6CB07A-873C-4565-AF77-47D041E43843}" srcOrd="4" destOrd="0" parTransId="{AEC37B02-0488-43B1-965C-DF0C9DFF2A16}" sibTransId="{40D2CC9A-D970-4559-A079-BB9FC5D40C4F}"/>
    <dgm:cxn modelId="{F92E199F-2890-43D6-B793-E003670D4AC7}" type="presOf" srcId="{6004886D-9BB0-4F63-B747-24BD3B75B9F9}" destId="{2326ADB1-8946-4E9F-8304-19EF739C3467}" srcOrd="0" destOrd="0" presId="urn:microsoft.com/office/officeart/2005/8/layout/vList2"/>
    <dgm:cxn modelId="{75E684A4-16BD-4E7F-8DCE-8E55D1A7834F}" srcId="{55605198-999C-4720-BFFE-E6193447F722}" destId="{3456E43D-8629-470E-B1E5-F2D9511D5D52}" srcOrd="2" destOrd="0" parTransId="{7CFF7281-2C1F-4BEA-B72D-B63A4119A8D0}" sibTransId="{F16B67F8-97F7-4A1A-85D5-EDC21CD655EE}"/>
    <dgm:cxn modelId="{E45523B3-DCDA-4D58-8DC0-E03D5279F99F}" srcId="{55605198-999C-4720-BFFE-E6193447F722}" destId="{8E83E1CA-5D9F-43A3-8AC1-92E885D35D39}" srcOrd="5" destOrd="0" parTransId="{61E3C2A2-8872-4212-9CCB-723363DC3063}" sibTransId="{3BBACB59-569D-4CD7-9E9C-DCFA5A8A12BB}"/>
    <dgm:cxn modelId="{4ECB63DF-57B2-4269-9B75-E48A1DD286F6}" type="presOf" srcId="{3456E43D-8629-470E-B1E5-F2D9511D5D52}" destId="{63DC9B6A-F73A-4C41-AF57-7AEE04AA0C3E}" srcOrd="0" destOrd="0" presId="urn:microsoft.com/office/officeart/2005/8/layout/vList2"/>
    <dgm:cxn modelId="{DEFB8509-DF10-4043-B4C2-A8720F0D12E9}" type="presParOf" srcId="{078B51DF-8381-46A3-B8C6-11FC20542CDE}" destId="{38E9D45B-16F9-4B29-B369-820D4C287B9C}" srcOrd="0" destOrd="0" presId="urn:microsoft.com/office/officeart/2005/8/layout/vList2"/>
    <dgm:cxn modelId="{DE2CB404-B3C5-42F4-825C-520131171ED0}" type="presParOf" srcId="{078B51DF-8381-46A3-B8C6-11FC20542CDE}" destId="{51C84858-179F-4FA9-BA51-29BDE2BF7B95}" srcOrd="1" destOrd="0" presId="urn:microsoft.com/office/officeart/2005/8/layout/vList2"/>
    <dgm:cxn modelId="{7449E7CA-AA10-47F3-9465-F1ACBFCBD862}" type="presParOf" srcId="{078B51DF-8381-46A3-B8C6-11FC20542CDE}" destId="{A3C10682-1802-4FD3-8156-5767F7E30010}" srcOrd="2" destOrd="0" presId="urn:microsoft.com/office/officeart/2005/8/layout/vList2"/>
    <dgm:cxn modelId="{FC829E78-388D-4D9E-B698-7EA834D8761F}" type="presParOf" srcId="{078B51DF-8381-46A3-B8C6-11FC20542CDE}" destId="{D3A2AE03-0DAB-4E3F-9A19-88A586173ACC}" srcOrd="3" destOrd="0" presId="urn:microsoft.com/office/officeart/2005/8/layout/vList2"/>
    <dgm:cxn modelId="{749EAEE6-5AE0-46B9-B2E4-82E35C4C6143}" type="presParOf" srcId="{078B51DF-8381-46A3-B8C6-11FC20542CDE}" destId="{63DC9B6A-F73A-4C41-AF57-7AEE04AA0C3E}" srcOrd="4" destOrd="0" presId="urn:microsoft.com/office/officeart/2005/8/layout/vList2"/>
    <dgm:cxn modelId="{DBD00E2A-87E9-47B9-B027-FD04D4F218D1}" type="presParOf" srcId="{078B51DF-8381-46A3-B8C6-11FC20542CDE}" destId="{C85F9E2F-10F3-4431-B458-DC82D3C91775}" srcOrd="5" destOrd="0" presId="urn:microsoft.com/office/officeart/2005/8/layout/vList2"/>
    <dgm:cxn modelId="{FA061F3D-0439-47FA-8BBC-2F4F6708E21A}" type="presParOf" srcId="{078B51DF-8381-46A3-B8C6-11FC20542CDE}" destId="{2326ADB1-8946-4E9F-8304-19EF739C3467}" srcOrd="6" destOrd="0" presId="urn:microsoft.com/office/officeart/2005/8/layout/vList2"/>
    <dgm:cxn modelId="{84568A11-0FD4-4978-B1B8-5CA2B96D6838}" type="presParOf" srcId="{078B51DF-8381-46A3-B8C6-11FC20542CDE}" destId="{F36B6252-12C4-4C8B-B65B-5E91B0CD7EBB}" srcOrd="7" destOrd="0" presId="urn:microsoft.com/office/officeart/2005/8/layout/vList2"/>
    <dgm:cxn modelId="{944413BC-A423-4BAF-8B5D-7332ACCC8275}" type="presParOf" srcId="{078B51DF-8381-46A3-B8C6-11FC20542CDE}" destId="{E9D96A90-75A8-4AF2-86C9-2616833806B4}" srcOrd="8" destOrd="0" presId="urn:microsoft.com/office/officeart/2005/8/layout/vList2"/>
    <dgm:cxn modelId="{1EFE9B5F-D1B6-41D8-930C-0B25D6EE375A}" type="presParOf" srcId="{078B51DF-8381-46A3-B8C6-11FC20542CDE}" destId="{A53908D9-18FC-46F5-9812-A7C2A4373309}" srcOrd="9" destOrd="0" presId="urn:microsoft.com/office/officeart/2005/8/layout/vList2"/>
    <dgm:cxn modelId="{A12AD0DF-6A56-45D1-8C39-AC840B632C94}" type="presParOf" srcId="{078B51DF-8381-46A3-B8C6-11FC20542CDE}" destId="{1E8607C7-FEC1-42C5-9E77-E69741CA67D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605198-999C-4720-BFFE-E6193447F72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0CBDCA2-D63D-42D7-AF12-DF0C348B623D}">
      <dgm:prSet/>
      <dgm:spPr/>
      <dgm:t>
        <a:bodyPr/>
        <a:lstStyle/>
        <a:p>
          <a:r>
            <a:rPr kumimoji="1" lang="ja-JP" altLang="en-US" dirty="0"/>
            <a:t>下日向</a:t>
          </a:r>
          <a:r>
            <a:rPr kumimoji="1" lang="ja-JP" dirty="0"/>
            <a:t>・・・</a:t>
          </a:r>
          <a:r>
            <a:rPr kumimoji="1" lang="ja-JP" altLang="en-US" dirty="0"/>
            <a:t>動画編集者の卵</a:t>
          </a:r>
          <a:endParaRPr lang="en-US" dirty="0"/>
        </a:p>
      </dgm:t>
    </dgm:pt>
    <dgm:pt modelId="{A09F20A6-6056-4CA0-9CE1-DCD5E385CCE8}" type="parTrans" cxnId="{ADC97D62-C949-49E7-8FAE-086686DBC1CE}">
      <dgm:prSet/>
      <dgm:spPr/>
      <dgm:t>
        <a:bodyPr/>
        <a:lstStyle/>
        <a:p>
          <a:endParaRPr lang="en-US"/>
        </a:p>
      </dgm:t>
    </dgm:pt>
    <dgm:pt modelId="{16F80AB2-1236-4F63-A22F-5923C3043FE8}" type="sibTrans" cxnId="{ADC97D62-C949-49E7-8FAE-086686DBC1CE}">
      <dgm:prSet/>
      <dgm:spPr/>
      <dgm:t>
        <a:bodyPr/>
        <a:lstStyle/>
        <a:p>
          <a:endParaRPr lang="en-US"/>
        </a:p>
      </dgm:t>
    </dgm:pt>
    <dgm:pt modelId="{DF92D7CD-9C2A-4FD8-BD8D-9907E877790E}">
      <dgm:prSet/>
      <dgm:spPr/>
      <dgm:t>
        <a:bodyPr/>
        <a:lstStyle/>
        <a:p>
          <a:r>
            <a:rPr kumimoji="1" lang="ja-JP" altLang="en-US" dirty="0"/>
            <a:t>鈴木</a:t>
          </a:r>
          <a:r>
            <a:rPr kumimoji="1" lang="ja-JP" dirty="0"/>
            <a:t>・・・</a:t>
          </a:r>
          <a:r>
            <a:rPr kumimoji="1" lang="ja-JP" altLang="en-US" dirty="0"/>
            <a:t>ハンバーガーメニューの天才</a:t>
          </a:r>
          <a:endParaRPr lang="en-US" dirty="0"/>
        </a:p>
      </dgm:t>
    </dgm:pt>
    <dgm:pt modelId="{D62F1539-C9D6-4F60-B59B-BBEE51685465}" type="parTrans" cxnId="{6223D97B-CB3F-4B54-930D-CCD3E3C4A34F}">
      <dgm:prSet/>
      <dgm:spPr/>
      <dgm:t>
        <a:bodyPr/>
        <a:lstStyle/>
        <a:p>
          <a:endParaRPr lang="en-US"/>
        </a:p>
      </dgm:t>
    </dgm:pt>
    <dgm:pt modelId="{67069291-25C3-483C-91F5-E9D67352D27B}" type="sibTrans" cxnId="{6223D97B-CB3F-4B54-930D-CCD3E3C4A34F}">
      <dgm:prSet/>
      <dgm:spPr/>
      <dgm:t>
        <a:bodyPr/>
        <a:lstStyle/>
        <a:p>
          <a:endParaRPr lang="en-US"/>
        </a:p>
      </dgm:t>
    </dgm:pt>
    <dgm:pt modelId="{3456E43D-8629-470E-B1E5-F2D9511D5D52}">
      <dgm:prSet/>
      <dgm:spPr/>
      <dgm:t>
        <a:bodyPr/>
        <a:lstStyle/>
        <a:p>
          <a:r>
            <a:rPr kumimoji="1" lang="ja-JP" altLang="en-US" dirty="0"/>
            <a:t>森本</a:t>
          </a:r>
          <a:r>
            <a:rPr kumimoji="1" lang="ja-JP" dirty="0"/>
            <a:t>・・・</a:t>
          </a:r>
          <a:r>
            <a:rPr kumimoji="1" lang="ja-JP" altLang="en-US" dirty="0"/>
            <a:t>戦犯候補</a:t>
          </a:r>
          <a:endParaRPr lang="en-US" dirty="0"/>
        </a:p>
      </dgm:t>
    </dgm:pt>
    <dgm:pt modelId="{7CFF7281-2C1F-4BEA-B72D-B63A4119A8D0}" type="parTrans" cxnId="{75E684A4-16BD-4E7F-8DCE-8E55D1A7834F}">
      <dgm:prSet/>
      <dgm:spPr/>
      <dgm:t>
        <a:bodyPr/>
        <a:lstStyle/>
        <a:p>
          <a:endParaRPr lang="en-US"/>
        </a:p>
      </dgm:t>
    </dgm:pt>
    <dgm:pt modelId="{F16B67F8-97F7-4A1A-85D5-EDC21CD655EE}" type="sibTrans" cxnId="{75E684A4-16BD-4E7F-8DCE-8E55D1A7834F}">
      <dgm:prSet/>
      <dgm:spPr/>
      <dgm:t>
        <a:bodyPr/>
        <a:lstStyle/>
        <a:p>
          <a:endParaRPr lang="en-US"/>
        </a:p>
      </dgm:t>
    </dgm:pt>
    <dgm:pt modelId="{6004886D-9BB0-4F63-B747-24BD3B75B9F9}">
      <dgm:prSet/>
      <dgm:spPr/>
      <dgm:t>
        <a:bodyPr/>
        <a:lstStyle/>
        <a:p>
          <a:r>
            <a:rPr kumimoji="1" lang="ja-JP" altLang="en-US" dirty="0"/>
            <a:t>前田</a:t>
          </a:r>
          <a:r>
            <a:rPr kumimoji="1" lang="ja-JP" dirty="0"/>
            <a:t>・・・</a:t>
          </a:r>
          <a:r>
            <a:rPr kumimoji="1" lang="ja-JP" altLang="en-US" dirty="0"/>
            <a:t>吉本研修生</a:t>
          </a:r>
          <a:endParaRPr lang="en-US" dirty="0"/>
        </a:p>
      </dgm:t>
    </dgm:pt>
    <dgm:pt modelId="{05C52DF8-C8F3-4594-859D-44769CE854F7}" type="parTrans" cxnId="{71E05E5C-D627-40BA-8600-B78F06DBF87D}">
      <dgm:prSet/>
      <dgm:spPr/>
      <dgm:t>
        <a:bodyPr/>
        <a:lstStyle/>
        <a:p>
          <a:endParaRPr lang="en-US"/>
        </a:p>
      </dgm:t>
    </dgm:pt>
    <dgm:pt modelId="{A27FB550-BA07-4814-A962-A0027C128F44}" type="sibTrans" cxnId="{71E05E5C-D627-40BA-8600-B78F06DBF87D}">
      <dgm:prSet/>
      <dgm:spPr/>
      <dgm:t>
        <a:bodyPr/>
        <a:lstStyle/>
        <a:p>
          <a:endParaRPr lang="en-US"/>
        </a:p>
      </dgm:t>
    </dgm:pt>
    <dgm:pt modelId="{BA6CB07A-873C-4565-AF77-47D041E43843}">
      <dgm:prSet/>
      <dgm:spPr/>
      <dgm:t>
        <a:bodyPr/>
        <a:lstStyle/>
        <a:p>
          <a:r>
            <a:rPr kumimoji="1" lang="ja-JP" altLang="en-US" dirty="0"/>
            <a:t>石倉</a:t>
          </a:r>
          <a:r>
            <a:rPr kumimoji="1" lang="ja-JP" dirty="0"/>
            <a:t>・・・</a:t>
          </a:r>
          <a:r>
            <a:rPr kumimoji="1" lang="ja-JP" altLang="en-US" dirty="0"/>
            <a:t>戦力外</a:t>
          </a:r>
          <a:endParaRPr lang="en-US" dirty="0"/>
        </a:p>
      </dgm:t>
    </dgm:pt>
    <dgm:pt modelId="{AEC37B02-0488-43B1-965C-DF0C9DFF2A16}" type="parTrans" cxnId="{F435E19D-9C7D-40B1-BCCF-AEED07BB40B8}">
      <dgm:prSet/>
      <dgm:spPr/>
      <dgm:t>
        <a:bodyPr/>
        <a:lstStyle/>
        <a:p>
          <a:endParaRPr lang="en-US"/>
        </a:p>
      </dgm:t>
    </dgm:pt>
    <dgm:pt modelId="{40D2CC9A-D970-4559-A079-BB9FC5D40C4F}" type="sibTrans" cxnId="{F435E19D-9C7D-40B1-BCCF-AEED07BB40B8}">
      <dgm:prSet/>
      <dgm:spPr/>
      <dgm:t>
        <a:bodyPr/>
        <a:lstStyle/>
        <a:p>
          <a:endParaRPr lang="en-US"/>
        </a:p>
      </dgm:t>
    </dgm:pt>
    <dgm:pt modelId="{8E83E1CA-5D9F-43A3-8AC1-92E885D35D39}">
      <dgm:prSet/>
      <dgm:spPr/>
      <dgm:t>
        <a:bodyPr/>
        <a:lstStyle/>
        <a:p>
          <a:r>
            <a:rPr kumimoji="1" lang="ja-JP" altLang="en-US" dirty="0"/>
            <a:t>久保</a:t>
          </a:r>
          <a:r>
            <a:rPr kumimoji="1" lang="ja-JP" dirty="0"/>
            <a:t>・・・</a:t>
          </a:r>
          <a:r>
            <a:rPr kumimoji="1" lang="ja-JP" altLang="en-US" dirty="0"/>
            <a:t>デザインの鬼</a:t>
          </a:r>
          <a:endParaRPr lang="en-US" dirty="0"/>
        </a:p>
      </dgm:t>
    </dgm:pt>
    <dgm:pt modelId="{61E3C2A2-8872-4212-9CCB-723363DC3063}" type="parTrans" cxnId="{E45523B3-DCDA-4D58-8DC0-E03D5279F99F}">
      <dgm:prSet/>
      <dgm:spPr/>
      <dgm:t>
        <a:bodyPr/>
        <a:lstStyle/>
        <a:p>
          <a:endParaRPr lang="en-US"/>
        </a:p>
      </dgm:t>
    </dgm:pt>
    <dgm:pt modelId="{3BBACB59-569D-4CD7-9E9C-DCFA5A8A12BB}" type="sibTrans" cxnId="{E45523B3-DCDA-4D58-8DC0-E03D5279F99F}">
      <dgm:prSet/>
      <dgm:spPr/>
      <dgm:t>
        <a:bodyPr/>
        <a:lstStyle/>
        <a:p>
          <a:endParaRPr lang="en-US"/>
        </a:p>
      </dgm:t>
    </dgm:pt>
    <dgm:pt modelId="{078B51DF-8381-46A3-B8C6-11FC20542CDE}" type="pres">
      <dgm:prSet presAssocID="{55605198-999C-4720-BFFE-E6193447F722}" presName="linear" presStyleCnt="0">
        <dgm:presLayoutVars>
          <dgm:animLvl val="lvl"/>
          <dgm:resizeHandles val="exact"/>
        </dgm:presLayoutVars>
      </dgm:prSet>
      <dgm:spPr/>
    </dgm:pt>
    <dgm:pt modelId="{38E9D45B-16F9-4B29-B369-820D4C287B9C}" type="pres">
      <dgm:prSet presAssocID="{50CBDCA2-D63D-42D7-AF12-DF0C348B623D}" presName="parentText" presStyleLbl="node1" presStyleIdx="0" presStyleCnt="6" custLinFactNeighborX="-19118" custLinFactNeighborY="40705">
        <dgm:presLayoutVars>
          <dgm:chMax val="0"/>
          <dgm:bulletEnabled val="1"/>
        </dgm:presLayoutVars>
      </dgm:prSet>
      <dgm:spPr/>
    </dgm:pt>
    <dgm:pt modelId="{51C84858-179F-4FA9-BA51-29BDE2BF7B95}" type="pres">
      <dgm:prSet presAssocID="{16F80AB2-1236-4F63-A22F-5923C3043FE8}" presName="spacer" presStyleCnt="0"/>
      <dgm:spPr/>
    </dgm:pt>
    <dgm:pt modelId="{A3C10682-1802-4FD3-8156-5767F7E30010}" type="pres">
      <dgm:prSet presAssocID="{DF92D7CD-9C2A-4FD8-BD8D-9907E877790E}" presName="parentText" presStyleLbl="node1" presStyleIdx="1" presStyleCnt="6">
        <dgm:presLayoutVars>
          <dgm:chMax val="0"/>
          <dgm:bulletEnabled val="1"/>
        </dgm:presLayoutVars>
      </dgm:prSet>
      <dgm:spPr/>
    </dgm:pt>
    <dgm:pt modelId="{D3A2AE03-0DAB-4E3F-9A19-88A586173ACC}" type="pres">
      <dgm:prSet presAssocID="{67069291-25C3-483C-91F5-E9D67352D27B}" presName="spacer" presStyleCnt="0"/>
      <dgm:spPr/>
    </dgm:pt>
    <dgm:pt modelId="{63DC9B6A-F73A-4C41-AF57-7AEE04AA0C3E}" type="pres">
      <dgm:prSet presAssocID="{3456E43D-8629-470E-B1E5-F2D9511D5D52}" presName="parentText" presStyleLbl="node1" presStyleIdx="2" presStyleCnt="6">
        <dgm:presLayoutVars>
          <dgm:chMax val="0"/>
          <dgm:bulletEnabled val="1"/>
        </dgm:presLayoutVars>
      </dgm:prSet>
      <dgm:spPr/>
    </dgm:pt>
    <dgm:pt modelId="{C85F9E2F-10F3-4431-B458-DC82D3C91775}" type="pres">
      <dgm:prSet presAssocID="{F16B67F8-97F7-4A1A-85D5-EDC21CD655EE}" presName="spacer" presStyleCnt="0"/>
      <dgm:spPr/>
    </dgm:pt>
    <dgm:pt modelId="{2326ADB1-8946-4E9F-8304-19EF739C3467}" type="pres">
      <dgm:prSet presAssocID="{6004886D-9BB0-4F63-B747-24BD3B75B9F9}" presName="parentText" presStyleLbl="node1" presStyleIdx="3" presStyleCnt="6">
        <dgm:presLayoutVars>
          <dgm:chMax val="0"/>
          <dgm:bulletEnabled val="1"/>
        </dgm:presLayoutVars>
      </dgm:prSet>
      <dgm:spPr/>
    </dgm:pt>
    <dgm:pt modelId="{F36B6252-12C4-4C8B-B65B-5E91B0CD7EBB}" type="pres">
      <dgm:prSet presAssocID="{A27FB550-BA07-4814-A962-A0027C128F44}" presName="spacer" presStyleCnt="0"/>
      <dgm:spPr/>
    </dgm:pt>
    <dgm:pt modelId="{E9D96A90-75A8-4AF2-86C9-2616833806B4}" type="pres">
      <dgm:prSet presAssocID="{BA6CB07A-873C-4565-AF77-47D041E43843}" presName="parentText" presStyleLbl="node1" presStyleIdx="4" presStyleCnt="6">
        <dgm:presLayoutVars>
          <dgm:chMax val="0"/>
          <dgm:bulletEnabled val="1"/>
        </dgm:presLayoutVars>
      </dgm:prSet>
      <dgm:spPr/>
    </dgm:pt>
    <dgm:pt modelId="{A53908D9-18FC-46F5-9812-A7C2A4373309}" type="pres">
      <dgm:prSet presAssocID="{40D2CC9A-D970-4559-A079-BB9FC5D40C4F}" presName="spacer" presStyleCnt="0"/>
      <dgm:spPr/>
    </dgm:pt>
    <dgm:pt modelId="{1E8607C7-FEC1-42C5-9E77-E69741CA67D3}" type="pres">
      <dgm:prSet presAssocID="{8E83E1CA-5D9F-43A3-8AC1-92E885D35D39}" presName="parentText" presStyleLbl="node1" presStyleIdx="5" presStyleCnt="6">
        <dgm:presLayoutVars>
          <dgm:chMax val="0"/>
          <dgm:bulletEnabled val="1"/>
        </dgm:presLayoutVars>
      </dgm:prSet>
      <dgm:spPr/>
    </dgm:pt>
  </dgm:ptLst>
  <dgm:cxnLst>
    <dgm:cxn modelId="{71E05E5C-D627-40BA-8600-B78F06DBF87D}" srcId="{55605198-999C-4720-BFFE-E6193447F722}" destId="{6004886D-9BB0-4F63-B747-24BD3B75B9F9}" srcOrd="3" destOrd="0" parTransId="{05C52DF8-C8F3-4594-859D-44769CE854F7}" sibTransId="{A27FB550-BA07-4814-A962-A0027C128F44}"/>
    <dgm:cxn modelId="{ADC97D62-C949-49E7-8FAE-086686DBC1CE}" srcId="{55605198-999C-4720-BFFE-E6193447F722}" destId="{50CBDCA2-D63D-42D7-AF12-DF0C348B623D}" srcOrd="0" destOrd="0" parTransId="{A09F20A6-6056-4CA0-9CE1-DCD5E385CCE8}" sibTransId="{16F80AB2-1236-4F63-A22F-5923C3043FE8}"/>
    <dgm:cxn modelId="{69BF824B-423A-44E6-A8B6-DF42316FA96D}" type="presOf" srcId="{50CBDCA2-D63D-42D7-AF12-DF0C348B623D}" destId="{38E9D45B-16F9-4B29-B369-820D4C287B9C}" srcOrd="0" destOrd="0" presId="urn:microsoft.com/office/officeart/2005/8/layout/vList2"/>
    <dgm:cxn modelId="{E440A052-F26D-4E1C-BE81-0FFCFF467F0C}" type="presOf" srcId="{DF92D7CD-9C2A-4FD8-BD8D-9907E877790E}" destId="{A3C10682-1802-4FD3-8156-5767F7E30010}" srcOrd="0" destOrd="0" presId="urn:microsoft.com/office/officeart/2005/8/layout/vList2"/>
    <dgm:cxn modelId="{8FD4987A-AC16-400B-AC05-F5C901B8A1EB}" type="presOf" srcId="{8E83E1CA-5D9F-43A3-8AC1-92E885D35D39}" destId="{1E8607C7-FEC1-42C5-9E77-E69741CA67D3}" srcOrd="0" destOrd="0" presId="urn:microsoft.com/office/officeart/2005/8/layout/vList2"/>
    <dgm:cxn modelId="{6223D97B-CB3F-4B54-930D-CCD3E3C4A34F}" srcId="{55605198-999C-4720-BFFE-E6193447F722}" destId="{DF92D7CD-9C2A-4FD8-BD8D-9907E877790E}" srcOrd="1" destOrd="0" parTransId="{D62F1539-C9D6-4F60-B59B-BBEE51685465}" sibTransId="{67069291-25C3-483C-91F5-E9D67352D27B}"/>
    <dgm:cxn modelId="{CFAADD89-708B-4FDD-A069-48D3CE07DD60}" type="presOf" srcId="{BA6CB07A-873C-4565-AF77-47D041E43843}" destId="{E9D96A90-75A8-4AF2-86C9-2616833806B4}" srcOrd="0" destOrd="0" presId="urn:microsoft.com/office/officeart/2005/8/layout/vList2"/>
    <dgm:cxn modelId="{A043DB8A-98FD-4E3A-B3DF-986BC667D81E}" type="presOf" srcId="{55605198-999C-4720-BFFE-E6193447F722}" destId="{078B51DF-8381-46A3-B8C6-11FC20542CDE}" srcOrd="0" destOrd="0" presId="urn:microsoft.com/office/officeart/2005/8/layout/vList2"/>
    <dgm:cxn modelId="{F435E19D-9C7D-40B1-BCCF-AEED07BB40B8}" srcId="{55605198-999C-4720-BFFE-E6193447F722}" destId="{BA6CB07A-873C-4565-AF77-47D041E43843}" srcOrd="4" destOrd="0" parTransId="{AEC37B02-0488-43B1-965C-DF0C9DFF2A16}" sibTransId="{40D2CC9A-D970-4559-A079-BB9FC5D40C4F}"/>
    <dgm:cxn modelId="{F92E199F-2890-43D6-B793-E003670D4AC7}" type="presOf" srcId="{6004886D-9BB0-4F63-B747-24BD3B75B9F9}" destId="{2326ADB1-8946-4E9F-8304-19EF739C3467}" srcOrd="0" destOrd="0" presId="urn:microsoft.com/office/officeart/2005/8/layout/vList2"/>
    <dgm:cxn modelId="{75E684A4-16BD-4E7F-8DCE-8E55D1A7834F}" srcId="{55605198-999C-4720-BFFE-E6193447F722}" destId="{3456E43D-8629-470E-B1E5-F2D9511D5D52}" srcOrd="2" destOrd="0" parTransId="{7CFF7281-2C1F-4BEA-B72D-B63A4119A8D0}" sibTransId="{F16B67F8-97F7-4A1A-85D5-EDC21CD655EE}"/>
    <dgm:cxn modelId="{E45523B3-DCDA-4D58-8DC0-E03D5279F99F}" srcId="{55605198-999C-4720-BFFE-E6193447F722}" destId="{8E83E1CA-5D9F-43A3-8AC1-92E885D35D39}" srcOrd="5" destOrd="0" parTransId="{61E3C2A2-8872-4212-9CCB-723363DC3063}" sibTransId="{3BBACB59-569D-4CD7-9E9C-DCFA5A8A12BB}"/>
    <dgm:cxn modelId="{4ECB63DF-57B2-4269-9B75-E48A1DD286F6}" type="presOf" srcId="{3456E43D-8629-470E-B1E5-F2D9511D5D52}" destId="{63DC9B6A-F73A-4C41-AF57-7AEE04AA0C3E}" srcOrd="0" destOrd="0" presId="urn:microsoft.com/office/officeart/2005/8/layout/vList2"/>
    <dgm:cxn modelId="{DEFB8509-DF10-4043-B4C2-A8720F0D12E9}" type="presParOf" srcId="{078B51DF-8381-46A3-B8C6-11FC20542CDE}" destId="{38E9D45B-16F9-4B29-B369-820D4C287B9C}" srcOrd="0" destOrd="0" presId="urn:microsoft.com/office/officeart/2005/8/layout/vList2"/>
    <dgm:cxn modelId="{DE2CB404-B3C5-42F4-825C-520131171ED0}" type="presParOf" srcId="{078B51DF-8381-46A3-B8C6-11FC20542CDE}" destId="{51C84858-179F-4FA9-BA51-29BDE2BF7B95}" srcOrd="1" destOrd="0" presId="urn:microsoft.com/office/officeart/2005/8/layout/vList2"/>
    <dgm:cxn modelId="{7449E7CA-AA10-47F3-9465-F1ACBFCBD862}" type="presParOf" srcId="{078B51DF-8381-46A3-B8C6-11FC20542CDE}" destId="{A3C10682-1802-4FD3-8156-5767F7E30010}" srcOrd="2" destOrd="0" presId="urn:microsoft.com/office/officeart/2005/8/layout/vList2"/>
    <dgm:cxn modelId="{FC829E78-388D-4D9E-B698-7EA834D8761F}" type="presParOf" srcId="{078B51DF-8381-46A3-B8C6-11FC20542CDE}" destId="{D3A2AE03-0DAB-4E3F-9A19-88A586173ACC}" srcOrd="3" destOrd="0" presId="urn:microsoft.com/office/officeart/2005/8/layout/vList2"/>
    <dgm:cxn modelId="{749EAEE6-5AE0-46B9-B2E4-82E35C4C6143}" type="presParOf" srcId="{078B51DF-8381-46A3-B8C6-11FC20542CDE}" destId="{63DC9B6A-F73A-4C41-AF57-7AEE04AA0C3E}" srcOrd="4" destOrd="0" presId="urn:microsoft.com/office/officeart/2005/8/layout/vList2"/>
    <dgm:cxn modelId="{DBD00E2A-87E9-47B9-B027-FD04D4F218D1}" type="presParOf" srcId="{078B51DF-8381-46A3-B8C6-11FC20542CDE}" destId="{C85F9E2F-10F3-4431-B458-DC82D3C91775}" srcOrd="5" destOrd="0" presId="urn:microsoft.com/office/officeart/2005/8/layout/vList2"/>
    <dgm:cxn modelId="{FA061F3D-0439-47FA-8BBC-2F4F6708E21A}" type="presParOf" srcId="{078B51DF-8381-46A3-B8C6-11FC20542CDE}" destId="{2326ADB1-8946-4E9F-8304-19EF739C3467}" srcOrd="6" destOrd="0" presId="urn:microsoft.com/office/officeart/2005/8/layout/vList2"/>
    <dgm:cxn modelId="{84568A11-0FD4-4978-B1B8-5CA2B96D6838}" type="presParOf" srcId="{078B51DF-8381-46A3-B8C6-11FC20542CDE}" destId="{F36B6252-12C4-4C8B-B65B-5E91B0CD7EBB}" srcOrd="7" destOrd="0" presId="urn:microsoft.com/office/officeart/2005/8/layout/vList2"/>
    <dgm:cxn modelId="{944413BC-A423-4BAF-8B5D-7332ACCC8275}" type="presParOf" srcId="{078B51DF-8381-46A3-B8C6-11FC20542CDE}" destId="{E9D96A90-75A8-4AF2-86C9-2616833806B4}" srcOrd="8" destOrd="0" presId="urn:microsoft.com/office/officeart/2005/8/layout/vList2"/>
    <dgm:cxn modelId="{1EFE9B5F-D1B6-41D8-930C-0B25D6EE375A}" type="presParOf" srcId="{078B51DF-8381-46A3-B8C6-11FC20542CDE}" destId="{A53908D9-18FC-46F5-9812-A7C2A4373309}" srcOrd="9" destOrd="0" presId="urn:microsoft.com/office/officeart/2005/8/layout/vList2"/>
    <dgm:cxn modelId="{A12AD0DF-6A56-45D1-8C39-AC840B632C94}" type="presParOf" srcId="{078B51DF-8381-46A3-B8C6-11FC20542CDE}" destId="{1E8607C7-FEC1-42C5-9E77-E69741CA67D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605198-999C-4720-BFFE-E6193447F72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0CBDCA2-D63D-42D7-AF12-DF0C348B623D}">
      <dgm:prSet/>
      <dgm:spPr/>
      <dgm:t>
        <a:bodyPr/>
        <a:lstStyle/>
        <a:p>
          <a:r>
            <a:rPr kumimoji="1" lang="ja-JP" altLang="en-US" dirty="0"/>
            <a:t>下日向</a:t>
          </a:r>
          <a:r>
            <a:rPr kumimoji="1" lang="ja-JP" dirty="0"/>
            <a:t>・・・</a:t>
          </a:r>
          <a:r>
            <a:rPr kumimoji="1" lang="en-US" altLang="ja-JP" dirty="0"/>
            <a:t>Java</a:t>
          </a:r>
          <a:r>
            <a:rPr kumimoji="1" lang="ja-JP" altLang="en-US" dirty="0"/>
            <a:t>を軽く経験</a:t>
          </a:r>
          <a:endParaRPr lang="en-US" dirty="0"/>
        </a:p>
      </dgm:t>
    </dgm:pt>
    <dgm:pt modelId="{A09F20A6-6056-4CA0-9CE1-DCD5E385CCE8}" type="parTrans" cxnId="{ADC97D62-C949-49E7-8FAE-086686DBC1CE}">
      <dgm:prSet/>
      <dgm:spPr/>
      <dgm:t>
        <a:bodyPr/>
        <a:lstStyle/>
        <a:p>
          <a:endParaRPr lang="en-US"/>
        </a:p>
      </dgm:t>
    </dgm:pt>
    <dgm:pt modelId="{16F80AB2-1236-4F63-A22F-5923C3043FE8}" type="sibTrans" cxnId="{ADC97D62-C949-49E7-8FAE-086686DBC1CE}">
      <dgm:prSet/>
      <dgm:spPr/>
      <dgm:t>
        <a:bodyPr/>
        <a:lstStyle/>
        <a:p>
          <a:endParaRPr lang="en-US"/>
        </a:p>
      </dgm:t>
    </dgm:pt>
    <dgm:pt modelId="{DF92D7CD-9C2A-4FD8-BD8D-9907E877790E}">
      <dgm:prSet/>
      <dgm:spPr/>
      <dgm:t>
        <a:bodyPr/>
        <a:lstStyle/>
        <a:p>
          <a:r>
            <a:rPr kumimoji="1" lang="ja-JP" altLang="en-US" dirty="0"/>
            <a:t>鈴木</a:t>
          </a:r>
          <a:r>
            <a:rPr kumimoji="1" lang="ja-JP" dirty="0"/>
            <a:t>・・・</a:t>
          </a:r>
          <a:r>
            <a:rPr kumimoji="1" lang="en-US" altLang="ja-JP" dirty="0"/>
            <a:t>Java</a:t>
          </a:r>
          <a:r>
            <a:rPr kumimoji="1" lang="ja-JP" altLang="en-US" dirty="0"/>
            <a:t>を経験</a:t>
          </a:r>
          <a:endParaRPr lang="en-US" dirty="0"/>
        </a:p>
      </dgm:t>
    </dgm:pt>
    <dgm:pt modelId="{D62F1539-C9D6-4F60-B59B-BBEE51685465}" type="parTrans" cxnId="{6223D97B-CB3F-4B54-930D-CCD3E3C4A34F}">
      <dgm:prSet/>
      <dgm:spPr/>
      <dgm:t>
        <a:bodyPr/>
        <a:lstStyle/>
        <a:p>
          <a:endParaRPr lang="en-US"/>
        </a:p>
      </dgm:t>
    </dgm:pt>
    <dgm:pt modelId="{67069291-25C3-483C-91F5-E9D67352D27B}" type="sibTrans" cxnId="{6223D97B-CB3F-4B54-930D-CCD3E3C4A34F}">
      <dgm:prSet/>
      <dgm:spPr/>
      <dgm:t>
        <a:bodyPr/>
        <a:lstStyle/>
        <a:p>
          <a:endParaRPr lang="en-US"/>
        </a:p>
      </dgm:t>
    </dgm:pt>
    <dgm:pt modelId="{3456E43D-8629-470E-B1E5-F2D9511D5D52}">
      <dgm:prSet/>
      <dgm:spPr/>
      <dgm:t>
        <a:bodyPr/>
        <a:lstStyle/>
        <a:p>
          <a:r>
            <a:rPr kumimoji="1" lang="ja-JP" altLang="en-US" dirty="0"/>
            <a:t>森本</a:t>
          </a:r>
          <a:r>
            <a:rPr kumimoji="1" lang="ja-JP" dirty="0"/>
            <a:t>・・・</a:t>
          </a:r>
          <a:r>
            <a:rPr kumimoji="1" lang="en-US" altLang="ja-JP" dirty="0"/>
            <a:t>C</a:t>
          </a:r>
          <a:r>
            <a:rPr kumimoji="1" lang="ja-JP" altLang="en-US" dirty="0"/>
            <a:t>言語を軽く経験</a:t>
          </a:r>
          <a:endParaRPr lang="en-US" dirty="0"/>
        </a:p>
      </dgm:t>
    </dgm:pt>
    <dgm:pt modelId="{7CFF7281-2C1F-4BEA-B72D-B63A4119A8D0}" type="parTrans" cxnId="{75E684A4-16BD-4E7F-8DCE-8E55D1A7834F}">
      <dgm:prSet/>
      <dgm:spPr/>
      <dgm:t>
        <a:bodyPr/>
        <a:lstStyle/>
        <a:p>
          <a:endParaRPr lang="en-US"/>
        </a:p>
      </dgm:t>
    </dgm:pt>
    <dgm:pt modelId="{F16B67F8-97F7-4A1A-85D5-EDC21CD655EE}" type="sibTrans" cxnId="{75E684A4-16BD-4E7F-8DCE-8E55D1A7834F}">
      <dgm:prSet/>
      <dgm:spPr/>
      <dgm:t>
        <a:bodyPr/>
        <a:lstStyle/>
        <a:p>
          <a:endParaRPr lang="en-US"/>
        </a:p>
      </dgm:t>
    </dgm:pt>
    <dgm:pt modelId="{6004886D-9BB0-4F63-B747-24BD3B75B9F9}">
      <dgm:prSet/>
      <dgm:spPr/>
      <dgm:t>
        <a:bodyPr/>
        <a:lstStyle/>
        <a:p>
          <a:r>
            <a:rPr kumimoji="1" lang="ja-JP" altLang="en-US" dirty="0"/>
            <a:t>前田</a:t>
          </a:r>
          <a:r>
            <a:rPr kumimoji="1" lang="ja-JP" dirty="0"/>
            <a:t>・・・</a:t>
          </a:r>
          <a:r>
            <a:rPr kumimoji="1" lang="en-US" altLang="ja-JP" dirty="0"/>
            <a:t>Java</a:t>
          </a:r>
          <a:r>
            <a:rPr kumimoji="1" lang="ja-JP" altLang="en-US" dirty="0"/>
            <a:t>を軽く経験</a:t>
          </a:r>
          <a:endParaRPr lang="en-US" dirty="0"/>
        </a:p>
      </dgm:t>
    </dgm:pt>
    <dgm:pt modelId="{05C52DF8-C8F3-4594-859D-44769CE854F7}" type="parTrans" cxnId="{71E05E5C-D627-40BA-8600-B78F06DBF87D}">
      <dgm:prSet/>
      <dgm:spPr/>
      <dgm:t>
        <a:bodyPr/>
        <a:lstStyle/>
        <a:p>
          <a:endParaRPr lang="en-US"/>
        </a:p>
      </dgm:t>
    </dgm:pt>
    <dgm:pt modelId="{A27FB550-BA07-4814-A962-A0027C128F44}" type="sibTrans" cxnId="{71E05E5C-D627-40BA-8600-B78F06DBF87D}">
      <dgm:prSet/>
      <dgm:spPr/>
      <dgm:t>
        <a:bodyPr/>
        <a:lstStyle/>
        <a:p>
          <a:endParaRPr lang="en-US"/>
        </a:p>
      </dgm:t>
    </dgm:pt>
    <dgm:pt modelId="{BA6CB07A-873C-4565-AF77-47D041E43843}">
      <dgm:prSet/>
      <dgm:spPr/>
      <dgm:t>
        <a:bodyPr/>
        <a:lstStyle/>
        <a:p>
          <a:r>
            <a:rPr kumimoji="1" lang="ja-JP" altLang="en-US" dirty="0"/>
            <a:t>石倉</a:t>
          </a:r>
          <a:r>
            <a:rPr kumimoji="1" lang="ja-JP" dirty="0"/>
            <a:t>・・・</a:t>
          </a:r>
          <a:r>
            <a:rPr kumimoji="1" lang="ja-JP" altLang="en-US" dirty="0"/>
            <a:t>未経験</a:t>
          </a:r>
          <a:endParaRPr lang="en-US" dirty="0"/>
        </a:p>
      </dgm:t>
    </dgm:pt>
    <dgm:pt modelId="{AEC37B02-0488-43B1-965C-DF0C9DFF2A16}" type="parTrans" cxnId="{F435E19D-9C7D-40B1-BCCF-AEED07BB40B8}">
      <dgm:prSet/>
      <dgm:spPr/>
      <dgm:t>
        <a:bodyPr/>
        <a:lstStyle/>
        <a:p>
          <a:endParaRPr lang="en-US"/>
        </a:p>
      </dgm:t>
    </dgm:pt>
    <dgm:pt modelId="{40D2CC9A-D970-4559-A079-BB9FC5D40C4F}" type="sibTrans" cxnId="{F435E19D-9C7D-40B1-BCCF-AEED07BB40B8}">
      <dgm:prSet/>
      <dgm:spPr/>
      <dgm:t>
        <a:bodyPr/>
        <a:lstStyle/>
        <a:p>
          <a:endParaRPr lang="en-US"/>
        </a:p>
      </dgm:t>
    </dgm:pt>
    <dgm:pt modelId="{8E83E1CA-5D9F-43A3-8AC1-92E885D35D39}">
      <dgm:prSet/>
      <dgm:spPr/>
      <dgm:t>
        <a:bodyPr/>
        <a:lstStyle/>
        <a:p>
          <a:r>
            <a:rPr kumimoji="1" lang="ja-JP" altLang="en-US" dirty="0"/>
            <a:t>久保</a:t>
          </a:r>
          <a:r>
            <a:rPr kumimoji="1" lang="ja-JP" dirty="0"/>
            <a:t>・・・</a:t>
          </a:r>
          <a:r>
            <a:rPr kumimoji="1" lang="en-US" altLang="ja-JP" dirty="0"/>
            <a:t>C</a:t>
          </a:r>
          <a:r>
            <a:rPr kumimoji="1" lang="ja-JP" altLang="en-US" dirty="0"/>
            <a:t>言語を経験</a:t>
          </a:r>
          <a:endParaRPr lang="en-US" dirty="0"/>
        </a:p>
      </dgm:t>
    </dgm:pt>
    <dgm:pt modelId="{61E3C2A2-8872-4212-9CCB-723363DC3063}" type="parTrans" cxnId="{E45523B3-DCDA-4D58-8DC0-E03D5279F99F}">
      <dgm:prSet/>
      <dgm:spPr/>
      <dgm:t>
        <a:bodyPr/>
        <a:lstStyle/>
        <a:p>
          <a:endParaRPr lang="en-US"/>
        </a:p>
      </dgm:t>
    </dgm:pt>
    <dgm:pt modelId="{3BBACB59-569D-4CD7-9E9C-DCFA5A8A12BB}" type="sibTrans" cxnId="{E45523B3-DCDA-4D58-8DC0-E03D5279F99F}">
      <dgm:prSet/>
      <dgm:spPr/>
      <dgm:t>
        <a:bodyPr/>
        <a:lstStyle/>
        <a:p>
          <a:endParaRPr lang="en-US"/>
        </a:p>
      </dgm:t>
    </dgm:pt>
    <dgm:pt modelId="{078B51DF-8381-46A3-B8C6-11FC20542CDE}" type="pres">
      <dgm:prSet presAssocID="{55605198-999C-4720-BFFE-E6193447F722}" presName="linear" presStyleCnt="0">
        <dgm:presLayoutVars>
          <dgm:animLvl val="lvl"/>
          <dgm:resizeHandles val="exact"/>
        </dgm:presLayoutVars>
      </dgm:prSet>
      <dgm:spPr/>
    </dgm:pt>
    <dgm:pt modelId="{38E9D45B-16F9-4B29-B369-820D4C287B9C}" type="pres">
      <dgm:prSet presAssocID="{50CBDCA2-D63D-42D7-AF12-DF0C348B623D}" presName="parentText" presStyleLbl="node1" presStyleIdx="0" presStyleCnt="6" custLinFactNeighborX="-19118" custLinFactNeighborY="40705">
        <dgm:presLayoutVars>
          <dgm:chMax val="0"/>
          <dgm:bulletEnabled val="1"/>
        </dgm:presLayoutVars>
      </dgm:prSet>
      <dgm:spPr/>
    </dgm:pt>
    <dgm:pt modelId="{51C84858-179F-4FA9-BA51-29BDE2BF7B95}" type="pres">
      <dgm:prSet presAssocID="{16F80AB2-1236-4F63-A22F-5923C3043FE8}" presName="spacer" presStyleCnt="0"/>
      <dgm:spPr/>
    </dgm:pt>
    <dgm:pt modelId="{A3C10682-1802-4FD3-8156-5767F7E30010}" type="pres">
      <dgm:prSet presAssocID="{DF92D7CD-9C2A-4FD8-BD8D-9907E877790E}" presName="parentText" presStyleLbl="node1" presStyleIdx="1" presStyleCnt="6">
        <dgm:presLayoutVars>
          <dgm:chMax val="0"/>
          <dgm:bulletEnabled val="1"/>
        </dgm:presLayoutVars>
      </dgm:prSet>
      <dgm:spPr/>
    </dgm:pt>
    <dgm:pt modelId="{D3A2AE03-0DAB-4E3F-9A19-88A586173ACC}" type="pres">
      <dgm:prSet presAssocID="{67069291-25C3-483C-91F5-E9D67352D27B}" presName="spacer" presStyleCnt="0"/>
      <dgm:spPr/>
    </dgm:pt>
    <dgm:pt modelId="{63DC9B6A-F73A-4C41-AF57-7AEE04AA0C3E}" type="pres">
      <dgm:prSet presAssocID="{3456E43D-8629-470E-B1E5-F2D9511D5D52}" presName="parentText" presStyleLbl="node1" presStyleIdx="2" presStyleCnt="6">
        <dgm:presLayoutVars>
          <dgm:chMax val="0"/>
          <dgm:bulletEnabled val="1"/>
        </dgm:presLayoutVars>
      </dgm:prSet>
      <dgm:spPr/>
    </dgm:pt>
    <dgm:pt modelId="{C85F9E2F-10F3-4431-B458-DC82D3C91775}" type="pres">
      <dgm:prSet presAssocID="{F16B67F8-97F7-4A1A-85D5-EDC21CD655EE}" presName="spacer" presStyleCnt="0"/>
      <dgm:spPr/>
    </dgm:pt>
    <dgm:pt modelId="{2326ADB1-8946-4E9F-8304-19EF739C3467}" type="pres">
      <dgm:prSet presAssocID="{6004886D-9BB0-4F63-B747-24BD3B75B9F9}" presName="parentText" presStyleLbl="node1" presStyleIdx="3" presStyleCnt="6">
        <dgm:presLayoutVars>
          <dgm:chMax val="0"/>
          <dgm:bulletEnabled val="1"/>
        </dgm:presLayoutVars>
      </dgm:prSet>
      <dgm:spPr/>
    </dgm:pt>
    <dgm:pt modelId="{F36B6252-12C4-4C8B-B65B-5E91B0CD7EBB}" type="pres">
      <dgm:prSet presAssocID="{A27FB550-BA07-4814-A962-A0027C128F44}" presName="spacer" presStyleCnt="0"/>
      <dgm:spPr/>
    </dgm:pt>
    <dgm:pt modelId="{E9D96A90-75A8-4AF2-86C9-2616833806B4}" type="pres">
      <dgm:prSet presAssocID="{BA6CB07A-873C-4565-AF77-47D041E43843}" presName="parentText" presStyleLbl="node1" presStyleIdx="4" presStyleCnt="6">
        <dgm:presLayoutVars>
          <dgm:chMax val="0"/>
          <dgm:bulletEnabled val="1"/>
        </dgm:presLayoutVars>
      </dgm:prSet>
      <dgm:spPr/>
    </dgm:pt>
    <dgm:pt modelId="{A53908D9-18FC-46F5-9812-A7C2A4373309}" type="pres">
      <dgm:prSet presAssocID="{40D2CC9A-D970-4559-A079-BB9FC5D40C4F}" presName="spacer" presStyleCnt="0"/>
      <dgm:spPr/>
    </dgm:pt>
    <dgm:pt modelId="{1E8607C7-FEC1-42C5-9E77-E69741CA67D3}" type="pres">
      <dgm:prSet presAssocID="{8E83E1CA-5D9F-43A3-8AC1-92E885D35D39}" presName="parentText" presStyleLbl="node1" presStyleIdx="5" presStyleCnt="6">
        <dgm:presLayoutVars>
          <dgm:chMax val="0"/>
          <dgm:bulletEnabled val="1"/>
        </dgm:presLayoutVars>
      </dgm:prSet>
      <dgm:spPr/>
    </dgm:pt>
  </dgm:ptLst>
  <dgm:cxnLst>
    <dgm:cxn modelId="{71E05E5C-D627-40BA-8600-B78F06DBF87D}" srcId="{55605198-999C-4720-BFFE-E6193447F722}" destId="{6004886D-9BB0-4F63-B747-24BD3B75B9F9}" srcOrd="3" destOrd="0" parTransId="{05C52DF8-C8F3-4594-859D-44769CE854F7}" sibTransId="{A27FB550-BA07-4814-A962-A0027C128F44}"/>
    <dgm:cxn modelId="{ADC97D62-C949-49E7-8FAE-086686DBC1CE}" srcId="{55605198-999C-4720-BFFE-E6193447F722}" destId="{50CBDCA2-D63D-42D7-AF12-DF0C348B623D}" srcOrd="0" destOrd="0" parTransId="{A09F20A6-6056-4CA0-9CE1-DCD5E385CCE8}" sibTransId="{16F80AB2-1236-4F63-A22F-5923C3043FE8}"/>
    <dgm:cxn modelId="{69BF824B-423A-44E6-A8B6-DF42316FA96D}" type="presOf" srcId="{50CBDCA2-D63D-42D7-AF12-DF0C348B623D}" destId="{38E9D45B-16F9-4B29-B369-820D4C287B9C}" srcOrd="0" destOrd="0" presId="urn:microsoft.com/office/officeart/2005/8/layout/vList2"/>
    <dgm:cxn modelId="{E440A052-F26D-4E1C-BE81-0FFCFF467F0C}" type="presOf" srcId="{DF92D7CD-9C2A-4FD8-BD8D-9907E877790E}" destId="{A3C10682-1802-4FD3-8156-5767F7E30010}" srcOrd="0" destOrd="0" presId="urn:microsoft.com/office/officeart/2005/8/layout/vList2"/>
    <dgm:cxn modelId="{8FD4987A-AC16-400B-AC05-F5C901B8A1EB}" type="presOf" srcId="{8E83E1CA-5D9F-43A3-8AC1-92E885D35D39}" destId="{1E8607C7-FEC1-42C5-9E77-E69741CA67D3}" srcOrd="0" destOrd="0" presId="urn:microsoft.com/office/officeart/2005/8/layout/vList2"/>
    <dgm:cxn modelId="{6223D97B-CB3F-4B54-930D-CCD3E3C4A34F}" srcId="{55605198-999C-4720-BFFE-E6193447F722}" destId="{DF92D7CD-9C2A-4FD8-BD8D-9907E877790E}" srcOrd="1" destOrd="0" parTransId="{D62F1539-C9D6-4F60-B59B-BBEE51685465}" sibTransId="{67069291-25C3-483C-91F5-E9D67352D27B}"/>
    <dgm:cxn modelId="{CFAADD89-708B-4FDD-A069-48D3CE07DD60}" type="presOf" srcId="{BA6CB07A-873C-4565-AF77-47D041E43843}" destId="{E9D96A90-75A8-4AF2-86C9-2616833806B4}" srcOrd="0" destOrd="0" presId="urn:microsoft.com/office/officeart/2005/8/layout/vList2"/>
    <dgm:cxn modelId="{A043DB8A-98FD-4E3A-B3DF-986BC667D81E}" type="presOf" srcId="{55605198-999C-4720-BFFE-E6193447F722}" destId="{078B51DF-8381-46A3-B8C6-11FC20542CDE}" srcOrd="0" destOrd="0" presId="urn:microsoft.com/office/officeart/2005/8/layout/vList2"/>
    <dgm:cxn modelId="{F435E19D-9C7D-40B1-BCCF-AEED07BB40B8}" srcId="{55605198-999C-4720-BFFE-E6193447F722}" destId="{BA6CB07A-873C-4565-AF77-47D041E43843}" srcOrd="4" destOrd="0" parTransId="{AEC37B02-0488-43B1-965C-DF0C9DFF2A16}" sibTransId="{40D2CC9A-D970-4559-A079-BB9FC5D40C4F}"/>
    <dgm:cxn modelId="{F92E199F-2890-43D6-B793-E003670D4AC7}" type="presOf" srcId="{6004886D-9BB0-4F63-B747-24BD3B75B9F9}" destId="{2326ADB1-8946-4E9F-8304-19EF739C3467}" srcOrd="0" destOrd="0" presId="urn:microsoft.com/office/officeart/2005/8/layout/vList2"/>
    <dgm:cxn modelId="{75E684A4-16BD-4E7F-8DCE-8E55D1A7834F}" srcId="{55605198-999C-4720-BFFE-E6193447F722}" destId="{3456E43D-8629-470E-B1E5-F2D9511D5D52}" srcOrd="2" destOrd="0" parTransId="{7CFF7281-2C1F-4BEA-B72D-B63A4119A8D0}" sibTransId="{F16B67F8-97F7-4A1A-85D5-EDC21CD655EE}"/>
    <dgm:cxn modelId="{E45523B3-DCDA-4D58-8DC0-E03D5279F99F}" srcId="{55605198-999C-4720-BFFE-E6193447F722}" destId="{8E83E1CA-5D9F-43A3-8AC1-92E885D35D39}" srcOrd="5" destOrd="0" parTransId="{61E3C2A2-8872-4212-9CCB-723363DC3063}" sibTransId="{3BBACB59-569D-4CD7-9E9C-DCFA5A8A12BB}"/>
    <dgm:cxn modelId="{4ECB63DF-57B2-4269-9B75-E48A1DD286F6}" type="presOf" srcId="{3456E43D-8629-470E-B1E5-F2D9511D5D52}" destId="{63DC9B6A-F73A-4C41-AF57-7AEE04AA0C3E}" srcOrd="0" destOrd="0" presId="urn:microsoft.com/office/officeart/2005/8/layout/vList2"/>
    <dgm:cxn modelId="{DEFB8509-DF10-4043-B4C2-A8720F0D12E9}" type="presParOf" srcId="{078B51DF-8381-46A3-B8C6-11FC20542CDE}" destId="{38E9D45B-16F9-4B29-B369-820D4C287B9C}" srcOrd="0" destOrd="0" presId="urn:microsoft.com/office/officeart/2005/8/layout/vList2"/>
    <dgm:cxn modelId="{DE2CB404-B3C5-42F4-825C-520131171ED0}" type="presParOf" srcId="{078B51DF-8381-46A3-B8C6-11FC20542CDE}" destId="{51C84858-179F-4FA9-BA51-29BDE2BF7B95}" srcOrd="1" destOrd="0" presId="urn:microsoft.com/office/officeart/2005/8/layout/vList2"/>
    <dgm:cxn modelId="{7449E7CA-AA10-47F3-9465-F1ACBFCBD862}" type="presParOf" srcId="{078B51DF-8381-46A3-B8C6-11FC20542CDE}" destId="{A3C10682-1802-4FD3-8156-5767F7E30010}" srcOrd="2" destOrd="0" presId="urn:microsoft.com/office/officeart/2005/8/layout/vList2"/>
    <dgm:cxn modelId="{FC829E78-388D-4D9E-B698-7EA834D8761F}" type="presParOf" srcId="{078B51DF-8381-46A3-B8C6-11FC20542CDE}" destId="{D3A2AE03-0DAB-4E3F-9A19-88A586173ACC}" srcOrd="3" destOrd="0" presId="urn:microsoft.com/office/officeart/2005/8/layout/vList2"/>
    <dgm:cxn modelId="{749EAEE6-5AE0-46B9-B2E4-82E35C4C6143}" type="presParOf" srcId="{078B51DF-8381-46A3-B8C6-11FC20542CDE}" destId="{63DC9B6A-F73A-4C41-AF57-7AEE04AA0C3E}" srcOrd="4" destOrd="0" presId="urn:microsoft.com/office/officeart/2005/8/layout/vList2"/>
    <dgm:cxn modelId="{DBD00E2A-87E9-47B9-B027-FD04D4F218D1}" type="presParOf" srcId="{078B51DF-8381-46A3-B8C6-11FC20542CDE}" destId="{C85F9E2F-10F3-4431-B458-DC82D3C91775}" srcOrd="5" destOrd="0" presId="urn:microsoft.com/office/officeart/2005/8/layout/vList2"/>
    <dgm:cxn modelId="{FA061F3D-0439-47FA-8BBC-2F4F6708E21A}" type="presParOf" srcId="{078B51DF-8381-46A3-B8C6-11FC20542CDE}" destId="{2326ADB1-8946-4E9F-8304-19EF739C3467}" srcOrd="6" destOrd="0" presId="urn:microsoft.com/office/officeart/2005/8/layout/vList2"/>
    <dgm:cxn modelId="{84568A11-0FD4-4978-B1B8-5CA2B96D6838}" type="presParOf" srcId="{078B51DF-8381-46A3-B8C6-11FC20542CDE}" destId="{F36B6252-12C4-4C8B-B65B-5E91B0CD7EBB}" srcOrd="7" destOrd="0" presId="urn:microsoft.com/office/officeart/2005/8/layout/vList2"/>
    <dgm:cxn modelId="{944413BC-A423-4BAF-8B5D-7332ACCC8275}" type="presParOf" srcId="{078B51DF-8381-46A3-B8C6-11FC20542CDE}" destId="{E9D96A90-75A8-4AF2-86C9-2616833806B4}" srcOrd="8" destOrd="0" presId="urn:microsoft.com/office/officeart/2005/8/layout/vList2"/>
    <dgm:cxn modelId="{1EFE9B5F-D1B6-41D8-930C-0B25D6EE375A}" type="presParOf" srcId="{078B51DF-8381-46A3-B8C6-11FC20542CDE}" destId="{A53908D9-18FC-46F5-9812-A7C2A4373309}" srcOrd="9" destOrd="0" presId="urn:microsoft.com/office/officeart/2005/8/layout/vList2"/>
    <dgm:cxn modelId="{A12AD0DF-6A56-45D1-8C39-AC840B632C94}" type="presParOf" srcId="{078B51DF-8381-46A3-B8C6-11FC20542CDE}" destId="{1E8607C7-FEC1-42C5-9E77-E69741CA67D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C00087-AE4F-407E-9F75-B9145F167C9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E168425-E961-4120-98F4-ED37C7D6A282}">
      <dgm:prSet/>
      <dgm:spPr/>
      <dgm:t>
        <a:bodyPr/>
        <a:lstStyle/>
        <a:p>
          <a:r>
            <a:rPr lang="ja-JP" altLang="en-US" dirty="0"/>
            <a:t>悩んだこと</a:t>
          </a:r>
          <a:endParaRPr lang="en-US" dirty="0"/>
        </a:p>
      </dgm:t>
    </dgm:pt>
    <dgm:pt modelId="{38FE3758-3FEF-488D-8CAB-A34BD039B053}" type="parTrans" cxnId="{167CA53B-A1C7-4116-879C-10A30F2DD030}">
      <dgm:prSet/>
      <dgm:spPr/>
      <dgm:t>
        <a:bodyPr/>
        <a:lstStyle/>
        <a:p>
          <a:endParaRPr lang="en-US"/>
        </a:p>
      </dgm:t>
    </dgm:pt>
    <dgm:pt modelId="{53C559DC-2398-446E-A7B1-02E88E8BC254}" type="sibTrans" cxnId="{167CA53B-A1C7-4116-879C-10A30F2DD030}">
      <dgm:prSet/>
      <dgm:spPr/>
      <dgm:t>
        <a:bodyPr/>
        <a:lstStyle/>
        <a:p>
          <a:endParaRPr lang="en-US"/>
        </a:p>
      </dgm:t>
    </dgm:pt>
    <dgm:pt modelId="{96506D7E-74FD-4E3B-AFC6-7F40EA4726B4}">
      <dgm:prSet/>
      <dgm:spPr/>
      <dgm:t>
        <a:bodyPr/>
        <a:lstStyle/>
        <a:p>
          <a:r>
            <a:rPr lang="en-US" b="1" dirty="0" err="1"/>
            <a:t>Github</a:t>
          </a:r>
          <a:r>
            <a:rPr lang="ja-JP" b="1" dirty="0"/>
            <a:t>の使い方</a:t>
          </a:r>
          <a:endParaRPr lang="en-US" dirty="0"/>
        </a:p>
      </dgm:t>
    </dgm:pt>
    <dgm:pt modelId="{CCAD8B81-1D5E-4FB1-B08D-AD06ADA7729D}" type="parTrans" cxnId="{76EE76BC-40A3-45B5-B8BD-2FC8BBE108D2}">
      <dgm:prSet/>
      <dgm:spPr/>
      <dgm:t>
        <a:bodyPr/>
        <a:lstStyle/>
        <a:p>
          <a:endParaRPr lang="en-US"/>
        </a:p>
      </dgm:t>
    </dgm:pt>
    <dgm:pt modelId="{A11606FC-90DD-41F5-9D7E-47BD722A2C59}" type="sibTrans" cxnId="{76EE76BC-40A3-45B5-B8BD-2FC8BBE108D2}">
      <dgm:prSet/>
      <dgm:spPr/>
      <dgm:t>
        <a:bodyPr/>
        <a:lstStyle/>
        <a:p>
          <a:endParaRPr lang="en-US"/>
        </a:p>
      </dgm:t>
    </dgm:pt>
    <dgm:pt modelId="{9CB8FEA9-DF28-41CA-A60B-ADFAAFFFAEBC}">
      <dgm:prSet/>
      <dgm:spPr/>
      <dgm:t>
        <a:bodyPr/>
        <a:lstStyle/>
        <a:p>
          <a:r>
            <a:rPr lang="ja-JP" altLang="en-US" dirty="0"/>
            <a:t>学んだこと</a:t>
          </a:r>
          <a:endParaRPr lang="en-US" dirty="0"/>
        </a:p>
      </dgm:t>
    </dgm:pt>
    <dgm:pt modelId="{30A1AE67-6734-4083-974B-DE6B0F9DEB37}" type="parTrans" cxnId="{C6449F8D-7213-4EAF-832C-263CB8B93069}">
      <dgm:prSet/>
      <dgm:spPr/>
      <dgm:t>
        <a:bodyPr/>
        <a:lstStyle/>
        <a:p>
          <a:endParaRPr lang="en-US"/>
        </a:p>
      </dgm:t>
    </dgm:pt>
    <dgm:pt modelId="{0943C32E-E4DE-4DFB-98C1-CD5658C20F75}" type="sibTrans" cxnId="{C6449F8D-7213-4EAF-832C-263CB8B93069}">
      <dgm:prSet/>
      <dgm:spPr/>
      <dgm:t>
        <a:bodyPr/>
        <a:lstStyle/>
        <a:p>
          <a:endParaRPr lang="en-US"/>
        </a:p>
      </dgm:t>
    </dgm:pt>
    <dgm:pt modelId="{159C645A-9674-4153-8F91-769737DAB6E0}">
      <dgm:prSet/>
      <dgm:spPr/>
      <dgm:t>
        <a:bodyPr/>
        <a:lstStyle/>
        <a:p>
          <a:r>
            <a:rPr kumimoji="1" lang="ja-JP" altLang="ja-JP" b="1" dirty="0"/>
            <a:t>報連相は大事</a:t>
          </a:r>
          <a:endParaRPr lang="en-US" dirty="0"/>
        </a:p>
      </dgm:t>
    </dgm:pt>
    <dgm:pt modelId="{1A63DC9A-6B7A-4975-A10D-ADA2DBC3C90D}" type="parTrans" cxnId="{B6A9372D-5C75-4557-98F2-0BCB2BA0BB86}">
      <dgm:prSet/>
      <dgm:spPr/>
      <dgm:t>
        <a:bodyPr/>
        <a:lstStyle/>
        <a:p>
          <a:endParaRPr lang="en-US"/>
        </a:p>
      </dgm:t>
    </dgm:pt>
    <dgm:pt modelId="{0F0A3301-3474-4577-A852-0C90CD15A4DC}" type="sibTrans" cxnId="{B6A9372D-5C75-4557-98F2-0BCB2BA0BB86}">
      <dgm:prSet/>
      <dgm:spPr/>
      <dgm:t>
        <a:bodyPr/>
        <a:lstStyle/>
        <a:p>
          <a:endParaRPr lang="en-US"/>
        </a:p>
      </dgm:t>
    </dgm:pt>
    <dgm:pt modelId="{6CCA95B1-C87A-4BFD-91D6-E439A3ED5439}">
      <dgm:prSet/>
      <dgm:spPr/>
      <dgm:t>
        <a:bodyPr/>
        <a:lstStyle/>
        <a:p>
          <a:r>
            <a:rPr lang="ja-JP" b="1"/>
            <a:t>要件定義以降に変更点が多く見つかった</a:t>
          </a:r>
          <a:endParaRPr lang="en-US" dirty="0"/>
        </a:p>
      </dgm:t>
    </dgm:pt>
    <dgm:pt modelId="{0B12EB86-0516-4C29-8328-68992CFE418C}" type="parTrans" cxnId="{C42F9348-0DB4-4D11-BEB3-93664CA0A0A8}">
      <dgm:prSet/>
      <dgm:spPr/>
      <dgm:t>
        <a:bodyPr/>
        <a:lstStyle/>
        <a:p>
          <a:endParaRPr kumimoji="1" lang="ja-JP" altLang="en-US"/>
        </a:p>
      </dgm:t>
    </dgm:pt>
    <dgm:pt modelId="{DB4677B2-3CD4-4FAB-8FB7-72B7E435D88D}" type="sibTrans" cxnId="{C42F9348-0DB4-4D11-BEB3-93664CA0A0A8}">
      <dgm:prSet/>
      <dgm:spPr/>
      <dgm:t>
        <a:bodyPr/>
        <a:lstStyle/>
        <a:p>
          <a:endParaRPr kumimoji="1" lang="ja-JP" altLang="en-US"/>
        </a:p>
      </dgm:t>
    </dgm:pt>
    <dgm:pt modelId="{9AF9916E-65A3-4F2F-B349-2BFAE8D3C819}">
      <dgm:prSet/>
      <dgm:spPr/>
      <dgm:t>
        <a:bodyPr/>
        <a:lstStyle/>
        <a:p>
          <a:r>
            <a:rPr lang="ja-JP" b="1" dirty="0"/>
            <a:t>期限が守れるかどうか</a:t>
          </a:r>
          <a:endParaRPr lang="en-US" dirty="0"/>
        </a:p>
      </dgm:t>
    </dgm:pt>
    <dgm:pt modelId="{EED81E6B-C712-4A50-ACC8-203E728A1415}" type="parTrans" cxnId="{BC1968BE-BE0E-45E4-909F-F45C7102120D}">
      <dgm:prSet/>
      <dgm:spPr/>
      <dgm:t>
        <a:bodyPr/>
        <a:lstStyle/>
        <a:p>
          <a:endParaRPr kumimoji="1" lang="ja-JP" altLang="en-US"/>
        </a:p>
      </dgm:t>
    </dgm:pt>
    <dgm:pt modelId="{22C542E2-9ED1-4862-B0F1-D6345C730234}" type="sibTrans" cxnId="{BC1968BE-BE0E-45E4-909F-F45C7102120D}">
      <dgm:prSet/>
      <dgm:spPr/>
      <dgm:t>
        <a:bodyPr/>
        <a:lstStyle/>
        <a:p>
          <a:endParaRPr kumimoji="1" lang="ja-JP" altLang="en-US"/>
        </a:p>
      </dgm:t>
    </dgm:pt>
    <dgm:pt modelId="{01801CAD-C610-4EE2-92D7-86481E370A7F}">
      <dgm:prSet/>
      <dgm:spPr/>
      <dgm:t>
        <a:bodyPr/>
        <a:lstStyle/>
        <a:p>
          <a:r>
            <a:rPr kumimoji="1" lang="ja-JP" altLang="ja-JP" b="1" dirty="0"/>
            <a:t>コミュニケーションの重要性</a:t>
          </a:r>
          <a:endParaRPr lang="en-US" dirty="0"/>
        </a:p>
      </dgm:t>
    </dgm:pt>
    <dgm:pt modelId="{466D50CA-042A-42AA-99CC-DF017529EE42}" type="parTrans" cxnId="{53563AC9-CB02-41D5-93A7-DFF03F2277A7}">
      <dgm:prSet/>
      <dgm:spPr/>
    </dgm:pt>
    <dgm:pt modelId="{7C78BA89-41CD-461B-8C4F-7DACCFAF0647}" type="sibTrans" cxnId="{53563AC9-CB02-41D5-93A7-DFF03F2277A7}">
      <dgm:prSet/>
      <dgm:spPr/>
    </dgm:pt>
    <dgm:pt modelId="{D139AB0E-F835-4AFD-BF45-C307F8E85B4C}">
      <dgm:prSet/>
      <dgm:spPr/>
      <dgm:t>
        <a:bodyPr/>
        <a:lstStyle/>
        <a:p>
          <a:r>
            <a:rPr kumimoji="1" lang="ja-JP" altLang="ja-JP" b="1" dirty="0"/>
            <a:t>スケジュール管理</a:t>
          </a:r>
          <a:endParaRPr lang="en-US" dirty="0"/>
        </a:p>
      </dgm:t>
    </dgm:pt>
    <dgm:pt modelId="{CFD3331C-35A5-4E9C-B55B-513036A1EE86}" type="parTrans" cxnId="{7147C6D8-1074-46B9-AEC8-42AB4F1B0970}">
      <dgm:prSet/>
      <dgm:spPr/>
    </dgm:pt>
    <dgm:pt modelId="{FEBCC6A4-E9CF-475B-95E1-8CBD255388EB}" type="sibTrans" cxnId="{7147C6D8-1074-46B9-AEC8-42AB4F1B0970}">
      <dgm:prSet/>
      <dgm:spPr/>
    </dgm:pt>
    <dgm:pt modelId="{8FF1DC4D-53A7-4530-912D-48D086917A40}" type="pres">
      <dgm:prSet presAssocID="{80C00087-AE4F-407E-9F75-B9145F167C95}" presName="linear" presStyleCnt="0">
        <dgm:presLayoutVars>
          <dgm:animLvl val="lvl"/>
          <dgm:resizeHandles val="exact"/>
        </dgm:presLayoutVars>
      </dgm:prSet>
      <dgm:spPr/>
    </dgm:pt>
    <dgm:pt modelId="{0D92A77C-527D-4919-94BB-3B7F12BFD9A9}" type="pres">
      <dgm:prSet presAssocID="{3E168425-E961-4120-98F4-ED37C7D6A282}" presName="parentText" presStyleLbl="node1" presStyleIdx="0" presStyleCnt="2">
        <dgm:presLayoutVars>
          <dgm:chMax val="0"/>
          <dgm:bulletEnabled val="1"/>
        </dgm:presLayoutVars>
      </dgm:prSet>
      <dgm:spPr/>
    </dgm:pt>
    <dgm:pt modelId="{6A8D9BD2-C7DF-4DA6-B4E2-353F15A64C4F}" type="pres">
      <dgm:prSet presAssocID="{3E168425-E961-4120-98F4-ED37C7D6A282}" presName="childText" presStyleLbl="revTx" presStyleIdx="0" presStyleCnt="2">
        <dgm:presLayoutVars>
          <dgm:bulletEnabled val="1"/>
        </dgm:presLayoutVars>
      </dgm:prSet>
      <dgm:spPr/>
    </dgm:pt>
    <dgm:pt modelId="{63F51DA4-0D87-4F5C-A138-ECFC5D498062}" type="pres">
      <dgm:prSet presAssocID="{9CB8FEA9-DF28-41CA-A60B-ADFAAFFFAEBC}" presName="parentText" presStyleLbl="node1" presStyleIdx="1" presStyleCnt="2">
        <dgm:presLayoutVars>
          <dgm:chMax val="0"/>
          <dgm:bulletEnabled val="1"/>
        </dgm:presLayoutVars>
      </dgm:prSet>
      <dgm:spPr/>
    </dgm:pt>
    <dgm:pt modelId="{DC03AE80-269E-4990-9DF9-7ABB50034C70}" type="pres">
      <dgm:prSet presAssocID="{9CB8FEA9-DF28-41CA-A60B-ADFAAFFFAEBC}" presName="childText" presStyleLbl="revTx" presStyleIdx="1" presStyleCnt="2">
        <dgm:presLayoutVars>
          <dgm:bulletEnabled val="1"/>
        </dgm:presLayoutVars>
      </dgm:prSet>
      <dgm:spPr/>
    </dgm:pt>
  </dgm:ptLst>
  <dgm:cxnLst>
    <dgm:cxn modelId="{31E3462A-3429-4F53-BAB1-ACC8A5E99E44}" type="presOf" srcId="{D139AB0E-F835-4AFD-BF45-C307F8E85B4C}" destId="{DC03AE80-269E-4990-9DF9-7ABB50034C70}" srcOrd="0" destOrd="2" presId="urn:microsoft.com/office/officeart/2005/8/layout/vList2"/>
    <dgm:cxn modelId="{B6A9372D-5C75-4557-98F2-0BCB2BA0BB86}" srcId="{9CB8FEA9-DF28-41CA-A60B-ADFAAFFFAEBC}" destId="{159C645A-9674-4153-8F91-769737DAB6E0}" srcOrd="0" destOrd="0" parTransId="{1A63DC9A-6B7A-4975-A10D-ADA2DBC3C90D}" sibTransId="{0F0A3301-3474-4577-A852-0C90CD15A4DC}"/>
    <dgm:cxn modelId="{167CA53B-A1C7-4116-879C-10A30F2DD030}" srcId="{80C00087-AE4F-407E-9F75-B9145F167C95}" destId="{3E168425-E961-4120-98F4-ED37C7D6A282}" srcOrd="0" destOrd="0" parTransId="{38FE3758-3FEF-488D-8CAB-A34BD039B053}" sibTransId="{53C559DC-2398-446E-A7B1-02E88E8BC254}"/>
    <dgm:cxn modelId="{C42F9348-0DB4-4D11-BEB3-93664CA0A0A8}" srcId="{3E168425-E961-4120-98F4-ED37C7D6A282}" destId="{6CCA95B1-C87A-4BFD-91D6-E439A3ED5439}" srcOrd="1" destOrd="0" parTransId="{0B12EB86-0516-4C29-8328-68992CFE418C}" sibTransId="{DB4677B2-3CD4-4FAB-8FB7-72B7E435D88D}"/>
    <dgm:cxn modelId="{EE1E194A-9EE0-4CDB-8ECA-6C80DD09B9A7}" type="presOf" srcId="{01801CAD-C610-4EE2-92D7-86481E370A7F}" destId="{DC03AE80-269E-4990-9DF9-7ABB50034C70}" srcOrd="0" destOrd="1" presId="urn:microsoft.com/office/officeart/2005/8/layout/vList2"/>
    <dgm:cxn modelId="{48B40072-CD6E-4676-8CB8-DF7E663F9635}" type="presOf" srcId="{9AF9916E-65A3-4F2F-B349-2BFAE8D3C819}" destId="{6A8D9BD2-C7DF-4DA6-B4E2-353F15A64C4F}" srcOrd="0" destOrd="2" presId="urn:microsoft.com/office/officeart/2005/8/layout/vList2"/>
    <dgm:cxn modelId="{C6449F8D-7213-4EAF-832C-263CB8B93069}" srcId="{80C00087-AE4F-407E-9F75-B9145F167C95}" destId="{9CB8FEA9-DF28-41CA-A60B-ADFAAFFFAEBC}" srcOrd="1" destOrd="0" parTransId="{30A1AE67-6734-4083-974B-DE6B0F9DEB37}" sibTransId="{0943C32E-E4DE-4DFB-98C1-CD5658C20F75}"/>
    <dgm:cxn modelId="{3261328F-E006-401B-843E-713B27CFF77F}" type="presOf" srcId="{9CB8FEA9-DF28-41CA-A60B-ADFAAFFFAEBC}" destId="{63F51DA4-0D87-4F5C-A138-ECFC5D498062}" srcOrd="0" destOrd="0" presId="urn:microsoft.com/office/officeart/2005/8/layout/vList2"/>
    <dgm:cxn modelId="{3C738E9E-2B0E-447F-853E-A2BBCE420EFA}" type="presOf" srcId="{159C645A-9674-4153-8F91-769737DAB6E0}" destId="{DC03AE80-269E-4990-9DF9-7ABB50034C70}" srcOrd="0" destOrd="0" presId="urn:microsoft.com/office/officeart/2005/8/layout/vList2"/>
    <dgm:cxn modelId="{76EE76BC-40A3-45B5-B8BD-2FC8BBE108D2}" srcId="{3E168425-E961-4120-98F4-ED37C7D6A282}" destId="{96506D7E-74FD-4E3B-AFC6-7F40EA4726B4}" srcOrd="0" destOrd="0" parTransId="{CCAD8B81-1D5E-4FB1-B08D-AD06ADA7729D}" sibTransId="{A11606FC-90DD-41F5-9D7E-47BD722A2C59}"/>
    <dgm:cxn modelId="{BC1968BE-BE0E-45E4-909F-F45C7102120D}" srcId="{3E168425-E961-4120-98F4-ED37C7D6A282}" destId="{9AF9916E-65A3-4F2F-B349-2BFAE8D3C819}" srcOrd="2" destOrd="0" parTransId="{EED81E6B-C712-4A50-ACC8-203E728A1415}" sibTransId="{22C542E2-9ED1-4862-B0F1-D6345C730234}"/>
    <dgm:cxn modelId="{53563AC9-CB02-41D5-93A7-DFF03F2277A7}" srcId="{9CB8FEA9-DF28-41CA-A60B-ADFAAFFFAEBC}" destId="{01801CAD-C610-4EE2-92D7-86481E370A7F}" srcOrd="1" destOrd="0" parTransId="{466D50CA-042A-42AA-99CC-DF017529EE42}" sibTransId="{7C78BA89-41CD-461B-8C4F-7DACCFAF0647}"/>
    <dgm:cxn modelId="{8FA576D2-F8EC-4CC9-8381-E7360BAC90E4}" type="presOf" srcId="{6CCA95B1-C87A-4BFD-91D6-E439A3ED5439}" destId="{6A8D9BD2-C7DF-4DA6-B4E2-353F15A64C4F}" srcOrd="0" destOrd="1" presId="urn:microsoft.com/office/officeart/2005/8/layout/vList2"/>
    <dgm:cxn modelId="{7147C6D8-1074-46B9-AEC8-42AB4F1B0970}" srcId="{9CB8FEA9-DF28-41CA-A60B-ADFAAFFFAEBC}" destId="{D139AB0E-F835-4AFD-BF45-C307F8E85B4C}" srcOrd="2" destOrd="0" parTransId="{CFD3331C-35A5-4E9C-B55B-513036A1EE86}" sibTransId="{FEBCC6A4-E9CF-475B-95E1-8CBD255388EB}"/>
    <dgm:cxn modelId="{552F45D9-FF63-464F-BEB3-27D59EFA1B10}" type="presOf" srcId="{80C00087-AE4F-407E-9F75-B9145F167C95}" destId="{8FF1DC4D-53A7-4530-912D-48D086917A40}" srcOrd="0" destOrd="0" presId="urn:microsoft.com/office/officeart/2005/8/layout/vList2"/>
    <dgm:cxn modelId="{35071CF7-C731-4BC1-BAAE-EAE7F04532C6}" type="presOf" srcId="{96506D7E-74FD-4E3B-AFC6-7F40EA4726B4}" destId="{6A8D9BD2-C7DF-4DA6-B4E2-353F15A64C4F}" srcOrd="0" destOrd="0" presId="urn:microsoft.com/office/officeart/2005/8/layout/vList2"/>
    <dgm:cxn modelId="{30F746FB-D164-48BF-B7A3-55A265320FCF}" type="presOf" srcId="{3E168425-E961-4120-98F4-ED37C7D6A282}" destId="{0D92A77C-527D-4919-94BB-3B7F12BFD9A9}" srcOrd="0" destOrd="0" presId="urn:microsoft.com/office/officeart/2005/8/layout/vList2"/>
    <dgm:cxn modelId="{C24476BC-588A-419C-B791-EE24C4487C94}" type="presParOf" srcId="{8FF1DC4D-53A7-4530-912D-48D086917A40}" destId="{0D92A77C-527D-4919-94BB-3B7F12BFD9A9}" srcOrd="0" destOrd="0" presId="urn:microsoft.com/office/officeart/2005/8/layout/vList2"/>
    <dgm:cxn modelId="{04F210EE-F870-4CBB-837B-A8A74C77FB0E}" type="presParOf" srcId="{8FF1DC4D-53A7-4530-912D-48D086917A40}" destId="{6A8D9BD2-C7DF-4DA6-B4E2-353F15A64C4F}" srcOrd="1" destOrd="0" presId="urn:microsoft.com/office/officeart/2005/8/layout/vList2"/>
    <dgm:cxn modelId="{5B4159DC-9DDD-4A32-87EA-1752D713282E}" type="presParOf" srcId="{8FF1DC4D-53A7-4530-912D-48D086917A40}" destId="{63F51DA4-0D87-4F5C-A138-ECFC5D498062}" srcOrd="2" destOrd="0" presId="urn:microsoft.com/office/officeart/2005/8/layout/vList2"/>
    <dgm:cxn modelId="{CD4A6F76-7592-4527-B5DE-D52303EF63D1}" type="presParOf" srcId="{8FF1DC4D-53A7-4530-912D-48D086917A40}" destId="{DC03AE80-269E-4990-9DF9-7ABB50034C7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90D392-6D1E-4099-B99A-60F9D8B2431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kumimoji="1" lang="ja-JP" altLang="en-US"/>
        </a:p>
      </dgm:t>
    </dgm:pt>
    <dgm:pt modelId="{4845B7D0-C473-48B4-B8D4-62CCDF402557}">
      <dgm:prSet/>
      <dgm:spPr/>
      <dgm:t>
        <a:bodyPr/>
        <a:lstStyle/>
        <a:p>
          <a:r>
            <a:rPr kumimoji="1" lang="ja-JP"/>
            <a:t>工夫点</a:t>
          </a:r>
          <a:endParaRPr lang="ja-JP"/>
        </a:p>
      </dgm:t>
    </dgm:pt>
    <dgm:pt modelId="{9F231769-3AD0-4AFD-A329-A41F1BE1DC7D}" type="parTrans" cxnId="{2EE25328-4B33-493A-BE6A-655E325711B5}">
      <dgm:prSet/>
      <dgm:spPr/>
      <dgm:t>
        <a:bodyPr/>
        <a:lstStyle/>
        <a:p>
          <a:endParaRPr kumimoji="1" lang="ja-JP" altLang="en-US"/>
        </a:p>
      </dgm:t>
    </dgm:pt>
    <dgm:pt modelId="{7E22F72A-8913-4F59-AC5C-F64A1803E365}" type="sibTrans" cxnId="{2EE25328-4B33-493A-BE6A-655E325711B5}">
      <dgm:prSet/>
      <dgm:spPr/>
      <dgm:t>
        <a:bodyPr/>
        <a:lstStyle/>
        <a:p>
          <a:endParaRPr kumimoji="1" lang="ja-JP" altLang="en-US"/>
        </a:p>
      </dgm:t>
    </dgm:pt>
    <dgm:pt modelId="{AE89A36C-A52B-43B6-8D6C-8D371BF5449B}">
      <dgm:prSet/>
      <dgm:spPr/>
      <dgm:t>
        <a:bodyPr/>
        <a:lstStyle/>
        <a:p>
          <a:r>
            <a:rPr kumimoji="1" lang="ja-JP" b="1"/>
            <a:t>ペルソナを意識した開発</a:t>
          </a:r>
          <a:endParaRPr lang="ja-JP"/>
        </a:p>
      </dgm:t>
    </dgm:pt>
    <dgm:pt modelId="{B03EE3FA-1F4B-4BE3-9566-4379A599AAD4}" type="parTrans" cxnId="{C45B34EC-5B40-4DE4-B3A4-1EC298924ECB}">
      <dgm:prSet/>
      <dgm:spPr/>
      <dgm:t>
        <a:bodyPr/>
        <a:lstStyle/>
        <a:p>
          <a:endParaRPr kumimoji="1" lang="ja-JP" altLang="en-US"/>
        </a:p>
      </dgm:t>
    </dgm:pt>
    <dgm:pt modelId="{0A808C82-D411-452F-B89F-9329BC8E300E}" type="sibTrans" cxnId="{C45B34EC-5B40-4DE4-B3A4-1EC298924ECB}">
      <dgm:prSet/>
      <dgm:spPr/>
      <dgm:t>
        <a:bodyPr/>
        <a:lstStyle/>
        <a:p>
          <a:endParaRPr kumimoji="1" lang="ja-JP" altLang="en-US"/>
        </a:p>
      </dgm:t>
    </dgm:pt>
    <dgm:pt modelId="{BBD85B54-BE3C-4BE1-A5AF-9F1CA31B2AF8}">
      <dgm:prSet/>
      <dgm:spPr/>
      <dgm:t>
        <a:bodyPr/>
        <a:lstStyle/>
        <a:p>
          <a:r>
            <a:rPr kumimoji="1" lang="ja-JP" b="1" dirty="0"/>
            <a:t>定期的な進捗報告を行った</a:t>
          </a:r>
          <a:endParaRPr lang="ja-JP" dirty="0"/>
        </a:p>
      </dgm:t>
    </dgm:pt>
    <dgm:pt modelId="{CDCD9B81-D1ED-48BF-AA72-966CA562E5C9}" type="parTrans" cxnId="{B9D404C7-576F-4332-88FA-1F4C34541568}">
      <dgm:prSet/>
      <dgm:spPr/>
      <dgm:t>
        <a:bodyPr/>
        <a:lstStyle/>
        <a:p>
          <a:endParaRPr kumimoji="1" lang="ja-JP" altLang="en-US"/>
        </a:p>
      </dgm:t>
    </dgm:pt>
    <dgm:pt modelId="{D69EE2D9-966A-45C1-B062-6C5F4C0A0A46}" type="sibTrans" cxnId="{B9D404C7-576F-4332-88FA-1F4C34541568}">
      <dgm:prSet/>
      <dgm:spPr/>
      <dgm:t>
        <a:bodyPr/>
        <a:lstStyle/>
        <a:p>
          <a:endParaRPr kumimoji="1" lang="ja-JP" altLang="en-US"/>
        </a:p>
      </dgm:t>
    </dgm:pt>
    <dgm:pt modelId="{2BA29CF9-FFDE-4465-AB5F-A4B51220086E}">
      <dgm:prSet/>
      <dgm:spPr/>
      <dgm:t>
        <a:bodyPr/>
        <a:lstStyle/>
        <a:p>
          <a:r>
            <a:rPr kumimoji="1" lang="ja-JP" b="1"/>
            <a:t>モチベーション維持のためのコミュニケーション</a:t>
          </a:r>
          <a:endParaRPr lang="ja-JP"/>
        </a:p>
      </dgm:t>
    </dgm:pt>
    <dgm:pt modelId="{5A773B3A-A7F4-4E98-AE8B-CCEC19F429EB}" type="parTrans" cxnId="{BE12BBAC-CBF3-424E-8F5F-A6704C9099EF}">
      <dgm:prSet/>
      <dgm:spPr/>
      <dgm:t>
        <a:bodyPr/>
        <a:lstStyle/>
        <a:p>
          <a:endParaRPr kumimoji="1" lang="ja-JP" altLang="en-US"/>
        </a:p>
      </dgm:t>
    </dgm:pt>
    <dgm:pt modelId="{DC2AB9A4-09DE-4AD1-855D-4F2EA0912E4E}" type="sibTrans" cxnId="{BE12BBAC-CBF3-424E-8F5F-A6704C9099EF}">
      <dgm:prSet/>
      <dgm:spPr/>
      <dgm:t>
        <a:bodyPr/>
        <a:lstStyle/>
        <a:p>
          <a:endParaRPr kumimoji="1" lang="ja-JP" altLang="en-US"/>
        </a:p>
      </dgm:t>
    </dgm:pt>
    <dgm:pt modelId="{4918B425-BDB8-41C9-9755-59D7AE530EFB}">
      <dgm:prSet/>
      <dgm:spPr/>
      <dgm:t>
        <a:bodyPr/>
        <a:lstStyle/>
        <a:p>
          <a:r>
            <a:rPr kumimoji="1" lang="ja-JP"/>
            <a:t>課題点</a:t>
          </a:r>
          <a:endParaRPr lang="ja-JP"/>
        </a:p>
      </dgm:t>
    </dgm:pt>
    <dgm:pt modelId="{7D2384CA-7CC4-412D-BC03-38E20EEC5E58}" type="parTrans" cxnId="{36D242C3-55A0-4568-A941-03212FA5824B}">
      <dgm:prSet/>
      <dgm:spPr/>
      <dgm:t>
        <a:bodyPr/>
        <a:lstStyle/>
        <a:p>
          <a:endParaRPr kumimoji="1" lang="ja-JP" altLang="en-US"/>
        </a:p>
      </dgm:t>
    </dgm:pt>
    <dgm:pt modelId="{B5EC3019-5F6B-4D5A-A854-0D08537C104B}" type="sibTrans" cxnId="{36D242C3-55A0-4568-A941-03212FA5824B}">
      <dgm:prSet/>
      <dgm:spPr/>
      <dgm:t>
        <a:bodyPr/>
        <a:lstStyle/>
        <a:p>
          <a:endParaRPr kumimoji="1" lang="ja-JP" altLang="en-US"/>
        </a:p>
      </dgm:t>
    </dgm:pt>
    <dgm:pt modelId="{6B170728-2EE7-469E-B2BB-BB98CCF4019D}">
      <dgm:prSet/>
      <dgm:spPr/>
      <dgm:t>
        <a:bodyPr/>
        <a:lstStyle/>
        <a:p>
          <a:r>
            <a:rPr kumimoji="1" lang="ja-JP" b="1"/>
            <a:t>作業の偏り</a:t>
          </a:r>
          <a:endParaRPr lang="ja-JP"/>
        </a:p>
      </dgm:t>
    </dgm:pt>
    <dgm:pt modelId="{6676E474-9758-49D0-81E9-7B11434AF0C7}" type="parTrans" cxnId="{A354690B-1CC5-4164-A2B5-79A5A52C475B}">
      <dgm:prSet/>
      <dgm:spPr/>
      <dgm:t>
        <a:bodyPr/>
        <a:lstStyle/>
        <a:p>
          <a:endParaRPr kumimoji="1" lang="ja-JP" altLang="en-US"/>
        </a:p>
      </dgm:t>
    </dgm:pt>
    <dgm:pt modelId="{C2C5B248-5378-4C29-805B-D37C9DB393C4}" type="sibTrans" cxnId="{A354690B-1CC5-4164-A2B5-79A5A52C475B}">
      <dgm:prSet/>
      <dgm:spPr/>
      <dgm:t>
        <a:bodyPr/>
        <a:lstStyle/>
        <a:p>
          <a:endParaRPr kumimoji="1" lang="ja-JP" altLang="en-US"/>
        </a:p>
      </dgm:t>
    </dgm:pt>
    <dgm:pt modelId="{72FC9EAF-5892-4A2F-9A45-D9CD7E1F7E7D}">
      <dgm:prSet/>
      <dgm:spPr/>
      <dgm:t>
        <a:bodyPr/>
        <a:lstStyle/>
        <a:p>
          <a:r>
            <a:rPr kumimoji="1" lang="ja-JP" b="1" dirty="0"/>
            <a:t>自分の担当外に対して理解が不足</a:t>
          </a:r>
          <a:endParaRPr lang="ja-JP" dirty="0"/>
        </a:p>
      </dgm:t>
    </dgm:pt>
    <dgm:pt modelId="{2273B676-44DB-4637-8EBD-1D90775617DF}" type="parTrans" cxnId="{C6672EC5-D61F-4EB8-BAED-9EA8C20276EE}">
      <dgm:prSet/>
      <dgm:spPr/>
      <dgm:t>
        <a:bodyPr/>
        <a:lstStyle/>
        <a:p>
          <a:endParaRPr kumimoji="1" lang="ja-JP" altLang="en-US"/>
        </a:p>
      </dgm:t>
    </dgm:pt>
    <dgm:pt modelId="{3999509E-4B04-4D8B-923A-96439EB59987}" type="sibTrans" cxnId="{C6672EC5-D61F-4EB8-BAED-9EA8C20276EE}">
      <dgm:prSet/>
      <dgm:spPr/>
      <dgm:t>
        <a:bodyPr/>
        <a:lstStyle/>
        <a:p>
          <a:endParaRPr kumimoji="1" lang="ja-JP" altLang="en-US"/>
        </a:p>
      </dgm:t>
    </dgm:pt>
    <dgm:pt modelId="{847CEBA0-DBB3-4804-AC4D-DC718848A3E4}" type="pres">
      <dgm:prSet presAssocID="{5F90D392-6D1E-4099-B99A-60F9D8B24311}" presName="linear" presStyleCnt="0">
        <dgm:presLayoutVars>
          <dgm:animLvl val="lvl"/>
          <dgm:resizeHandles val="exact"/>
        </dgm:presLayoutVars>
      </dgm:prSet>
      <dgm:spPr/>
    </dgm:pt>
    <dgm:pt modelId="{1694EE19-3935-4DDB-BA49-D4E12AC316EB}" type="pres">
      <dgm:prSet presAssocID="{4845B7D0-C473-48B4-B8D4-62CCDF402557}" presName="parentText" presStyleLbl="node1" presStyleIdx="0" presStyleCnt="2">
        <dgm:presLayoutVars>
          <dgm:chMax val="0"/>
          <dgm:bulletEnabled val="1"/>
        </dgm:presLayoutVars>
      </dgm:prSet>
      <dgm:spPr/>
    </dgm:pt>
    <dgm:pt modelId="{A1C9EDFA-9C0F-42B0-AF71-FA630260E091}" type="pres">
      <dgm:prSet presAssocID="{4845B7D0-C473-48B4-B8D4-62CCDF402557}" presName="childText" presStyleLbl="revTx" presStyleIdx="0" presStyleCnt="2">
        <dgm:presLayoutVars>
          <dgm:bulletEnabled val="1"/>
        </dgm:presLayoutVars>
      </dgm:prSet>
      <dgm:spPr/>
    </dgm:pt>
    <dgm:pt modelId="{2CF328B3-6E3A-48FA-A11A-A79B9BD581A7}" type="pres">
      <dgm:prSet presAssocID="{4918B425-BDB8-41C9-9755-59D7AE530EFB}" presName="parentText" presStyleLbl="node1" presStyleIdx="1" presStyleCnt="2">
        <dgm:presLayoutVars>
          <dgm:chMax val="0"/>
          <dgm:bulletEnabled val="1"/>
        </dgm:presLayoutVars>
      </dgm:prSet>
      <dgm:spPr/>
    </dgm:pt>
    <dgm:pt modelId="{6F6B0E61-E362-4345-9A51-6C3CB8350B62}" type="pres">
      <dgm:prSet presAssocID="{4918B425-BDB8-41C9-9755-59D7AE530EFB}" presName="childText" presStyleLbl="revTx" presStyleIdx="1" presStyleCnt="2">
        <dgm:presLayoutVars>
          <dgm:bulletEnabled val="1"/>
        </dgm:presLayoutVars>
      </dgm:prSet>
      <dgm:spPr/>
    </dgm:pt>
  </dgm:ptLst>
  <dgm:cxnLst>
    <dgm:cxn modelId="{A354690B-1CC5-4164-A2B5-79A5A52C475B}" srcId="{4918B425-BDB8-41C9-9755-59D7AE530EFB}" destId="{6B170728-2EE7-469E-B2BB-BB98CCF4019D}" srcOrd="0" destOrd="0" parTransId="{6676E474-9758-49D0-81E9-7B11434AF0C7}" sibTransId="{C2C5B248-5378-4C29-805B-D37C9DB393C4}"/>
    <dgm:cxn modelId="{25E6811B-58F3-4D1D-9EC0-FA16A93B308B}" type="presOf" srcId="{4845B7D0-C473-48B4-B8D4-62CCDF402557}" destId="{1694EE19-3935-4DDB-BA49-D4E12AC316EB}" srcOrd="0" destOrd="0" presId="urn:microsoft.com/office/officeart/2005/8/layout/vList2"/>
    <dgm:cxn modelId="{2EE25328-4B33-493A-BE6A-655E325711B5}" srcId="{5F90D392-6D1E-4099-B99A-60F9D8B24311}" destId="{4845B7D0-C473-48B4-B8D4-62CCDF402557}" srcOrd="0" destOrd="0" parTransId="{9F231769-3AD0-4AFD-A329-A41F1BE1DC7D}" sibTransId="{7E22F72A-8913-4F59-AC5C-F64A1803E365}"/>
    <dgm:cxn modelId="{70F24B64-E1D6-4367-90A4-4E1596945A94}" type="presOf" srcId="{4918B425-BDB8-41C9-9755-59D7AE530EFB}" destId="{2CF328B3-6E3A-48FA-A11A-A79B9BD581A7}" srcOrd="0" destOrd="0" presId="urn:microsoft.com/office/officeart/2005/8/layout/vList2"/>
    <dgm:cxn modelId="{3EF177A6-160A-453C-BE7D-E586EAA8A538}" type="presOf" srcId="{AE89A36C-A52B-43B6-8D6C-8D371BF5449B}" destId="{A1C9EDFA-9C0F-42B0-AF71-FA630260E091}" srcOrd="0" destOrd="0" presId="urn:microsoft.com/office/officeart/2005/8/layout/vList2"/>
    <dgm:cxn modelId="{BE12BBAC-CBF3-424E-8F5F-A6704C9099EF}" srcId="{4845B7D0-C473-48B4-B8D4-62CCDF402557}" destId="{2BA29CF9-FFDE-4465-AB5F-A4B51220086E}" srcOrd="2" destOrd="0" parTransId="{5A773B3A-A7F4-4E98-AE8B-CCEC19F429EB}" sibTransId="{DC2AB9A4-09DE-4AD1-855D-4F2EA0912E4E}"/>
    <dgm:cxn modelId="{36D242C3-55A0-4568-A941-03212FA5824B}" srcId="{5F90D392-6D1E-4099-B99A-60F9D8B24311}" destId="{4918B425-BDB8-41C9-9755-59D7AE530EFB}" srcOrd="1" destOrd="0" parTransId="{7D2384CA-7CC4-412D-BC03-38E20EEC5E58}" sibTransId="{B5EC3019-5F6B-4D5A-A854-0D08537C104B}"/>
    <dgm:cxn modelId="{C6672EC5-D61F-4EB8-BAED-9EA8C20276EE}" srcId="{4918B425-BDB8-41C9-9755-59D7AE530EFB}" destId="{72FC9EAF-5892-4A2F-9A45-D9CD7E1F7E7D}" srcOrd="1" destOrd="0" parTransId="{2273B676-44DB-4637-8EBD-1D90775617DF}" sibTransId="{3999509E-4B04-4D8B-923A-96439EB59987}"/>
    <dgm:cxn modelId="{BA9C6EC6-C257-4067-820C-196765A7939B}" type="presOf" srcId="{BBD85B54-BE3C-4BE1-A5AF-9F1CA31B2AF8}" destId="{A1C9EDFA-9C0F-42B0-AF71-FA630260E091}" srcOrd="0" destOrd="1" presId="urn:microsoft.com/office/officeart/2005/8/layout/vList2"/>
    <dgm:cxn modelId="{B9D404C7-576F-4332-88FA-1F4C34541568}" srcId="{4845B7D0-C473-48B4-B8D4-62CCDF402557}" destId="{BBD85B54-BE3C-4BE1-A5AF-9F1CA31B2AF8}" srcOrd="1" destOrd="0" parTransId="{CDCD9B81-D1ED-48BF-AA72-966CA562E5C9}" sibTransId="{D69EE2D9-966A-45C1-B062-6C5F4C0A0A46}"/>
    <dgm:cxn modelId="{4D0461D0-3486-4E11-BBC5-ABC48E215A6D}" type="presOf" srcId="{5F90D392-6D1E-4099-B99A-60F9D8B24311}" destId="{847CEBA0-DBB3-4804-AC4D-DC718848A3E4}" srcOrd="0" destOrd="0" presId="urn:microsoft.com/office/officeart/2005/8/layout/vList2"/>
    <dgm:cxn modelId="{AB238ADC-B944-41FB-8AE7-4E241F8C0CA1}" type="presOf" srcId="{2BA29CF9-FFDE-4465-AB5F-A4B51220086E}" destId="{A1C9EDFA-9C0F-42B0-AF71-FA630260E091}" srcOrd="0" destOrd="2" presId="urn:microsoft.com/office/officeart/2005/8/layout/vList2"/>
    <dgm:cxn modelId="{C062A9DE-A66D-4BD2-9240-6C70EDFD92B7}" type="presOf" srcId="{6B170728-2EE7-469E-B2BB-BB98CCF4019D}" destId="{6F6B0E61-E362-4345-9A51-6C3CB8350B62}" srcOrd="0" destOrd="0" presId="urn:microsoft.com/office/officeart/2005/8/layout/vList2"/>
    <dgm:cxn modelId="{C45B34EC-5B40-4DE4-B3A4-1EC298924ECB}" srcId="{4845B7D0-C473-48B4-B8D4-62CCDF402557}" destId="{AE89A36C-A52B-43B6-8D6C-8D371BF5449B}" srcOrd="0" destOrd="0" parTransId="{B03EE3FA-1F4B-4BE3-9566-4379A599AAD4}" sibTransId="{0A808C82-D411-452F-B89F-9329BC8E300E}"/>
    <dgm:cxn modelId="{181F86FB-35BB-4315-B355-6E0BA58EF601}" type="presOf" srcId="{72FC9EAF-5892-4A2F-9A45-D9CD7E1F7E7D}" destId="{6F6B0E61-E362-4345-9A51-6C3CB8350B62}" srcOrd="0" destOrd="1" presId="urn:microsoft.com/office/officeart/2005/8/layout/vList2"/>
    <dgm:cxn modelId="{AC661FA1-D3C1-4051-92CF-579BAF74F4CB}" type="presParOf" srcId="{847CEBA0-DBB3-4804-AC4D-DC718848A3E4}" destId="{1694EE19-3935-4DDB-BA49-D4E12AC316EB}" srcOrd="0" destOrd="0" presId="urn:microsoft.com/office/officeart/2005/8/layout/vList2"/>
    <dgm:cxn modelId="{5904B11C-F749-4263-BC9E-BA2B044A8BC8}" type="presParOf" srcId="{847CEBA0-DBB3-4804-AC4D-DC718848A3E4}" destId="{A1C9EDFA-9C0F-42B0-AF71-FA630260E091}" srcOrd="1" destOrd="0" presId="urn:microsoft.com/office/officeart/2005/8/layout/vList2"/>
    <dgm:cxn modelId="{8F11E474-8C25-4D36-95AB-F3404CB4A15A}" type="presParOf" srcId="{847CEBA0-DBB3-4804-AC4D-DC718848A3E4}" destId="{2CF328B3-6E3A-48FA-A11A-A79B9BD581A7}" srcOrd="2" destOrd="0" presId="urn:microsoft.com/office/officeart/2005/8/layout/vList2"/>
    <dgm:cxn modelId="{DF61684E-BBBA-4194-B13E-0BBAEF6017BB}" type="presParOf" srcId="{847CEBA0-DBB3-4804-AC4D-DC718848A3E4}" destId="{6F6B0E61-E362-4345-9A51-6C3CB8350B6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9D45B-16F9-4B29-B369-820D4C287B9C}">
      <dsp:nvSpPr>
        <dsp:cNvPr id="0" name=""/>
        <dsp:cNvSpPr/>
      </dsp:nvSpPr>
      <dsp:spPr>
        <a:xfrm>
          <a:off x="0" y="88672"/>
          <a:ext cx="6254749" cy="814319"/>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sz="2400" kern="1200"/>
            <a:t>リーダー・・・下日向</a:t>
          </a:r>
          <a:endParaRPr lang="en-US" sz="2400" kern="1200"/>
        </a:p>
      </dsp:txBody>
      <dsp:txXfrm>
        <a:off x="39752" y="128424"/>
        <a:ext cx="6175245" cy="734815"/>
      </dsp:txXfrm>
    </dsp:sp>
    <dsp:sp modelId="{A3C10682-1802-4FD3-8156-5767F7E30010}">
      <dsp:nvSpPr>
        <dsp:cNvPr id="0" name=""/>
        <dsp:cNvSpPr/>
      </dsp:nvSpPr>
      <dsp:spPr>
        <a:xfrm>
          <a:off x="0" y="972112"/>
          <a:ext cx="6254749" cy="814319"/>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sz="2400" kern="1200" dirty="0"/>
            <a:t>構成管理担当・・・鈴木</a:t>
          </a:r>
          <a:endParaRPr lang="en-US" sz="2400" kern="1200" dirty="0"/>
        </a:p>
      </dsp:txBody>
      <dsp:txXfrm>
        <a:off x="39752" y="1011864"/>
        <a:ext cx="6175245" cy="734815"/>
      </dsp:txXfrm>
    </dsp:sp>
    <dsp:sp modelId="{63DC9B6A-F73A-4C41-AF57-7AEE04AA0C3E}">
      <dsp:nvSpPr>
        <dsp:cNvPr id="0" name=""/>
        <dsp:cNvSpPr/>
      </dsp:nvSpPr>
      <dsp:spPr>
        <a:xfrm>
          <a:off x="0" y="1855552"/>
          <a:ext cx="6254749" cy="814319"/>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sz="2400" kern="1200"/>
            <a:t>品質管理担当・・・森本</a:t>
          </a:r>
          <a:endParaRPr lang="en-US" sz="2400" kern="1200"/>
        </a:p>
      </dsp:txBody>
      <dsp:txXfrm>
        <a:off x="39752" y="1895304"/>
        <a:ext cx="6175245" cy="734815"/>
      </dsp:txXfrm>
    </dsp:sp>
    <dsp:sp modelId="{2326ADB1-8946-4E9F-8304-19EF739C3467}">
      <dsp:nvSpPr>
        <dsp:cNvPr id="0" name=""/>
        <dsp:cNvSpPr/>
      </dsp:nvSpPr>
      <dsp:spPr>
        <a:xfrm>
          <a:off x="0" y="2738992"/>
          <a:ext cx="6254749" cy="814319"/>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sz="2400" kern="1200" dirty="0"/>
            <a:t>DBA</a:t>
          </a:r>
          <a:r>
            <a:rPr kumimoji="1" lang="ja-JP" sz="2400" kern="1200" dirty="0"/>
            <a:t>担当・・・前田</a:t>
          </a:r>
          <a:endParaRPr lang="en-US" sz="2400" kern="1200" dirty="0"/>
        </a:p>
      </dsp:txBody>
      <dsp:txXfrm>
        <a:off x="39752" y="2778744"/>
        <a:ext cx="6175245" cy="734815"/>
      </dsp:txXfrm>
    </dsp:sp>
    <dsp:sp modelId="{E9D96A90-75A8-4AF2-86C9-2616833806B4}">
      <dsp:nvSpPr>
        <dsp:cNvPr id="0" name=""/>
        <dsp:cNvSpPr/>
      </dsp:nvSpPr>
      <dsp:spPr>
        <a:xfrm>
          <a:off x="0" y="3622432"/>
          <a:ext cx="6254749" cy="814319"/>
        </a:xfrm>
        <a:prstGeom prst="round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sz="2400" kern="1200"/>
            <a:t>コミュニケーション管理担当・・・石倉</a:t>
          </a:r>
          <a:endParaRPr lang="en-US" sz="2400" kern="1200"/>
        </a:p>
      </dsp:txBody>
      <dsp:txXfrm>
        <a:off x="39752" y="3662184"/>
        <a:ext cx="6175245" cy="734815"/>
      </dsp:txXfrm>
    </dsp:sp>
    <dsp:sp modelId="{1E8607C7-FEC1-42C5-9E77-E69741CA67D3}">
      <dsp:nvSpPr>
        <dsp:cNvPr id="0" name=""/>
        <dsp:cNvSpPr/>
      </dsp:nvSpPr>
      <dsp:spPr>
        <a:xfrm>
          <a:off x="0" y="4505872"/>
          <a:ext cx="6254749" cy="814319"/>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sz="2400" kern="1200"/>
            <a:t>発表担当・・・久保</a:t>
          </a:r>
          <a:endParaRPr lang="en-US" sz="2400" kern="1200"/>
        </a:p>
      </dsp:txBody>
      <dsp:txXfrm>
        <a:off x="39752" y="4545624"/>
        <a:ext cx="6175245" cy="734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9D45B-16F9-4B29-B369-820D4C287B9C}">
      <dsp:nvSpPr>
        <dsp:cNvPr id="0" name=""/>
        <dsp:cNvSpPr/>
      </dsp:nvSpPr>
      <dsp:spPr>
        <a:xfrm>
          <a:off x="0" y="116807"/>
          <a:ext cx="6254749" cy="814319"/>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下日向</a:t>
          </a:r>
          <a:r>
            <a:rPr kumimoji="1" lang="ja-JP" sz="2400" kern="1200" dirty="0"/>
            <a:t>・・・</a:t>
          </a:r>
          <a:r>
            <a:rPr kumimoji="1" lang="ja-JP" altLang="en-US" sz="2400" kern="1200" dirty="0"/>
            <a:t>動画編集者の卵</a:t>
          </a:r>
          <a:endParaRPr lang="en-US" sz="2400" kern="1200" dirty="0"/>
        </a:p>
      </dsp:txBody>
      <dsp:txXfrm>
        <a:off x="39752" y="156559"/>
        <a:ext cx="6175245" cy="734815"/>
      </dsp:txXfrm>
    </dsp:sp>
    <dsp:sp modelId="{A3C10682-1802-4FD3-8156-5767F7E30010}">
      <dsp:nvSpPr>
        <dsp:cNvPr id="0" name=""/>
        <dsp:cNvSpPr/>
      </dsp:nvSpPr>
      <dsp:spPr>
        <a:xfrm>
          <a:off x="0" y="972112"/>
          <a:ext cx="6254749" cy="814319"/>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鈴木</a:t>
          </a:r>
          <a:r>
            <a:rPr kumimoji="1" lang="ja-JP" sz="2400" kern="1200" dirty="0"/>
            <a:t>・・・</a:t>
          </a:r>
          <a:r>
            <a:rPr kumimoji="1" lang="ja-JP" altLang="en-US" sz="2400" kern="1200" dirty="0"/>
            <a:t>ハンバーガーメニューの天才</a:t>
          </a:r>
          <a:endParaRPr lang="en-US" sz="2400" kern="1200" dirty="0"/>
        </a:p>
      </dsp:txBody>
      <dsp:txXfrm>
        <a:off x="39752" y="1011864"/>
        <a:ext cx="6175245" cy="734815"/>
      </dsp:txXfrm>
    </dsp:sp>
    <dsp:sp modelId="{63DC9B6A-F73A-4C41-AF57-7AEE04AA0C3E}">
      <dsp:nvSpPr>
        <dsp:cNvPr id="0" name=""/>
        <dsp:cNvSpPr/>
      </dsp:nvSpPr>
      <dsp:spPr>
        <a:xfrm>
          <a:off x="0" y="1855552"/>
          <a:ext cx="6254749" cy="814319"/>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森本</a:t>
          </a:r>
          <a:r>
            <a:rPr kumimoji="1" lang="ja-JP" sz="2400" kern="1200" dirty="0"/>
            <a:t>・・・</a:t>
          </a:r>
          <a:r>
            <a:rPr kumimoji="1" lang="ja-JP" altLang="en-US" sz="2400" kern="1200" dirty="0"/>
            <a:t>戦犯候補</a:t>
          </a:r>
          <a:endParaRPr lang="en-US" sz="2400" kern="1200" dirty="0"/>
        </a:p>
      </dsp:txBody>
      <dsp:txXfrm>
        <a:off x="39752" y="1895304"/>
        <a:ext cx="6175245" cy="734815"/>
      </dsp:txXfrm>
    </dsp:sp>
    <dsp:sp modelId="{2326ADB1-8946-4E9F-8304-19EF739C3467}">
      <dsp:nvSpPr>
        <dsp:cNvPr id="0" name=""/>
        <dsp:cNvSpPr/>
      </dsp:nvSpPr>
      <dsp:spPr>
        <a:xfrm>
          <a:off x="0" y="2738992"/>
          <a:ext cx="6254749" cy="814319"/>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前田</a:t>
          </a:r>
          <a:r>
            <a:rPr kumimoji="1" lang="ja-JP" sz="2400" kern="1200" dirty="0"/>
            <a:t>・・・</a:t>
          </a:r>
          <a:r>
            <a:rPr kumimoji="1" lang="ja-JP" altLang="en-US" sz="2400" kern="1200" dirty="0"/>
            <a:t>吉本研修生</a:t>
          </a:r>
          <a:endParaRPr lang="en-US" sz="2400" kern="1200" dirty="0"/>
        </a:p>
      </dsp:txBody>
      <dsp:txXfrm>
        <a:off x="39752" y="2778744"/>
        <a:ext cx="6175245" cy="734815"/>
      </dsp:txXfrm>
    </dsp:sp>
    <dsp:sp modelId="{E9D96A90-75A8-4AF2-86C9-2616833806B4}">
      <dsp:nvSpPr>
        <dsp:cNvPr id="0" name=""/>
        <dsp:cNvSpPr/>
      </dsp:nvSpPr>
      <dsp:spPr>
        <a:xfrm>
          <a:off x="0" y="3622432"/>
          <a:ext cx="6254749" cy="814319"/>
        </a:xfrm>
        <a:prstGeom prst="round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石倉</a:t>
          </a:r>
          <a:r>
            <a:rPr kumimoji="1" lang="ja-JP" sz="2400" kern="1200" dirty="0"/>
            <a:t>・・・</a:t>
          </a:r>
          <a:r>
            <a:rPr kumimoji="1" lang="ja-JP" altLang="en-US" sz="2400" kern="1200" dirty="0"/>
            <a:t>戦力外</a:t>
          </a:r>
          <a:endParaRPr lang="en-US" sz="2400" kern="1200" dirty="0"/>
        </a:p>
      </dsp:txBody>
      <dsp:txXfrm>
        <a:off x="39752" y="3662184"/>
        <a:ext cx="6175245" cy="734815"/>
      </dsp:txXfrm>
    </dsp:sp>
    <dsp:sp modelId="{1E8607C7-FEC1-42C5-9E77-E69741CA67D3}">
      <dsp:nvSpPr>
        <dsp:cNvPr id="0" name=""/>
        <dsp:cNvSpPr/>
      </dsp:nvSpPr>
      <dsp:spPr>
        <a:xfrm>
          <a:off x="0" y="4505872"/>
          <a:ext cx="6254749" cy="814319"/>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久保</a:t>
          </a:r>
          <a:r>
            <a:rPr kumimoji="1" lang="ja-JP" sz="2400" kern="1200" dirty="0"/>
            <a:t>・・・</a:t>
          </a:r>
          <a:r>
            <a:rPr kumimoji="1" lang="ja-JP" altLang="en-US" sz="2400" kern="1200" dirty="0"/>
            <a:t>デザインの鬼</a:t>
          </a:r>
          <a:endParaRPr lang="en-US" sz="2400" kern="1200" dirty="0"/>
        </a:p>
      </dsp:txBody>
      <dsp:txXfrm>
        <a:off x="39752" y="4545624"/>
        <a:ext cx="6175245" cy="734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9D45B-16F9-4B29-B369-820D4C287B9C}">
      <dsp:nvSpPr>
        <dsp:cNvPr id="0" name=""/>
        <dsp:cNvSpPr/>
      </dsp:nvSpPr>
      <dsp:spPr>
        <a:xfrm>
          <a:off x="0" y="116807"/>
          <a:ext cx="6254749" cy="814319"/>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下日向</a:t>
          </a:r>
          <a:r>
            <a:rPr kumimoji="1" lang="ja-JP" sz="2400" kern="1200" dirty="0"/>
            <a:t>・・・</a:t>
          </a:r>
          <a:r>
            <a:rPr kumimoji="1" lang="en-US" altLang="ja-JP" sz="2400" kern="1200" dirty="0"/>
            <a:t>Java</a:t>
          </a:r>
          <a:r>
            <a:rPr kumimoji="1" lang="ja-JP" altLang="en-US" sz="2400" kern="1200" dirty="0"/>
            <a:t>を軽く経験</a:t>
          </a:r>
          <a:endParaRPr lang="en-US" sz="2400" kern="1200" dirty="0"/>
        </a:p>
      </dsp:txBody>
      <dsp:txXfrm>
        <a:off x="39752" y="156559"/>
        <a:ext cx="6175245" cy="734815"/>
      </dsp:txXfrm>
    </dsp:sp>
    <dsp:sp modelId="{A3C10682-1802-4FD3-8156-5767F7E30010}">
      <dsp:nvSpPr>
        <dsp:cNvPr id="0" name=""/>
        <dsp:cNvSpPr/>
      </dsp:nvSpPr>
      <dsp:spPr>
        <a:xfrm>
          <a:off x="0" y="972112"/>
          <a:ext cx="6254749" cy="814319"/>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鈴木</a:t>
          </a:r>
          <a:r>
            <a:rPr kumimoji="1" lang="ja-JP" sz="2400" kern="1200" dirty="0"/>
            <a:t>・・・</a:t>
          </a:r>
          <a:r>
            <a:rPr kumimoji="1" lang="en-US" altLang="ja-JP" sz="2400" kern="1200" dirty="0"/>
            <a:t>Java</a:t>
          </a:r>
          <a:r>
            <a:rPr kumimoji="1" lang="ja-JP" altLang="en-US" sz="2400" kern="1200" dirty="0"/>
            <a:t>を経験</a:t>
          </a:r>
          <a:endParaRPr lang="en-US" sz="2400" kern="1200" dirty="0"/>
        </a:p>
      </dsp:txBody>
      <dsp:txXfrm>
        <a:off x="39752" y="1011864"/>
        <a:ext cx="6175245" cy="734815"/>
      </dsp:txXfrm>
    </dsp:sp>
    <dsp:sp modelId="{63DC9B6A-F73A-4C41-AF57-7AEE04AA0C3E}">
      <dsp:nvSpPr>
        <dsp:cNvPr id="0" name=""/>
        <dsp:cNvSpPr/>
      </dsp:nvSpPr>
      <dsp:spPr>
        <a:xfrm>
          <a:off x="0" y="1855552"/>
          <a:ext cx="6254749" cy="814319"/>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森本</a:t>
          </a:r>
          <a:r>
            <a:rPr kumimoji="1" lang="ja-JP" sz="2400" kern="1200" dirty="0"/>
            <a:t>・・・</a:t>
          </a:r>
          <a:r>
            <a:rPr kumimoji="1" lang="en-US" altLang="ja-JP" sz="2400" kern="1200" dirty="0"/>
            <a:t>C</a:t>
          </a:r>
          <a:r>
            <a:rPr kumimoji="1" lang="ja-JP" altLang="en-US" sz="2400" kern="1200" dirty="0"/>
            <a:t>言語を軽く経験</a:t>
          </a:r>
          <a:endParaRPr lang="en-US" sz="2400" kern="1200" dirty="0"/>
        </a:p>
      </dsp:txBody>
      <dsp:txXfrm>
        <a:off x="39752" y="1895304"/>
        <a:ext cx="6175245" cy="734815"/>
      </dsp:txXfrm>
    </dsp:sp>
    <dsp:sp modelId="{2326ADB1-8946-4E9F-8304-19EF739C3467}">
      <dsp:nvSpPr>
        <dsp:cNvPr id="0" name=""/>
        <dsp:cNvSpPr/>
      </dsp:nvSpPr>
      <dsp:spPr>
        <a:xfrm>
          <a:off x="0" y="2738992"/>
          <a:ext cx="6254749" cy="814319"/>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前田</a:t>
          </a:r>
          <a:r>
            <a:rPr kumimoji="1" lang="ja-JP" sz="2400" kern="1200" dirty="0"/>
            <a:t>・・・</a:t>
          </a:r>
          <a:r>
            <a:rPr kumimoji="1" lang="en-US" altLang="ja-JP" sz="2400" kern="1200" dirty="0"/>
            <a:t>Java</a:t>
          </a:r>
          <a:r>
            <a:rPr kumimoji="1" lang="ja-JP" altLang="en-US" sz="2400" kern="1200" dirty="0"/>
            <a:t>を軽く経験</a:t>
          </a:r>
          <a:endParaRPr lang="en-US" sz="2400" kern="1200" dirty="0"/>
        </a:p>
      </dsp:txBody>
      <dsp:txXfrm>
        <a:off x="39752" y="2778744"/>
        <a:ext cx="6175245" cy="734815"/>
      </dsp:txXfrm>
    </dsp:sp>
    <dsp:sp modelId="{E9D96A90-75A8-4AF2-86C9-2616833806B4}">
      <dsp:nvSpPr>
        <dsp:cNvPr id="0" name=""/>
        <dsp:cNvSpPr/>
      </dsp:nvSpPr>
      <dsp:spPr>
        <a:xfrm>
          <a:off x="0" y="3622432"/>
          <a:ext cx="6254749" cy="814319"/>
        </a:xfrm>
        <a:prstGeom prst="round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石倉</a:t>
          </a:r>
          <a:r>
            <a:rPr kumimoji="1" lang="ja-JP" sz="2400" kern="1200" dirty="0"/>
            <a:t>・・・</a:t>
          </a:r>
          <a:r>
            <a:rPr kumimoji="1" lang="ja-JP" altLang="en-US" sz="2400" kern="1200" dirty="0"/>
            <a:t>未経験</a:t>
          </a:r>
          <a:endParaRPr lang="en-US" sz="2400" kern="1200" dirty="0"/>
        </a:p>
      </dsp:txBody>
      <dsp:txXfrm>
        <a:off x="39752" y="3662184"/>
        <a:ext cx="6175245" cy="734815"/>
      </dsp:txXfrm>
    </dsp:sp>
    <dsp:sp modelId="{1E8607C7-FEC1-42C5-9E77-E69741CA67D3}">
      <dsp:nvSpPr>
        <dsp:cNvPr id="0" name=""/>
        <dsp:cNvSpPr/>
      </dsp:nvSpPr>
      <dsp:spPr>
        <a:xfrm>
          <a:off x="0" y="4505872"/>
          <a:ext cx="6254749" cy="814319"/>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久保</a:t>
          </a:r>
          <a:r>
            <a:rPr kumimoji="1" lang="ja-JP" sz="2400" kern="1200" dirty="0"/>
            <a:t>・・・</a:t>
          </a:r>
          <a:r>
            <a:rPr kumimoji="1" lang="en-US" altLang="ja-JP" sz="2400" kern="1200" dirty="0"/>
            <a:t>C</a:t>
          </a:r>
          <a:r>
            <a:rPr kumimoji="1" lang="ja-JP" altLang="en-US" sz="2400" kern="1200" dirty="0"/>
            <a:t>言語を経験</a:t>
          </a:r>
          <a:endParaRPr lang="en-US" sz="2400" kern="1200" dirty="0"/>
        </a:p>
      </dsp:txBody>
      <dsp:txXfrm>
        <a:off x="39752" y="4545624"/>
        <a:ext cx="6175245" cy="734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2A77C-527D-4919-94BB-3B7F12BFD9A9}">
      <dsp:nvSpPr>
        <dsp:cNvPr id="0" name=""/>
        <dsp:cNvSpPr/>
      </dsp:nvSpPr>
      <dsp:spPr>
        <a:xfrm>
          <a:off x="0" y="83677"/>
          <a:ext cx="6254749" cy="916110"/>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ja-JP" altLang="en-US" sz="2700" kern="1200" dirty="0"/>
            <a:t>悩んだこと</a:t>
          </a:r>
          <a:endParaRPr lang="en-US" sz="2700" kern="1200" dirty="0"/>
        </a:p>
      </dsp:txBody>
      <dsp:txXfrm>
        <a:off x="44721" y="128398"/>
        <a:ext cx="6165307" cy="826668"/>
      </dsp:txXfrm>
    </dsp:sp>
    <dsp:sp modelId="{6A8D9BD2-C7DF-4DA6-B4E2-353F15A64C4F}">
      <dsp:nvSpPr>
        <dsp:cNvPr id="0" name=""/>
        <dsp:cNvSpPr/>
      </dsp:nvSpPr>
      <dsp:spPr>
        <a:xfrm>
          <a:off x="0" y="999787"/>
          <a:ext cx="6254749" cy="170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88"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1" kern="1200" dirty="0" err="1"/>
            <a:t>Github</a:t>
          </a:r>
          <a:r>
            <a:rPr lang="ja-JP" sz="2100" b="1" kern="1200" dirty="0"/>
            <a:t>の使い方</a:t>
          </a:r>
          <a:endParaRPr lang="en-US" sz="2100" kern="1200" dirty="0"/>
        </a:p>
        <a:p>
          <a:pPr marL="228600" lvl="1" indent="-228600" algn="l" defTabSz="933450">
            <a:lnSpc>
              <a:spcPct val="90000"/>
            </a:lnSpc>
            <a:spcBef>
              <a:spcPct val="0"/>
            </a:spcBef>
            <a:spcAft>
              <a:spcPct val="20000"/>
            </a:spcAft>
            <a:buChar char="•"/>
          </a:pPr>
          <a:r>
            <a:rPr lang="ja-JP" sz="2100" b="1" kern="1200"/>
            <a:t>要件定義以降に変更点が多く見つかった</a:t>
          </a:r>
          <a:endParaRPr lang="en-US" sz="2100" kern="1200" dirty="0"/>
        </a:p>
        <a:p>
          <a:pPr marL="228600" lvl="1" indent="-228600" algn="l" defTabSz="933450">
            <a:lnSpc>
              <a:spcPct val="90000"/>
            </a:lnSpc>
            <a:spcBef>
              <a:spcPct val="0"/>
            </a:spcBef>
            <a:spcAft>
              <a:spcPct val="20000"/>
            </a:spcAft>
            <a:buChar char="•"/>
          </a:pPr>
          <a:r>
            <a:rPr lang="ja-JP" sz="2100" b="1" kern="1200" dirty="0"/>
            <a:t>期限が守れるかどうか</a:t>
          </a:r>
          <a:endParaRPr lang="en-US" sz="2100" kern="1200" dirty="0"/>
        </a:p>
      </dsp:txBody>
      <dsp:txXfrm>
        <a:off x="0" y="999787"/>
        <a:ext cx="6254749" cy="1704645"/>
      </dsp:txXfrm>
    </dsp:sp>
    <dsp:sp modelId="{63F51DA4-0D87-4F5C-A138-ECFC5D498062}">
      <dsp:nvSpPr>
        <dsp:cNvPr id="0" name=""/>
        <dsp:cNvSpPr/>
      </dsp:nvSpPr>
      <dsp:spPr>
        <a:xfrm>
          <a:off x="0" y="2704432"/>
          <a:ext cx="6254749" cy="916110"/>
        </a:xfrm>
        <a:prstGeom prst="roundRec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ja-JP" altLang="en-US" sz="2700" kern="1200" dirty="0"/>
            <a:t>学んだこと</a:t>
          </a:r>
          <a:endParaRPr lang="en-US" sz="2700" kern="1200" dirty="0"/>
        </a:p>
      </dsp:txBody>
      <dsp:txXfrm>
        <a:off x="44721" y="2749153"/>
        <a:ext cx="6165307" cy="826668"/>
      </dsp:txXfrm>
    </dsp:sp>
    <dsp:sp modelId="{DC03AE80-269E-4990-9DF9-7ABB50034C70}">
      <dsp:nvSpPr>
        <dsp:cNvPr id="0" name=""/>
        <dsp:cNvSpPr/>
      </dsp:nvSpPr>
      <dsp:spPr>
        <a:xfrm>
          <a:off x="0" y="3620542"/>
          <a:ext cx="6254749" cy="170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88" tIns="34290" rIns="192024" bIns="34290" numCol="1" spcCol="1270" anchor="t" anchorCtr="0">
          <a:noAutofit/>
        </a:bodyPr>
        <a:lstStyle/>
        <a:p>
          <a:pPr marL="228600" lvl="1" indent="-228600" algn="l" defTabSz="933450">
            <a:lnSpc>
              <a:spcPct val="90000"/>
            </a:lnSpc>
            <a:spcBef>
              <a:spcPct val="0"/>
            </a:spcBef>
            <a:spcAft>
              <a:spcPct val="20000"/>
            </a:spcAft>
            <a:buChar char="•"/>
          </a:pPr>
          <a:r>
            <a:rPr kumimoji="1" lang="ja-JP" altLang="ja-JP" sz="2100" b="1" kern="1200" dirty="0"/>
            <a:t>報連相は大事</a:t>
          </a:r>
          <a:endParaRPr lang="en-US" sz="2100" kern="1200" dirty="0"/>
        </a:p>
        <a:p>
          <a:pPr marL="228600" lvl="1" indent="-228600" algn="l" defTabSz="933450">
            <a:lnSpc>
              <a:spcPct val="90000"/>
            </a:lnSpc>
            <a:spcBef>
              <a:spcPct val="0"/>
            </a:spcBef>
            <a:spcAft>
              <a:spcPct val="20000"/>
            </a:spcAft>
            <a:buChar char="•"/>
          </a:pPr>
          <a:r>
            <a:rPr kumimoji="1" lang="ja-JP" altLang="ja-JP" sz="2100" b="1" kern="1200" dirty="0"/>
            <a:t>コミュニケーションの重要性</a:t>
          </a:r>
          <a:endParaRPr lang="en-US" sz="2100" kern="1200" dirty="0"/>
        </a:p>
        <a:p>
          <a:pPr marL="228600" lvl="1" indent="-228600" algn="l" defTabSz="933450">
            <a:lnSpc>
              <a:spcPct val="90000"/>
            </a:lnSpc>
            <a:spcBef>
              <a:spcPct val="0"/>
            </a:spcBef>
            <a:spcAft>
              <a:spcPct val="20000"/>
            </a:spcAft>
            <a:buChar char="•"/>
          </a:pPr>
          <a:r>
            <a:rPr kumimoji="1" lang="ja-JP" altLang="ja-JP" sz="2100" b="1" kern="1200" dirty="0"/>
            <a:t>スケジュール管理</a:t>
          </a:r>
          <a:endParaRPr lang="en-US" sz="2100" kern="1200" dirty="0"/>
        </a:p>
      </dsp:txBody>
      <dsp:txXfrm>
        <a:off x="0" y="3620542"/>
        <a:ext cx="6254749" cy="17046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4EE19-3935-4DDB-BA49-D4E12AC316EB}">
      <dsp:nvSpPr>
        <dsp:cNvPr id="0" name=""/>
        <dsp:cNvSpPr/>
      </dsp:nvSpPr>
      <dsp:spPr>
        <a:xfrm>
          <a:off x="0" y="42389"/>
          <a:ext cx="6235337" cy="916110"/>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ja-JP" sz="2700" kern="1200"/>
            <a:t>工夫点</a:t>
          </a:r>
          <a:endParaRPr lang="ja-JP" sz="2700" kern="1200"/>
        </a:p>
      </dsp:txBody>
      <dsp:txXfrm>
        <a:off x="44721" y="87110"/>
        <a:ext cx="6145895" cy="826668"/>
      </dsp:txXfrm>
    </dsp:sp>
    <dsp:sp modelId="{A1C9EDFA-9C0F-42B0-AF71-FA630260E091}">
      <dsp:nvSpPr>
        <dsp:cNvPr id="0" name=""/>
        <dsp:cNvSpPr/>
      </dsp:nvSpPr>
      <dsp:spPr>
        <a:xfrm>
          <a:off x="0" y="958499"/>
          <a:ext cx="6235337" cy="217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972" tIns="34290" rIns="192024" bIns="34290" numCol="1" spcCol="1270" anchor="t" anchorCtr="0">
          <a:noAutofit/>
        </a:bodyPr>
        <a:lstStyle/>
        <a:p>
          <a:pPr marL="228600" lvl="1" indent="-228600" algn="l" defTabSz="933450">
            <a:lnSpc>
              <a:spcPct val="90000"/>
            </a:lnSpc>
            <a:spcBef>
              <a:spcPct val="0"/>
            </a:spcBef>
            <a:spcAft>
              <a:spcPct val="20000"/>
            </a:spcAft>
            <a:buChar char="•"/>
          </a:pPr>
          <a:r>
            <a:rPr kumimoji="1" lang="ja-JP" sz="2100" b="1" kern="1200"/>
            <a:t>ペルソナを意識した開発</a:t>
          </a:r>
          <a:endParaRPr lang="ja-JP" sz="2100" kern="1200"/>
        </a:p>
        <a:p>
          <a:pPr marL="228600" lvl="1" indent="-228600" algn="l" defTabSz="933450">
            <a:lnSpc>
              <a:spcPct val="90000"/>
            </a:lnSpc>
            <a:spcBef>
              <a:spcPct val="0"/>
            </a:spcBef>
            <a:spcAft>
              <a:spcPct val="20000"/>
            </a:spcAft>
            <a:buChar char="•"/>
          </a:pPr>
          <a:r>
            <a:rPr kumimoji="1" lang="ja-JP" sz="2100" b="1" kern="1200" dirty="0"/>
            <a:t>定期的な進捗報告を行った</a:t>
          </a:r>
          <a:endParaRPr lang="ja-JP" sz="2100" kern="1200" dirty="0"/>
        </a:p>
        <a:p>
          <a:pPr marL="228600" lvl="1" indent="-228600" algn="l" defTabSz="933450">
            <a:lnSpc>
              <a:spcPct val="90000"/>
            </a:lnSpc>
            <a:spcBef>
              <a:spcPct val="0"/>
            </a:spcBef>
            <a:spcAft>
              <a:spcPct val="20000"/>
            </a:spcAft>
            <a:buChar char="•"/>
          </a:pPr>
          <a:r>
            <a:rPr kumimoji="1" lang="ja-JP" sz="2100" b="1" kern="1200"/>
            <a:t>モチベーション維持のためのコミュニケーション</a:t>
          </a:r>
          <a:endParaRPr lang="ja-JP" sz="2100" kern="1200"/>
        </a:p>
      </dsp:txBody>
      <dsp:txXfrm>
        <a:off x="0" y="958499"/>
        <a:ext cx="6235337" cy="2179709"/>
      </dsp:txXfrm>
    </dsp:sp>
    <dsp:sp modelId="{2CF328B3-6E3A-48FA-A11A-A79B9BD581A7}">
      <dsp:nvSpPr>
        <dsp:cNvPr id="0" name=""/>
        <dsp:cNvSpPr/>
      </dsp:nvSpPr>
      <dsp:spPr>
        <a:xfrm>
          <a:off x="0" y="3138209"/>
          <a:ext cx="6235337" cy="916110"/>
        </a:xfrm>
        <a:prstGeom prst="roundRec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ja-JP" sz="2700" kern="1200"/>
            <a:t>課題点</a:t>
          </a:r>
          <a:endParaRPr lang="ja-JP" sz="2700" kern="1200"/>
        </a:p>
      </dsp:txBody>
      <dsp:txXfrm>
        <a:off x="44721" y="3182930"/>
        <a:ext cx="6145895" cy="826668"/>
      </dsp:txXfrm>
    </dsp:sp>
    <dsp:sp modelId="{6F6B0E61-E362-4345-9A51-6C3CB8350B62}">
      <dsp:nvSpPr>
        <dsp:cNvPr id="0" name=""/>
        <dsp:cNvSpPr/>
      </dsp:nvSpPr>
      <dsp:spPr>
        <a:xfrm>
          <a:off x="0" y="4054319"/>
          <a:ext cx="6235337" cy="114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972" tIns="34290" rIns="192024" bIns="34290" numCol="1" spcCol="1270" anchor="t" anchorCtr="0">
          <a:noAutofit/>
        </a:bodyPr>
        <a:lstStyle/>
        <a:p>
          <a:pPr marL="228600" lvl="1" indent="-228600" algn="l" defTabSz="933450">
            <a:lnSpc>
              <a:spcPct val="90000"/>
            </a:lnSpc>
            <a:spcBef>
              <a:spcPct val="0"/>
            </a:spcBef>
            <a:spcAft>
              <a:spcPct val="20000"/>
            </a:spcAft>
            <a:buChar char="•"/>
          </a:pPr>
          <a:r>
            <a:rPr kumimoji="1" lang="ja-JP" sz="2100" b="1" kern="1200"/>
            <a:t>作業の偏り</a:t>
          </a:r>
          <a:endParaRPr lang="ja-JP" sz="2100" kern="1200"/>
        </a:p>
        <a:p>
          <a:pPr marL="228600" lvl="1" indent="-228600" algn="l" defTabSz="933450">
            <a:lnSpc>
              <a:spcPct val="90000"/>
            </a:lnSpc>
            <a:spcBef>
              <a:spcPct val="0"/>
            </a:spcBef>
            <a:spcAft>
              <a:spcPct val="20000"/>
            </a:spcAft>
            <a:buChar char="•"/>
          </a:pPr>
          <a:r>
            <a:rPr kumimoji="1" lang="ja-JP" sz="2100" b="1" kern="1200" dirty="0"/>
            <a:t>自分の担当外に対して理解が不足</a:t>
          </a:r>
          <a:endParaRPr lang="ja-JP" sz="2100" kern="1200" dirty="0"/>
        </a:p>
      </dsp:txBody>
      <dsp:txXfrm>
        <a:off x="0" y="4054319"/>
        <a:ext cx="6235337" cy="11457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C2233-ACBF-4DAE-A71D-466593D8E1AC}"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AC8B2-5039-4998-B584-A72E26913B74}" type="slidenum">
              <a:rPr kumimoji="1" lang="ja-JP" altLang="en-US" smtClean="0"/>
              <a:t>‹#›</a:t>
            </a:fld>
            <a:endParaRPr kumimoji="1" lang="ja-JP" altLang="en-US"/>
          </a:p>
        </p:txBody>
      </p:sp>
    </p:spTree>
    <p:extLst>
      <p:ext uri="{BB962C8B-B14F-4D97-AF65-F5344CB8AC3E}">
        <p14:creationId xmlns:p14="http://schemas.microsoft.com/office/powerpoint/2010/main" val="17688103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DE7697B-D12A-4559-BA86-055EABC8A65C}" type="datetimeFigureOut">
              <a:rPr kumimoji="1" lang="ja-JP" altLang="en-US" smtClean="0"/>
              <a:t>2022/6/29</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4C7BB3D-710F-41B8-8F24-948710E702CB}"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0330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E7697B-D12A-4559-BA86-055EABC8A65C}" type="datetimeFigureOut">
              <a:rPr kumimoji="1" lang="ja-JP" altLang="en-US" smtClean="0"/>
              <a:t>2022/6/29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C7BB3D-710F-41B8-8F24-948710E702CB}" type="slidenum">
              <a:rPr kumimoji="1" lang="ja-JP" altLang="en-US" smtClean="0"/>
              <a:t>‹#›</a:t>
            </a:fld>
            <a:endParaRPr kumimoji="1" lang="ja-JP" altLang="en-US"/>
          </a:p>
        </p:txBody>
      </p:sp>
    </p:spTree>
    <p:extLst>
      <p:ext uri="{BB962C8B-B14F-4D97-AF65-F5344CB8AC3E}">
        <p14:creationId xmlns:p14="http://schemas.microsoft.com/office/powerpoint/2010/main" val="60852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E7697B-D12A-4559-BA86-055EABC8A65C}" type="datetimeFigureOut">
              <a:rPr kumimoji="1" lang="ja-JP" altLang="en-US" smtClean="0"/>
              <a:t>2022/6/29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C7BB3D-710F-41B8-8F24-948710E702CB}" type="slidenum">
              <a:rPr kumimoji="1" lang="ja-JP" altLang="en-US" smtClean="0"/>
              <a:t>‹#›</a:t>
            </a:fld>
            <a:endParaRPr kumimoji="1" lang="ja-JP" altLang="en-US"/>
          </a:p>
        </p:txBody>
      </p:sp>
    </p:spTree>
    <p:extLst>
      <p:ext uri="{BB962C8B-B14F-4D97-AF65-F5344CB8AC3E}">
        <p14:creationId xmlns:p14="http://schemas.microsoft.com/office/powerpoint/2010/main" val="292390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E7697B-D12A-4559-BA86-055EABC8A65C}" type="datetimeFigureOut">
              <a:rPr kumimoji="1" lang="ja-JP" altLang="en-US" smtClean="0"/>
              <a:t>2022/6/29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C7BB3D-710F-41B8-8F24-948710E702CB}" type="slidenum">
              <a:rPr kumimoji="1" lang="ja-JP" altLang="en-US" smtClean="0"/>
              <a:t>‹#›</a:t>
            </a:fld>
            <a:endParaRPr kumimoji="1" lang="ja-JP" altLang="en-US"/>
          </a:p>
        </p:txBody>
      </p:sp>
    </p:spTree>
    <p:extLst>
      <p:ext uri="{BB962C8B-B14F-4D97-AF65-F5344CB8AC3E}">
        <p14:creationId xmlns:p14="http://schemas.microsoft.com/office/powerpoint/2010/main" val="344532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DE7697B-D12A-4559-BA86-055EABC8A65C}" type="datetimeFigureOut">
              <a:rPr kumimoji="1" lang="ja-JP" altLang="en-US" smtClean="0"/>
              <a:t>2022/6/29</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4C7BB3D-710F-41B8-8F24-948710E702CB}"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7194049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DE7697B-D12A-4559-BA86-055EABC8A65C}" type="datetimeFigureOut">
              <a:rPr kumimoji="1" lang="ja-JP" altLang="en-US" smtClean="0"/>
              <a:t>2022/6/29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4C7BB3D-710F-41B8-8F24-948710E702CB}" type="slidenum">
              <a:rPr kumimoji="1" lang="ja-JP" altLang="en-US" smtClean="0"/>
              <a:t>‹#›</a:t>
            </a:fld>
            <a:endParaRPr kumimoji="1" lang="ja-JP" altLang="en-US"/>
          </a:p>
        </p:txBody>
      </p:sp>
    </p:spTree>
    <p:extLst>
      <p:ext uri="{BB962C8B-B14F-4D97-AF65-F5344CB8AC3E}">
        <p14:creationId xmlns:p14="http://schemas.microsoft.com/office/powerpoint/2010/main" val="12607098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DE7697B-D12A-4559-BA86-055EABC8A65C}" type="datetimeFigureOut">
              <a:rPr kumimoji="1" lang="ja-JP" altLang="en-US" smtClean="0"/>
              <a:t>2022/6/29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4C7BB3D-710F-41B8-8F24-948710E702CB}" type="slidenum">
              <a:rPr kumimoji="1" lang="ja-JP" altLang="en-US" smtClean="0"/>
              <a:t>‹#›</a:t>
            </a:fld>
            <a:endParaRPr kumimoji="1" lang="ja-JP" altLang="en-US"/>
          </a:p>
        </p:txBody>
      </p:sp>
    </p:spTree>
    <p:extLst>
      <p:ext uri="{BB962C8B-B14F-4D97-AF65-F5344CB8AC3E}">
        <p14:creationId xmlns:p14="http://schemas.microsoft.com/office/powerpoint/2010/main" val="384394574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DE7697B-D12A-4559-BA86-055EABC8A65C}" type="datetimeFigureOut">
              <a:rPr kumimoji="1" lang="ja-JP" altLang="en-US" smtClean="0"/>
              <a:t>2022/6/29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4C7BB3D-710F-41B8-8F24-948710E702CB}" type="slidenum">
              <a:rPr kumimoji="1" lang="ja-JP" altLang="en-US" smtClean="0"/>
              <a:t>‹#›</a:t>
            </a:fld>
            <a:endParaRPr kumimoji="1" lang="ja-JP" altLang="en-US"/>
          </a:p>
        </p:txBody>
      </p:sp>
    </p:spTree>
    <p:extLst>
      <p:ext uri="{BB962C8B-B14F-4D97-AF65-F5344CB8AC3E}">
        <p14:creationId xmlns:p14="http://schemas.microsoft.com/office/powerpoint/2010/main" val="175955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7697B-D12A-4559-BA86-055EABC8A65C}" type="datetimeFigureOut">
              <a:rPr kumimoji="1" lang="ja-JP" altLang="en-US" smtClean="0"/>
              <a:t>2022/6/29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4C7BB3D-710F-41B8-8F24-948710E702CB}" type="slidenum">
              <a:rPr kumimoji="1" lang="ja-JP" altLang="en-US" smtClean="0"/>
              <a:t>‹#›</a:t>
            </a:fld>
            <a:endParaRPr kumimoji="1" lang="ja-JP" altLang="en-US"/>
          </a:p>
        </p:txBody>
      </p:sp>
    </p:spTree>
    <p:extLst>
      <p:ext uri="{BB962C8B-B14F-4D97-AF65-F5344CB8AC3E}">
        <p14:creationId xmlns:p14="http://schemas.microsoft.com/office/powerpoint/2010/main" val="39551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2DE7697B-D12A-4559-BA86-055EABC8A65C}" type="datetimeFigureOut">
              <a:rPr kumimoji="1" lang="ja-JP" altLang="en-US" smtClean="0"/>
              <a:t>2022/6/29</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04C7BB3D-710F-41B8-8F24-948710E702CB}"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212242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2DE7697B-D12A-4559-BA86-055EABC8A65C}" type="datetimeFigureOut">
              <a:rPr kumimoji="1" lang="ja-JP" altLang="en-US" smtClean="0"/>
              <a:t>2022/6/29</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04C7BB3D-710F-41B8-8F24-948710E702CB}" type="slidenum">
              <a:rPr kumimoji="1" lang="ja-JP" altLang="en-US" smtClean="0"/>
              <a:t>‹#›</a:t>
            </a:fld>
            <a:endParaRPr kumimoji="1" lang="ja-JP" altLang="en-US"/>
          </a:p>
        </p:txBody>
      </p:sp>
    </p:spTree>
    <p:extLst>
      <p:ext uri="{BB962C8B-B14F-4D97-AF65-F5344CB8AC3E}">
        <p14:creationId xmlns:p14="http://schemas.microsoft.com/office/powerpoint/2010/main" val="3675379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DE7697B-D12A-4559-BA86-055EABC8A65C}" type="datetimeFigureOut">
              <a:rPr kumimoji="1" lang="ja-JP" altLang="en-US" smtClean="0"/>
              <a:t>2022/6/29</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4C7BB3D-710F-41B8-8F24-948710E702CB}"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81081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E63757F-83CE-E175-E465-051F6BE1507B}"/>
              </a:ext>
            </a:extLst>
          </p:cNvPr>
          <p:cNvSpPr>
            <a:spLocks noGrp="1"/>
          </p:cNvSpPr>
          <p:nvPr>
            <p:ph type="ctrTitle"/>
          </p:nvPr>
        </p:nvSpPr>
        <p:spPr>
          <a:xfrm>
            <a:off x="1580257" y="2374613"/>
            <a:ext cx="9031484" cy="1537712"/>
          </a:xfrm>
        </p:spPr>
        <p:txBody>
          <a:bodyPr anchor="b">
            <a:normAutofit/>
          </a:bodyPr>
          <a:lstStyle/>
          <a:p>
            <a:r>
              <a:rPr kumimoji="1" lang="ja-JP" altLang="en-US" sz="8000" b="1" dirty="0"/>
              <a:t>研修成果発表</a:t>
            </a:r>
          </a:p>
        </p:txBody>
      </p:sp>
      <p:sp>
        <p:nvSpPr>
          <p:cNvPr id="10"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字幕 2">
            <a:extLst>
              <a:ext uri="{FF2B5EF4-FFF2-40B4-BE49-F238E27FC236}">
                <a16:creationId xmlns:a16="http://schemas.microsoft.com/office/drawing/2014/main" id="{67553423-1151-3DC1-A15F-CA2D63C5B7BD}"/>
              </a:ext>
            </a:extLst>
          </p:cNvPr>
          <p:cNvSpPr>
            <a:spLocks noGrp="1"/>
          </p:cNvSpPr>
          <p:nvPr>
            <p:ph type="subTitle" idx="1"/>
          </p:nvPr>
        </p:nvSpPr>
        <p:spPr>
          <a:xfrm>
            <a:off x="1903495" y="3912325"/>
            <a:ext cx="8045373" cy="742279"/>
          </a:xfrm>
        </p:spPr>
        <p:txBody>
          <a:bodyPr anchor="ctr">
            <a:normAutofit/>
          </a:bodyPr>
          <a:lstStyle/>
          <a:p>
            <a:r>
              <a:rPr kumimoji="1" lang="ja-JP" altLang="en-US" sz="4000" dirty="0">
                <a:solidFill>
                  <a:srgbClr val="2A1A00"/>
                </a:solidFill>
              </a:rPr>
              <a:t>川崎</a:t>
            </a:r>
            <a:r>
              <a:rPr kumimoji="1" lang="en-US" altLang="ja-JP" sz="4000" dirty="0">
                <a:solidFill>
                  <a:srgbClr val="2A1A00"/>
                </a:solidFill>
              </a:rPr>
              <a:t>.java</a:t>
            </a:r>
          </a:p>
        </p:txBody>
      </p:sp>
      <p:pic>
        <p:nvPicPr>
          <p:cNvPr id="6" name="グラフィックス 5" descr="魚 単色塗りつぶし">
            <a:extLst>
              <a:ext uri="{FF2B5EF4-FFF2-40B4-BE49-F238E27FC236}">
                <a16:creationId xmlns:a16="http://schemas.microsoft.com/office/drawing/2014/main" id="{E71C4989-6450-448B-D7C1-3CBCE9CB29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8912" y="5708991"/>
            <a:ext cx="914400" cy="914400"/>
          </a:xfrm>
          <a:prstGeom prst="rect">
            <a:avLst/>
          </a:prstGeom>
        </p:spPr>
      </p:pic>
      <p:pic>
        <p:nvPicPr>
          <p:cNvPr id="20" name="グラフィックス 19" descr="魚 単色塗りつぶし">
            <a:extLst>
              <a:ext uri="{FF2B5EF4-FFF2-40B4-BE49-F238E27FC236}">
                <a16:creationId xmlns:a16="http://schemas.microsoft.com/office/drawing/2014/main" id="{FCB8C02B-553F-9591-9EB6-8A85D8A4FD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71725" y="5708991"/>
            <a:ext cx="914400" cy="914400"/>
          </a:xfrm>
          <a:prstGeom prst="rect">
            <a:avLst/>
          </a:prstGeom>
        </p:spPr>
      </p:pic>
    </p:spTree>
    <p:extLst>
      <p:ext uri="{BB962C8B-B14F-4D97-AF65-F5344CB8AC3E}">
        <p14:creationId xmlns:p14="http://schemas.microsoft.com/office/powerpoint/2010/main" val="360847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0435E05D-C29D-45BA-887D-94B257315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0" name="Rectangle 10">
            <a:extLst>
              <a:ext uri="{FF2B5EF4-FFF2-40B4-BE49-F238E27FC236}">
                <a16:creationId xmlns:a16="http://schemas.microsoft.com/office/drawing/2014/main" id="{C0832B8F-914B-4B26-975B-D7D8C3B9D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2">
            <a:extLst>
              <a:ext uri="{FF2B5EF4-FFF2-40B4-BE49-F238E27FC236}">
                <a16:creationId xmlns:a16="http://schemas.microsoft.com/office/drawing/2014/main" id="{C885B4B3-EE69-4E3E-91F0-B61C1FC9B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75529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1BEEF09-320E-1FB1-F9C1-6C7CC54BEBAB}"/>
              </a:ext>
            </a:extLst>
          </p:cNvPr>
          <p:cNvSpPr>
            <a:spLocks noGrp="1"/>
          </p:cNvSpPr>
          <p:nvPr>
            <p:ph type="title"/>
          </p:nvPr>
        </p:nvSpPr>
        <p:spPr>
          <a:xfrm>
            <a:off x="658624" y="1100724"/>
            <a:ext cx="5875694" cy="4656552"/>
          </a:xfrm>
        </p:spPr>
        <p:txBody>
          <a:bodyPr vert="horz" lIns="91440" tIns="45720" rIns="91440" bIns="45720" rtlCol="0" anchor="ctr">
            <a:normAutofit/>
          </a:bodyPr>
          <a:lstStyle/>
          <a:p>
            <a:pPr algn="ctr"/>
            <a:r>
              <a:rPr lang="ja-JP" altLang="en-US" sz="10000" b="1" spc="800" dirty="0"/>
              <a:t>動作デモ</a:t>
            </a:r>
          </a:p>
        </p:txBody>
      </p:sp>
      <p:sp useBgFill="1">
        <p:nvSpPr>
          <p:cNvPr id="23" name="Freeform 22">
            <a:extLst>
              <a:ext uri="{FF2B5EF4-FFF2-40B4-BE49-F238E27FC236}">
                <a16:creationId xmlns:a16="http://schemas.microsoft.com/office/drawing/2014/main" id="{2C16B41A-15C5-49D2-BDA4-89B0E4D02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6909478"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ln w="0">
            <a:noFill/>
            <a:prstDash val="solid"/>
            <a:round/>
            <a:headEnd/>
            <a:tailEnd/>
          </a:ln>
        </p:spPr>
      </p:sp>
      <p:pic>
        <p:nvPicPr>
          <p:cNvPr id="4" name="グラフィックス 3" descr="教室 単色塗りつぶし">
            <a:extLst>
              <a:ext uri="{FF2B5EF4-FFF2-40B4-BE49-F238E27FC236}">
                <a16:creationId xmlns:a16="http://schemas.microsoft.com/office/drawing/2014/main" id="{22E30833-DD08-A8C9-12EF-A55EBE0461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2944" y="1433164"/>
            <a:ext cx="3995589" cy="3995589"/>
          </a:xfrm>
          <a:prstGeom prst="rect">
            <a:avLst/>
          </a:prstGeom>
        </p:spPr>
      </p:pic>
    </p:spTree>
    <p:extLst>
      <p:ext uri="{BB962C8B-B14F-4D97-AF65-F5344CB8AC3E}">
        <p14:creationId xmlns:p14="http://schemas.microsoft.com/office/powerpoint/2010/main" val="368864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FC0731-17D3-8859-3ADA-5E3669C215F0}"/>
              </a:ext>
            </a:extLst>
          </p:cNvPr>
          <p:cNvSpPr>
            <a:spLocks noGrp="1"/>
          </p:cNvSpPr>
          <p:nvPr>
            <p:ph type="title"/>
          </p:nvPr>
        </p:nvSpPr>
        <p:spPr>
          <a:xfrm>
            <a:off x="1251679" y="982731"/>
            <a:ext cx="3384329" cy="5408283"/>
          </a:xfrm>
        </p:spPr>
        <p:txBody>
          <a:bodyPr anchor="ctr">
            <a:normAutofit/>
          </a:bodyPr>
          <a:lstStyle/>
          <a:p>
            <a:pPr lvl="0" algn="ctr"/>
            <a:r>
              <a:rPr lang="ja-JP" altLang="en-US" sz="4000" b="1" dirty="0">
                <a:latin typeface="メイリオ" panose="020B0604030504040204" pitchFamily="50" charset="-128"/>
                <a:ea typeface="メイリオ" panose="020B0604030504040204" pitchFamily="50" charset="-128"/>
              </a:rPr>
              <a:t>チーム開発で学んだこと</a:t>
            </a:r>
            <a:br>
              <a:rPr lang="en-US" altLang="ja-JP" sz="4000" b="1" dirty="0">
                <a:latin typeface="メイリオ" panose="020B0604030504040204" pitchFamily="50" charset="-128"/>
                <a:ea typeface="メイリオ" panose="020B0604030504040204" pitchFamily="50" charset="-128"/>
              </a:rPr>
            </a:br>
            <a:r>
              <a:rPr lang="ja-JP" altLang="en-US" sz="4000" b="1" dirty="0">
                <a:latin typeface="メイリオ" panose="020B0604030504040204" pitchFamily="50" charset="-128"/>
                <a:ea typeface="メイリオ" panose="020B0604030504040204" pitchFamily="50" charset="-128"/>
              </a:rPr>
              <a:t>悩んだこと</a:t>
            </a:r>
            <a:br>
              <a:rPr lang="en-US" altLang="ja-JP" sz="4000" b="1" dirty="0">
                <a:latin typeface="メイリオ" panose="020B0604030504040204" pitchFamily="50" charset="-128"/>
                <a:ea typeface="メイリオ" panose="020B0604030504040204" pitchFamily="50" charset="-128"/>
              </a:rPr>
            </a:br>
            <a:endParaRPr lang="ja-JP" altLang="en-US" sz="4000" b="1" dirty="0">
              <a:latin typeface="メイリオ" panose="020B0604030504040204" pitchFamily="50" charset="-128"/>
              <a:ea typeface="メイリオ" panose="020B0604030504040204" pitchFamily="50" charset="-128"/>
            </a:endParaRPr>
          </a:p>
        </p:txBody>
      </p:sp>
      <p:graphicFrame>
        <p:nvGraphicFramePr>
          <p:cNvPr id="5" name="コンテンツ プレースホルダー 2">
            <a:extLst>
              <a:ext uri="{FF2B5EF4-FFF2-40B4-BE49-F238E27FC236}">
                <a16:creationId xmlns:a16="http://schemas.microsoft.com/office/drawing/2014/main" id="{26CD0701-27D8-1B80-9287-3288CD6D6E9F}"/>
              </a:ext>
            </a:extLst>
          </p:cNvPr>
          <p:cNvGraphicFramePr>
            <a:graphicFrameLocks noGrp="1"/>
          </p:cNvGraphicFramePr>
          <p:nvPr>
            <p:ph idx="1"/>
            <p:extLst>
              <p:ext uri="{D42A27DB-BD31-4B8C-83A1-F6EECF244321}">
                <p14:modId xmlns:p14="http://schemas.microsoft.com/office/powerpoint/2010/main" val="4214429933"/>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823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49F038-5707-EBA1-4103-5072DAF94B34}"/>
              </a:ext>
            </a:extLst>
          </p:cNvPr>
          <p:cNvSpPr>
            <a:spLocks noGrp="1"/>
          </p:cNvSpPr>
          <p:nvPr>
            <p:ph type="title"/>
          </p:nvPr>
        </p:nvSpPr>
        <p:spPr>
          <a:xfrm>
            <a:off x="590495" y="2615473"/>
            <a:ext cx="5106919" cy="1333873"/>
          </a:xfrm>
        </p:spPr>
        <p:txBody>
          <a:bodyPr>
            <a:normAutofit/>
          </a:bodyPr>
          <a:lstStyle/>
          <a:p>
            <a:pPr algn="ctr"/>
            <a:r>
              <a:rPr lang="ja-JP" altLang="en-US" sz="4400" b="1" dirty="0">
                <a:latin typeface="メイリオ" panose="020B0604030504040204" pitchFamily="50" charset="-128"/>
                <a:ea typeface="メイリオ" panose="020B0604030504040204" pitchFamily="50" charset="-128"/>
              </a:rPr>
              <a:t>チーム開発での</a:t>
            </a:r>
            <a:br>
              <a:rPr lang="en-US" altLang="ja-JP" sz="4400" b="1" dirty="0">
                <a:latin typeface="メイリオ" panose="020B0604030504040204" pitchFamily="50" charset="-128"/>
                <a:ea typeface="メイリオ" panose="020B0604030504040204" pitchFamily="50" charset="-128"/>
              </a:rPr>
            </a:br>
            <a:r>
              <a:rPr lang="ja-JP" altLang="en-US" sz="4400" b="1" dirty="0">
                <a:latin typeface="メイリオ" panose="020B0604030504040204" pitchFamily="50" charset="-128"/>
                <a:ea typeface="メイリオ" panose="020B0604030504040204" pitchFamily="50" charset="-128"/>
              </a:rPr>
              <a:t>工夫点・課題点</a:t>
            </a:r>
          </a:p>
        </p:txBody>
      </p:sp>
      <p:graphicFrame>
        <p:nvGraphicFramePr>
          <p:cNvPr id="5" name="コンテンツ プレースホルダー 4">
            <a:extLst>
              <a:ext uri="{FF2B5EF4-FFF2-40B4-BE49-F238E27FC236}">
                <a16:creationId xmlns:a16="http://schemas.microsoft.com/office/drawing/2014/main" id="{12986236-242D-1B7D-4505-E3FBFA3BBA79}"/>
              </a:ext>
            </a:extLst>
          </p:cNvPr>
          <p:cNvGraphicFramePr>
            <a:graphicFrameLocks noGrp="1"/>
          </p:cNvGraphicFramePr>
          <p:nvPr>
            <p:ph idx="1"/>
            <p:extLst>
              <p:ext uri="{D42A27DB-BD31-4B8C-83A1-F6EECF244321}">
                <p14:modId xmlns:p14="http://schemas.microsoft.com/office/powerpoint/2010/main" val="977559191"/>
              </p:ext>
            </p:extLst>
          </p:nvPr>
        </p:nvGraphicFramePr>
        <p:xfrm>
          <a:off x="5366168" y="942536"/>
          <a:ext cx="6235337" cy="5242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993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6D62A040-5F65-429E-948F-D076B4B4F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6" name="Rectangle 15">
            <a:extLst>
              <a:ext uri="{FF2B5EF4-FFF2-40B4-BE49-F238E27FC236}">
                <a16:creationId xmlns:a16="http://schemas.microsoft.com/office/drawing/2014/main" id="{A86E7121-514A-4DCD-902E-A8650360E8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AD0F83D9-07D5-4FEA-B0A8-2E37331A9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E8A96CB-78B7-9F35-383A-F4F3CE16E036}"/>
              </a:ext>
            </a:extLst>
          </p:cNvPr>
          <p:cNvSpPr>
            <a:spLocks noGrp="1"/>
          </p:cNvSpPr>
          <p:nvPr>
            <p:ph type="title"/>
          </p:nvPr>
        </p:nvSpPr>
        <p:spPr>
          <a:xfrm>
            <a:off x="3921012" y="4134688"/>
            <a:ext cx="5609222" cy="1609939"/>
          </a:xfrm>
        </p:spPr>
        <p:txBody>
          <a:bodyPr vert="horz" lIns="91440" tIns="45720" rIns="91440" bIns="45720" rtlCol="0" anchor="t">
            <a:normAutofit/>
          </a:bodyPr>
          <a:lstStyle/>
          <a:p>
            <a:r>
              <a:rPr lang="ja-JP" altLang="en-US" sz="3400" b="1" spc="800" dirty="0"/>
              <a:t>個人個人で学んだこと</a:t>
            </a:r>
            <a:br>
              <a:rPr lang="en-US" altLang="ja-JP" sz="3400" b="1" spc="800" dirty="0"/>
            </a:br>
            <a:r>
              <a:rPr lang="ja-JP" altLang="en-US" sz="3400" b="1" spc="800" dirty="0"/>
              <a:t>研修前と研修後の対比</a:t>
            </a:r>
            <a:br>
              <a:rPr lang="en-US" altLang="ja-JP" sz="3400" b="1" spc="800" dirty="0"/>
            </a:br>
            <a:r>
              <a:rPr lang="ja-JP" altLang="en-US" sz="3400" b="1" spc="800" dirty="0"/>
              <a:t>　　　</a:t>
            </a:r>
            <a:r>
              <a:rPr lang="en-US" altLang="ja-JP" sz="3400" b="1" spc="800" dirty="0"/>
              <a:t>(</a:t>
            </a:r>
            <a:r>
              <a:rPr lang="ja-JP" altLang="en-US" sz="3400" b="1" spc="800" dirty="0"/>
              <a:t>成長点</a:t>
            </a:r>
            <a:r>
              <a:rPr lang="en-US" altLang="ja-JP" sz="3400" b="1" spc="800" dirty="0"/>
              <a:t>)</a:t>
            </a:r>
          </a:p>
        </p:txBody>
      </p:sp>
      <p:sp>
        <p:nvSpPr>
          <p:cNvPr id="20" name="Freeform: Shape 19">
            <a:extLst>
              <a:ext uri="{FF2B5EF4-FFF2-40B4-BE49-F238E27FC236}">
                <a16:creationId xmlns:a16="http://schemas.microsoft.com/office/drawing/2014/main" id="{A1F88BF8-E35B-47AD-A3A9-69A4CA7C4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2265"/>
            <a:ext cx="3921012" cy="6134236"/>
          </a:xfrm>
          <a:custGeom>
            <a:avLst/>
            <a:gdLst>
              <a:gd name="connsiteX0" fmla="*/ 850165 w 3921012"/>
              <a:gd name="connsiteY0" fmla="*/ 0 h 6134236"/>
              <a:gd name="connsiteX1" fmla="*/ 909755 w 3921012"/>
              <a:gd name="connsiteY1" fmla="*/ 5585 h 6134236"/>
              <a:gd name="connsiteX2" fmla="*/ 967486 w 3921012"/>
              <a:gd name="connsiteY2" fmla="*/ 20484 h 6134236"/>
              <a:gd name="connsiteX3" fmla="*/ 1023354 w 3921012"/>
              <a:gd name="connsiteY3" fmla="*/ 42831 h 6134236"/>
              <a:gd name="connsiteX4" fmla="*/ 1081082 w 3921012"/>
              <a:gd name="connsiteY4" fmla="*/ 70765 h 6134236"/>
              <a:gd name="connsiteX5" fmla="*/ 1135088 w 3921012"/>
              <a:gd name="connsiteY5" fmla="*/ 102423 h 6134236"/>
              <a:gd name="connsiteX6" fmla="*/ 1190957 w 3921012"/>
              <a:gd name="connsiteY6" fmla="*/ 135944 h 6134236"/>
              <a:gd name="connsiteX7" fmla="*/ 1246824 w 3921012"/>
              <a:gd name="connsiteY7" fmla="*/ 165739 h 6134236"/>
              <a:gd name="connsiteX8" fmla="*/ 1302690 w 3921012"/>
              <a:gd name="connsiteY8" fmla="*/ 195536 h 6134236"/>
              <a:gd name="connsiteX9" fmla="*/ 1356696 w 3921012"/>
              <a:gd name="connsiteY9" fmla="*/ 217882 h 6134236"/>
              <a:gd name="connsiteX10" fmla="*/ 1416288 w 3921012"/>
              <a:gd name="connsiteY10" fmla="*/ 232780 h 6134236"/>
              <a:gd name="connsiteX11" fmla="*/ 1474016 w 3921012"/>
              <a:gd name="connsiteY11" fmla="*/ 240230 h 6134236"/>
              <a:gd name="connsiteX12" fmla="*/ 1535470 w 3921012"/>
              <a:gd name="connsiteY12" fmla="*/ 240230 h 6134236"/>
              <a:gd name="connsiteX13" fmla="*/ 1598788 w 3921012"/>
              <a:gd name="connsiteY13" fmla="*/ 236507 h 6134236"/>
              <a:gd name="connsiteX14" fmla="*/ 1662104 w 3921012"/>
              <a:gd name="connsiteY14" fmla="*/ 229057 h 6134236"/>
              <a:gd name="connsiteX15" fmla="*/ 1725421 w 3921012"/>
              <a:gd name="connsiteY15" fmla="*/ 219746 h 6134236"/>
              <a:gd name="connsiteX16" fmla="*/ 1788737 w 3921012"/>
              <a:gd name="connsiteY16" fmla="*/ 212297 h 6134236"/>
              <a:gd name="connsiteX17" fmla="*/ 1852054 w 3921012"/>
              <a:gd name="connsiteY17" fmla="*/ 206709 h 6134236"/>
              <a:gd name="connsiteX18" fmla="*/ 1911645 w 3921012"/>
              <a:gd name="connsiteY18" fmla="*/ 208571 h 6134236"/>
              <a:gd name="connsiteX19" fmla="*/ 1969375 w 3921012"/>
              <a:gd name="connsiteY19" fmla="*/ 216020 h 6134236"/>
              <a:gd name="connsiteX20" fmla="*/ 2025244 w 3921012"/>
              <a:gd name="connsiteY20" fmla="*/ 232780 h 6134236"/>
              <a:gd name="connsiteX21" fmla="*/ 2071800 w 3921012"/>
              <a:gd name="connsiteY21" fmla="*/ 256990 h 6134236"/>
              <a:gd name="connsiteX22" fmla="*/ 2116492 w 3921012"/>
              <a:gd name="connsiteY22" fmla="*/ 288649 h 6134236"/>
              <a:gd name="connsiteX23" fmla="*/ 2155600 w 3921012"/>
              <a:gd name="connsiteY23" fmla="*/ 325893 h 6134236"/>
              <a:gd name="connsiteX24" fmla="*/ 2194708 w 3921012"/>
              <a:gd name="connsiteY24" fmla="*/ 368724 h 6134236"/>
              <a:gd name="connsiteX25" fmla="*/ 2230090 w 3921012"/>
              <a:gd name="connsiteY25" fmla="*/ 413418 h 6134236"/>
              <a:gd name="connsiteX26" fmla="*/ 2265473 w 3921012"/>
              <a:gd name="connsiteY26" fmla="*/ 459975 h 6134236"/>
              <a:gd name="connsiteX27" fmla="*/ 2300856 w 3921012"/>
              <a:gd name="connsiteY27" fmla="*/ 506531 h 6134236"/>
              <a:gd name="connsiteX28" fmla="*/ 2336238 w 3921012"/>
              <a:gd name="connsiteY28" fmla="*/ 551224 h 6134236"/>
              <a:gd name="connsiteX29" fmla="*/ 2373484 w 3921012"/>
              <a:gd name="connsiteY29" fmla="*/ 594055 h 6134236"/>
              <a:gd name="connsiteX30" fmla="*/ 2416316 w 3921012"/>
              <a:gd name="connsiteY30" fmla="*/ 631302 h 6134236"/>
              <a:gd name="connsiteX31" fmla="*/ 2457286 w 3921012"/>
              <a:gd name="connsiteY31" fmla="*/ 664823 h 6134236"/>
              <a:gd name="connsiteX32" fmla="*/ 2503841 w 3921012"/>
              <a:gd name="connsiteY32" fmla="*/ 690892 h 6134236"/>
              <a:gd name="connsiteX33" fmla="*/ 2554122 w 3921012"/>
              <a:gd name="connsiteY33" fmla="*/ 713239 h 6134236"/>
              <a:gd name="connsiteX34" fmla="*/ 2608126 w 3921012"/>
              <a:gd name="connsiteY34" fmla="*/ 731862 h 6134236"/>
              <a:gd name="connsiteX35" fmla="*/ 2663993 w 3921012"/>
              <a:gd name="connsiteY35" fmla="*/ 748622 h 6134236"/>
              <a:gd name="connsiteX36" fmla="*/ 2719861 w 3921012"/>
              <a:gd name="connsiteY36" fmla="*/ 763521 h 6134236"/>
              <a:gd name="connsiteX37" fmla="*/ 2777592 w 3921012"/>
              <a:gd name="connsiteY37" fmla="*/ 778419 h 6134236"/>
              <a:gd name="connsiteX38" fmla="*/ 2831596 w 3921012"/>
              <a:gd name="connsiteY38" fmla="*/ 795179 h 6134236"/>
              <a:gd name="connsiteX39" fmla="*/ 2885600 w 3921012"/>
              <a:gd name="connsiteY39" fmla="*/ 813801 h 6134236"/>
              <a:gd name="connsiteX40" fmla="*/ 2935882 w 3921012"/>
              <a:gd name="connsiteY40" fmla="*/ 836149 h 6134236"/>
              <a:gd name="connsiteX41" fmla="*/ 2980577 w 3921012"/>
              <a:gd name="connsiteY41" fmla="*/ 864082 h 6134236"/>
              <a:gd name="connsiteX42" fmla="*/ 3021547 w 3921012"/>
              <a:gd name="connsiteY42" fmla="*/ 897603 h 6134236"/>
              <a:gd name="connsiteX43" fmla="*/ 3055066 w 3921012"/>
              <a:gd name="connsiteY43" fmla="*/ 938572 h 6134236"/>
              <a:gd name="connsiteX44" fmla="*/ 3083001 w 3921012"/>
              <a:gd name="connsiteY44" fmla="*/ 983266 h 6134236"/>
              <a:gd name="connsiteX45" fmla="*/ 3105346 w 3921012"/>
              <a:gd name="connsiteY45" fmla="*/ 1033545 h 6134236"/>
              <a:gd name="connsiteX46" fmla="*/ 3123968 w 3921012"/>
              <a:gd name="connsiteY46" fmla="*/ 1087552 h 6134236"/>
              <a:gd name="connsiteX47" fmla="*/ 3140729 w 3921012"/>
              <a:gd name="connsiteY47" fmla="*/ 1141556 h 6134236"/>
              <a:gd name="connsiteX48" fmla="*/ 3155627 w 3921012"/>
              <a:gd name="connsiteY48" fmla="*/ 1199286 h 6134236"/>
              <a:gd name="connsiteX49" fmla="*/ 3170526 w 3921012"/>
              <a:gd name="connsiteY49" fmla="*/ 1255152 h 6134236"/>
              <a:gd name="connsiteX50" fmla="*/ 3187286 w 3921012"/>
              <a:gd name="connsiteY50" fmla="*/ 1311021 h 6134236"/>
              <a:gd name="connsiteX51" fmla="*/ 3205908 w 3921012"/>
              <a:gd name="connsiteY51" fmla="*/ 1365026 h 6134236"/>
              <a:gd name="connsiteX52" fmla="*/ 3228254 w 3921012"/>
              <a:gd name="connsiteY52" fmla="*/ 1415308 h 6134236"/>
              <a:gd name="connsiteX53" fmla="*/ 3254327 w 3921012"/>
              <a:gd name="connsiteY53" fmla="*/ 1461863 h 6134236"/>
              <a:gd name="connsiteX54" fmla="*/ 3287848 w 3921012"/>
              <a:gd name="connsiteY54" fmla="*/ 1502833 h 6134236"/>
              <a:gd name="connsiteX55" fmla="*/ 3325092 w 3921012"/>
              <a:gd name="connsiteY55" fmla="*/ 1545665 h 6134236"/>
              <a:gd name="connsiteX56" fmla="*/ 3367925 w 3921012"/>
              <a:gd name="connsiteY56" fmla="*/ 1582909 h 6134236"/>
              <a:gd name="connsiteX57" fmla="*/ 3412620 w 3921012"/>
              <a:gd name="connsiteY57" fmla="*/ 1618291 h 6134236"/>
              <a:gd name="connsiteX58" fmla="*/ 3461036 w 3921012"/>
              <a:gd name="connsiteY58" fmla="*/ 1653673 h 6134236"/>
              <a:gd name="connsiteX59" fmla="*/ 3507592 w 3921012"/>
              <a:gd name="connsiteY59" fmla="*/ 1689056 h 6134236"/>
              <a:gd name="connsiteX60" fmla="*/ 3552287 w 3921012"/>
              <a:gd name="connsiteY60" fmla="*/ 1724441 h 6134236"/>
              <a:gd name="connsiteX61" fmla="*/ 3595116 w 3921012"/>
              <a:gd name="connsiteY61" fmla="*/ 1763547 h 6134236"/>
              <a:gd name="connsiteX62" fmla="*/ 3632364 w 3921012"/>
              <a:gd name="connsiteY62" fmla="*/ 1802654 h 6134236"/>
              <a:gd name="connsiteX63" fmla="*/ 3664022 w 3921012"/>
              <a:gd name="connsiteY63" fmla="*/ 1847348 h 6134236"/>
              <a:gd name="connsiteX64" fmla="*/ 3688232 w 3921012"/>
              <a:gd name="connsiteY64" fmla="*/ 1893903 h 6134236"/>
              <a:gd name="connsiteX65" fmla="*/ 3704992 w 3921012"/>
              <a:gd name="connsiteY65" fmla="*/ 1949772 h 6134236"/>
              <a:gd name="connsiteX66" fmla="*/ 3712440 w 3921012"/>
              <a:gd name="connsiteY66" fmla="*/ 2007501 h 6134236"/>
              <a:gd name="connsiteX67" fmla="*/ 3714303 w 3921012"/>
              <a:gd name="connsiteY67" fmla="*/ 2067093 h 6134236"/>
              <a:gd name="connsiteX68" fmla="*/ 3708715 w 3921012"/>
              <a:gd name="connsiteY68" fmla="*/ 2130409 h 6134236"/>
              <a:gd name="connsiteX69" fmla="*/ 3701266 w 3921012"/>
              <a:gd name="connsiteY69" fmla="*/ 2193724 h 6134236"/>
              <a:gd name="connsiteX70" fmla="*/ 3691956 w 3921012"/>
              <a:gd name="connsiteY70" fmla="*/ 2257042 h 6134236"/>
              <a:gd name="connsiteX71" fmla="*/ 3684507 w 3921012"/>
              <a:gd name="connsiteY71" fmla="*/ 2320357 h 6134236"/>
              <a:gd name="connsiteX72" fmla="*/ 3680783 w 3921012"/>
              <a:gd name="connsiteY72" fmla="*/ 2383675 h 6134236"/>
              <a:gd name="connsiteX73" fmla="*/ 3680783 w 3921012"/>
              <a:gd name="connsiteY73" fmla="*/ 2445129 h 6134236"/>
              <a:gd name="connsiteX74" fmla="*/ 3688232 w 3921012"/>
              <a:gd name="connsiteY74" fmla="*/ 2502857 h 6134236"/>
              <a:gd name="connsiteX75" fmla="*/ 3703128 w 3921012"/>
              <a:gd name="connsiteY75" fmla="*/ 2560587 h 6134236"/>
              <a:gd name="connsiteX76" fmla="*/ 3725476 w 3921012"/>
              <a:gd name="connsiteY76" fmla="*/ 2614594 h 6134236"/>
              <a:gd name="connsiteX77" fmla="*/ 3755273 w 3921012"/>
              <a:gd name="connsiteY77" fmla="*/ 2670460 h 6134236"/>
              <a:gd name="connsiteX78" fmla="*/ 3785067 w 3921012"/>
              <a:gd name="connsiteY78" fmla="*/ 2726328 h 6134236"/>
              <a:gd name="connsiteX79" fmla="*/ 3818589 w 3921012"/>
              <a:gd name="connsiteY79" fmla="*/ 2782194 h 6134236"/>
              <a:gd name="connsiteX80" fmla="*/ 3850246 w 3921012"/>
              <a:gd name="connsiteY80" fmla="*/ 2836201 h 6134236"/>
              <a:gd name="connsiteX81" fmla="*/ 3878181 w 3921012"/>
              <a:gd name="connsiteY81" fmla="*/ 2893929 h 6134236"/>
              <a:gd name="connsiteX82" fmla="*/ 3900526 w 3921012"/>
              <a:gd name="connsiteY82" fmla="*/ 2949798 h 6134236"/>
              <a:gd name="connsiteX83" fmla="*/ 3915425 w 3921012"/>
              <a:gd name="connsiteY83" fmla="*/ 3007527 h 6134236"/>
              <a:gd name="connsiteX84" fmla="*/ 3921012 w 3921012"/>
              <a:gd name="connsiteY84" fmla="*/ 3067117 h 6134236"/>
              <a:gd name="connsiteX85" fmla="*/ 3915425 w 3921012"/>
              <a:gd name="connsiteY85" fmla="*/ 3126709 h 6134236"/>
              <a:gd name="connsiteX86" fmla="*/ 3900526 w 3921012"/>
              <a:gd name="connsiteY86" fmla="*/ 3184440 h 6134236"/>
              <a:gd name="connsiteX87" fmla="*/ 3878181 w 3921012"/>
              <a:gd name="connsiteY87" fmla="*/ 3240308 h 6134236"/>
              <a:gd name="connsiteX88" fmla="*/ 3850246 w 3921012"/>
              <a:gd name="connsiteY88" fmla="*/ 3298035 h 6134236"/>
              <a:gd name="connsiteX89" fmla="*/ 3818589 w 3921012"/>
              <a:gd name="connsiteY89" fmla="*/ 3352042 h 6134236"/>
              <a:gd name="connsiteX90" fmla="*/ 3785067 w 3921012"/>
              <a:gd name="connsiteY90" fmla="*/ 3407911 h 6134236"/>
              <a:gd name="connsiteX91" fmla="*/ 3755273 w 3921012"/>
              <a:gd name="connsiteY91" fmla="*/ 3463776 h 6134236"/>
              <a:gd name="connsiteX92" fmla="*/ 3725476 w 3921012"/>
              <a:gd name="connsiteY92" fmla="*/ 3519643 h 6134236"/>
              <a:gd name="connsiteX93" fmla="*/ 3703128 w 3921012"/>
              <a:gd name="connsiteY93" fmla="*/ 3573650 h 6134236"/>
              <a:gd name="connsiteX94" fmla="*/ 3688232 w 3921012"/>
              <a:gd name="connsiteY94" fmla="*/ 3631380 h 6134236"/>
              <a:gd name="connsiteX95" fmla="*/ 3680783 w 3921012"/>
              <a:gd name="connsiteY95" fmla="*/ 3689107 h 6134236"/>
              <a:gd name="connsiteX96" fmla="*/ 3680783 w 3921012"/>
              <a:gd name="connsiteY96" fmla="*/ 3750563 h 6134236"/>
              <a:gd name="connsiteX97" fmla="*/ 3684507 w 3921012"/>
              <a:gd name="connsiteY97" fmla="*/ 3813879 h 6134236"/>
              <a:gd name="connsiteX98" fmla="*/ 3691956 w 3921012"/>
              <a:gd name="connsiteY98" fmla="*/ 3877194 h 6134236"/>
              <a:gd name="connsiteX99" fmla="*/ 3701266 w 3921012"/>
              <a:gd name="connsiteY99" fmla="*/ 3940512 h 6134236"/>
              <a:gd name="connsiteX100" fmla="*/ 3708715 w 3921012"/>
              <a:gd name="connsiteY100" fmla="*/ 4003828 h 6134236"/>
              <a:gd name="connsiteX101" fmla="*/ 3714303 w 3921012"/>
              <a:gd name="connsiteY101" fmla="*/ 4067143 h 6134236"/>
              <a:gd name="connsiteX102" fmla="*/ 3712440 w 3921012"/>
              <a:gd name="connsiteY102" fmla="*/ 4126737 h 6134236"/>
              <a:gd name="connsiteX103" fmla="*/ 3704992 w 3921012"/>
              <a:gd name="connsiteY103" fmla="*/ 4184467 h 6134236"/>
              <a:gd name="connsiteX104" fmla="*/ 3688232 w 3921012"/>
              <a:gd name="connsiteY104" fmla="*/ 4240334 h 6134236"/>
              <a:gd name="connsiteX105" fmla="*/ 3664022 w 3921012"/>
              <a:gd name="connsiteY105" fmla="*/ 4286889 h 6134236"/>
              <a:gd name="connsiteX106" fmla="*/ 3632364 w 3921012"/>
              <a:gd name="connsiteY106" fmla="*/ 4331584 h 6134236"/>
              <a:gd name="connsiteX107" fmla="*/ 3595116 w 3921012"/>
              <a:gd name="connsiteY107" fmla="*/ 4370691 h 6134236"/>
              <a:gd name="connsiteX108" fmla="*/ 3552287 w 3921012"/>
              <a:gd name="connsiteY108" fmla="*/ 4409797 h 6134236"/>
              <a:gd name="connsiteX109" fmla="*/ 3507592 w 3921012"/>
              <a:gd name="connsiteY109" fmla="*/ 4445181 h 6134236"/>
              <a:gd name="connsiteX110" fmla="*/ 3461036 w 3921012"/>
              <a:gd name="connsiteY110" fmla="*/ 4480563 h 6134236"/>
              <a:gd name="connsiteX111" fmla="*/ 3412620 w 3921012"/>
              <a:gd name="connsiteY111" fmla="*/ 4515946 h 6134236"/>
              <a:gd name="connsiteX112" fmla="*/ 3367925 w 3921012"/>
              <a:gd name="connsiteY112" fmla="*/ 4551328 h 6134236"/>
              <a:gd name="connsiteX113" fmla="*/ 3325092 w 3921012"/>
              <a:gd name="connsiteY113" fmla="*/ 4588572 h 6134236"/>
              <a:gd name="connsiteX114" fmla="*/ 3287848 w 3921012"/>
              <a:gd name="connsiteY114" fmla="*/ 4631404 h 6134236"/>
              <a:gd name="connsiteX115" fmla="*/ 3254327 w 3921012"/>
              <a:gd name="connsiteY115" fmla="*/ 4672374 h 6134236"/>
              <a:gd name="connsiteX116" fmla="*/ 3228254 w 3921012"/>
              <a:gd name="connsiteY116" fmla="*/ 4718929 h 6134236"/>
              <a:gd name="connsiteX117" fmla="*/ 3205908 w 3921012"/>
              <a:gd name="connsiteY117" fmla="*/ 4769210 h 6134236"/>
              <a:gd name="connsiteX118" fmla="*/ 3187286 w 3921012"/>
              <a:gd name="connsiteY118" fmla="*/ 4823217 h 6134236"/>
              <a:gd name="connsiteX119" fmla="*/ 3170526 w 3921012"/>
              <a:gd name="connsiteY119" fmla="*/ 4879084 h 6134236"/>
              <a:gd name="connsiteX120" fmla="*/ 3155627 w 3921012"/>
              <a:gd name="connsiteY120" fmla="*/ 4934951 h 6134236"/>
              <a:gd name="connsiteX121" fmla="*/ 3140729 w 3921012"/>
              <a:gd name="connsiteY121" fmla="*/ 4992681 h 6134236"/>
              <a:gd name="connsiteX122" fmla="*/ 3123968 w 3921012"/>
              <a:gd name="connsiteY122" fmla="*/ 5046686 h 6134236"/>
              <a:gd name="connsiteX123" fmla="*/ 3105346 w 3921012"/>
              <a:gd name="connsiteY123" fmla="*/ 5100690 h 6134236"/>
              <a:gd name="connsiteX124" fmla="*/ 3083001 w 3921012"/>
              <a:gd name="connsiteY124" fmla="*/ 5150971 h 6134236"/>
              <a:gd name="connsiteX125" fmla="*/ 3055066 w 3921012"/>
              <a:gd name="connsiteY125" fmla="*/ 5195666 h 6134236"/>
              <a:gd name="connsiteX126" fmla="*/ 3021547 w 3921012"/>
              <a:gd name="connsiteY126" fmla="*/ 5236634 h 6134236"/>
              <a:gd name="connsiteX127" fmla="*/ 2980577 w 3921012"/>
              <a:gd name="connsiteY127" fmla="*/ 5270154 h 6134236"/>
              <a:gd name="connsiteX128" fmla="*/ 2935882 w 3921012"/>
              <a:gd name="connsiteY128" fmla="*/ 5298087 h 6134236"/>
              <a:gd name="connsiteX129" fmla="*/ 2885600 w 3921012"/>
              <a:gd name="connsiteY129" fmla="*/ 5320436 h 6134236"/>
              <a:gd name="connsiteX130" fmla="*/ 2831596 w 3921012"/>
              <a:gd name="connsiteY130" fmla="*/ 5339058 h 6134236"/>
              <a:gd name="connsiteX131" fmla="*/ 2777592 w 3921012"/>
              <a:gd name="connsiteY131" fmla="*/ 5355818 h 6134236"/>
              <a:gd name="connsiteX132" fmla="*/ 2719861 w 3921012"/>
              <a:gd name="connsiteY132" fmla="*/ 5370717 h 6134236"/>
              <a:gd name="connsiteX133" fmla="*/ 2663993 w 3921012"/>
              <a:gd name="connsiteY133" fmla="*/ 5385615 h 6134236"/>
              <a:gd name="connsiteX134" fmla="*/ 2608126 w 3921012"/>
              <a:gd name="connsiteY134" fmla="*/ 5402376 h 6134236"/>
              <a:gd name="connsiteX135" fmla="*/ 2554122 w 3921012"/>
              <a:gd name="connsiteY135" fmla="*/ 5420997 h 6134236"/>
              <a:gd name="connsiteX136" fmla="*/ 2503841 w 3921012"/>
              <a:gd name="connsiteY136" fmla="*/ 5443345 h 6134236"/>
              <a:gd name="connsiteX137" fmla="*/ 2457286 w 3921012"/>
              <a:gd name="connsiteY137" fmla="*/ 5469415 h 6134236"/>
              <a:gd name="connsiteX138" fmla="*/ 2416316 w 3921012"/>
              <a:gd name="connsiteY138" fmla="*/ 5502935 h 6134236"/>
              <a:gd name="connsiteX139" fmla="*/ 2373484 w 3921012"/>
              <a:gd name="connsiteY139" fmla="*/ 5540181 h 6134236"/>
              <a:gd name="connsiteX140" fmla="*/ 2336238 w 3921012"/>
              <a:gd name="connsiteY140" fmla="*/ 5583013 h 6134236"/>
              <a:gd name="connsiteX141" fmla="*/ 2300856 w 3921012"/>
              <a:gd name="connsiteY141" fmla="*/ 5627707 h 6134236"/>
              <a:gd name="connsiteX142" fmla="*/ 2265473 w 3921012"/>
              <a:gd name="connsiteY142" fmla="*/ 5674261 h 6134236"/>
              <a:gd name="connsiteX143" fmla="*/ 2230090 w 3921012"/>
              <a:gd name="connsiteY143" fmla="*/ 5720818 h 6134236"/>
              <a:gd name="connsiteX144" fmla="*/ 2194708 w 3921012"/>
              <a:gd name="connsiteY144" fmla="*/ 5765512 h 6134236"/>
              <a:gd name="connsiteX145" fmla="*/ 2155600 w 3921012"/>
              <a:gd name="connsiteY145" fmla="*/ 5808344 h 6134236"/>
              <a:gd name="connsiteX146" fmla="*/ 2116492 w 3921012"/>
              <a:gd name="connsiteY146" fmla="*/ 5845588 h 6134236"/>
              <a:gd name="connsiteX147" fmla="*/ 2071800 w 3921012"/>
              <a:gd name="connsiteY147" fmla="*/ 5877246 h 6134236"/>
              <a:gd name="connsiteX148" fmla="*/ 2025244 w 3921012"/>
              <a:gd name="connsiteY148" fmla="*/ 5901456 h 6134236"/>
              <a:gd name="connsiteX149" fmla="*/ 1969375 w 3921012"/>
              <a:gd name="connsiteY149" fmla="*/ 5918217 h 6134236"/>
              <a:gd name="connsiteX150" fmla="*/ 1911645 w 3921012"/>
              <a:gd name="connsiteY150" fmla="*/ 5925666 h 6134236"/>
              <a:gd name="connsiteX151" fmla="*/ 1852054 w 3921012"/>
              <a:gd name="connsiteY151" fmla="*/ 5927528 h 6134236"/>
              <a:gd name="connsiteX152" fmla="*/ 1788737 w 3921012"/>
              <a:gd name="connsiteY152" fmla="*/ 5921940 h 6134236"/>
              <a:gd name="connsiteX153" fmla="*/ 1725421 w 3921012"/>
              <a:gd name="connsiteY153" fmla="*/ 5914492 h 6134236"/>
              <a:gd name="connsiteX154" fmla="*/ 1662104 w 3921012"/>
              <a:gd name="connsiteY154" fmla="*/ 5905180 h 6134236"/>
              <a:gd name="connsiteX155" fmla="*/ 1598788 w 3921012"/>
              <a:gd name="connsiteY155" fmla="*/ 5897733 h 6134236"/>
              <a:gd name="connsiteX156" fmla="*/ 1535470 w 3921012"/>
              <a:gd name="connsiteY156" fmla="*/ 5894007 h 6134236"/>
              <a:gd name="connsiteX157" fmla="*/ 1474016 w 3921012"/>
              <a:gd name="connsiteY157" fmla="*/ 5894007 h 6134236"/>
              <a:gd name="connsiteX158" fmla="*/ 1416288 w 3921012"/>
              <a:gd name="connsiteY158" fmla="*/ 5901456 h 6134236"/>
              <a:gd name="connsiteX159" fmla="*/ 1356696 w 3921012"/>
              <a:gd name="connsiteY159" fmla="*/ 5916355 h 6134236"/>
              <a:gd name="connsiteX160" fmla="*/ 1302690 w 3921012"/>
              <a:gd name="connsiteY160" fmla="*/ 5938700 h 6134236"/>
              <a:gd name="connsiteX161" fmla="*/ 1246824 w 3921012"/>
              <a:gd name="connsiteY161" fmla="*/ 5968497 h 6134236"/>
              <a:gd name="connsiteX162" fmla="*/ 1190957 w 3921012"/>
              <a:gd name="connsiteY162" fmla="*/ 5998294 h 6134236"/>
              <a:gd name="connsiteX163" fmla="*/ 1135088 w 3921012"/>
              <a:gd name="connsiteY163" fmla="*/ 6031813 h 6134236"/>
              <a:gd name="connsiteX164" fmla="*/ 1081082 w 3921012"/>
              <a:gd name="connsiteY164" fmla="*/ 6063472 h 6134236"/>
              <a:gd name="connsiteX165" fmla="*/ 1023354 w 3921012"/>
              <a:gd name="connsiteY165" fmla="*/ 6091405 h 6134236"/>
              <a:gd name="connsiteX166" fmla="*/ 967486 w 3921012"/>
              <a:gd name="connsiteY166" fmla="*/ 6113753 h 6134236"/>
              <a:gd name="connsiteX167" fmla="*/ 909755 w 3921012"/>
              <a:gd name="connsiteY167" fmla="*/ 6128651 h 6134236"/>
              <a:gd name="connsiteX168" fmla="*/ 850165 w 3921012"/>
              <a:gd name="connsiteY168" fmla="*/ 6134236 h 6134236"/>
              <a:gd name="connsiteX169" fmla="*/ 790573 w 3921012"/>
              <a:gd name="connsiteY169" fmla="*/ 6128651 h 6134236"/>
              <a:gd name="connsiteX170" fmla="*/ 732843 w 3921012"/>
              <a:gd name="connsiteY170" fmla="*/ 6113753 h 6134236"/>
              <a:gd name="connsiteX171" fmla="*/ 676977 w 3921012"/>
              <a:gd name="connsiteY171" fmla="*/ 6091405 h 6134236"/>
              <a:gd name="connsiteX172" fmla="*/ 619247 w 3921012"/>
              <a:gd name="connsiteY172" fmla="*/ 6063472 h 6134236"/>
              <a:gd name="connsiteX173" fmla="*/ 565240 w 3921012"/>
              <a:gd name="connsiteY173" fmla="*/ 6031813 h 6134236"/>
              <a:gd name="connsiteX174" fmla="*/ 509373 w 3921012"/>
              <a:gd name="connsiteY174" fmla="*/ 5998294 h 6134236"/>
              <a:gd name="connsiteX175" fmla="*/ 453505 w 3921012"/>
              <a:gd name="connsiteY175" fmla="*/ 5968497 h 6134236"/>
              <a:gd name="connsiteX176" fmla="*/ 397639 w 3921012"/>
              <a:gd name="connsiteY176" fmla="*/ 5938700 h 6134236"/>
              <a:gd name="connsiteX177" fmla="*/ 341772 w 3921012"/>
              <a:gd name="connsiteY177" fmla="*/ 5916355 h 6134236"/>
              <a:gd name="connsiteX178" fmla="*/ 284042 w 3921012"/>
              <a:gd name="connsiteY178" fmla="*/ 5901456 h 6134236"/>
              <a:gd name="connsiteX179" fmla="*/ 226312 w 3921012"/>
              <a:gd name="connsiteY179" fmla="*/ 5894007 h 6134236"/>
              <a:gd name="connsiteX180" fmla="*/ 164856 w 3921012"/>
              <a:gd name="connsiteY180" fmla="*/ 5894007 h 6134236"/>
              <a:gd name="connsiteX181" fmla="*/ 101540 w 3921012"/>
              <a:gd name="connsiteY181" fmla="*/ 5897733 h 6134236"/>
              <a:gd name="connsiteX182" fmla="*/ 38225 w 3921012"/>
              <a:gd name="connsiteY182" fmla="*/ 5905180 h 6134236"/>
              <a:gd name="connsiteX183" fmla="*/ 0 w 3921012"/>
              <a:gd name="connsiteY183" fmla="*/ 5910802 h 6134236"/>
              <a:gd name="connsiteX184" fmla="*/ 0 w 3921012"/>
              <a:gd name="connsiteY184" fmla="*/ 223436 h 6134236"/>
              <a:gd name="connsiteX185" fmla="*/ 38225 w 3921012"/>
              <a:gd name="connsiteY185" fmla="*/ 229057 h 6134236"/>
              <a:gd name="connsiteX186" fmla="*/ 101540 w 3921012"/>
              <a:gd name="connsiteY186" fmla="*/ 236507 h 6134236"/>
              <a:gd name="connsiteX187" fmla="*/ 164856 w 3921012"/>
              <a:gd name="connsiteY187" fmla="*/ 240230 h 6134236"/>
              <a:gd name="connsiteX188" fmla="*/ 226312 w 3921012"/>
              <a:gd name="connsiteY188" fmla="*/ 240230 h 6134236"/>
              <a:gd name="connsiteX189" fmla="*/ 284042 w 3921012"/>
              <a:gd name="connsiteY189" fmla="*/ 232780 h 6134236"/>
              <a:gd name="connsiteX190" fmla="*/ 341772 w 3921012"/>
              <a:gd name="connsiteY190" fmla="*/ 217882 h 6134236"/>
              <a:gd name="connsiteX191" fmla="*/ 397639 w 3921012"/>
              <a:gd name="connsiteY191" fmla="*/ 195536 h 6134236"/>
              <a:gd name="connsiteX192" fmla="*/ 453505 w 3921012"/>
              <a:gd name="connsiteY192" fmla="*/ 165739 h 6134236"/>
              <a:gd name="connsiteX193" fmla="*/ 509373 w 3921012"/>
              <a:gd name="connsiteY193" fmla="*/ 135944 h 6134236"/>
              <a:gd name="connsiteX194" fmla="*/ 565240 w 3921012"/>
              <a:gd name="connsiteY194" fmla="*/ 102423 h 6134236"/>
              <a:gd name="connsiteX195" fmla="*/ 619247 w 3921012"/>
              <a:gd name="connsiteY195" fmla="*/ 70765 h 6134236"/>
              <a:gd name="connsiteX196" fmla="*/ 676977 w 3921012"/>
              <a:gd name="connsiteY196" fmla="*/ 42831 h 6134236"/>
              <a:gd name="connsiteX197" fmla="*/ 732843 w 3921012"/>
              <a:gd name="connsiteY197" fmla="*/ 20484 h 6134236"/>
              <a:gd name="connsiteX198" fmla="*/ 790573 w 3921012"/>
              <a:gd name="connsiteY198" fmla="*/ 5585 h 613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3921012" h="6134236">
                <a:moveTo>
                  <a:pt x="850165" y="0"/>
                </a:moveTo>
                <a:lnTo>
                  <a:pt x="909755" y="5585"/>
                </a:lnTo>
                <a:lnTo>
                  <a:pt x="967486" y="20484"/>
                </a:lnTo>
                <a:lnTo>
                  <a:pt x="1023354" y="42831"/>
                </a:lnTo>
                <a:lnTo>
                  <a:pt x="1081082" y="70765"/>
                </a:lnTo>
                <a:lnTo>
                  <a:pt x="1135088" y="102423"/>
                </a:lnTo>
                <a:lnTo>
                  <a:pt x="1190957" y="135944"/>
                </a:lnTo>
                <a:lnTo>
                  <a:pt x="1246824" y="165739"/>
                </a:lnTo>
                <a:lnTo>
                  <a:pt x="1302690" y="195536"/>
                </a:lnTo>
                <a:lnTo>
                  <a:pt x="1356696" y="217882"/>
                </a:lnTo>
                <a:lnTo>
                  <a:pt x="1416288" y="232780"/>
                </a:lnTo>
                <a:lnTo>
                  <a:pt x="1474016" y="240230"/>
                </a:lnTo>
                <a:lnTo>
                  <a:pt x="1535470" y="240230"/>
                </a:lnTo>
                <a:lnTo>
                  <a:pt x="1598788" y="236507"/>
                </a:lnTo>
                <a:lnTo>
                  <a:pt x="1662104" y="229057"/>
                </a:lnTo>
                <a:lnTo>
                  <a:pt x="1725421" y="219746"/>
                </a:lnTo>
                <a:lnTo>
                  <a:pt x="1788737" y="212297"/>
                </a:lnTo>
                <a:lnTo>
                  <a:pt x="1852054" y="206709"/>
                </a:lnTo>
                <a:lnTo>
                  <a:pt x="1911645" y="208571"/>
                </a:lnTo>
                <a:lnTo>
                  <a:pt x="1969375" y="216020"/>
                </a:lnTo>
                <a:lnTo>
                  <a:pt x="2025244" y="232780"/>
                </a:lnTo>
                <a:lnTo>
                  <a:pt x="2071800" y="256990"/>
                </a:lnTo>
                <a:lnTo>
                  <a:pt x="2116492" y="288649"/>
                </a:lnTo>
                <a:lnTo>
                  <a:pt x="2155600" y="325893"/>
                </a:lnTo>
                <a:lnTo>
                  <a:pt x="2194708" y="368724"/>
                </a:lnTo>
                <a:lnTo>
                  <a:pt x="2230090" y="413418"/>
                </a:lnTo>
                <a:lnTo>
                  <a:pt x="2265473" y="459975"/>
                </a:lnTo>
                <a:lnTo>
                  <a:pt x="2300856" y="506531"/>
                </a:lnTo>
                <a:lnTo>
                  <a:pt x="2336238" y="551224"/>
                </a:lnTo>
                <a:lnTo>
                  <a:pt x="2373484" y="594055"/>
                </a:lnTo>
                <a:lnTo>
                  <a:pt x="2416316" y="631302"/>
                </a:lnTo>
                <a:lnTo>
                  <a:pt x="2457286" y="664823"/>
                </a:lnTo>
                <a:lnTo>
                  <a:pt x="2503841" y="690892"/>
                </a:lnTo>
                <a:lnTo>
                  <a:pt x="2554122" y="713239"/>
                </a:lnTo>
                <a:lnTo>
                  <a:pt x="2608126" y="731862"/>
                </a:lnTo>
                <a:lnTo>
                  <a:pt x="2663993" y="748622"/>
                </a:lnTo>
                <a:lnTo>
                  <a:pt x="2719861" y="763521"/>
                </a:lnTo>
                <a:lnTo>
                  <a:pt x="2777592" y="778419"/>
                </a:lnTo>
                <a:lnTo>
                  <a:pt x="2831596" y="795179"/>
                </a:lnTo>
                <a:lnTo>
                  <a:pt x="2885600" y="813801"/>
                </a:lnTo>
                <a:lnTo>
                  <a:pt x="2935882" y="836149"/>
                </a:lnTo>
                <a:lnTo>
                  <a:pt x="2980577" y="864082"/>
                </a:lnTo>
                <a:lnTo>
                  <a:pt x="3021547" y="897603"/>
                </a:lnTo>
                <a:lnTo>
                  <a:pt x="3055066" y="938572"/>
                </a:lnTo>
                <a:lnTo>
                  <a:pt x="3083001" y="983266"/>
                </a:lnTo>
                <a:lnTo>
                  <a:pt x="3105346" y="1033545"/>
                </a:lnTo>
                <a:lnTo>
                  <a:pt x="3123968" y="1087552"/>
                </a:lnTo>
                <a:lnTo>
                  <a:pt x="3140729" y="1141556"/>
                </a:lnTo>
                <a:lnTo>
                  <a:pt x="3155627" y="1199286"/>
                </a:lnTo>
                <a:lnTo>
                  <a:pt x="3170526" y="1255152"/>
                </a:lnTo>
                <a:lnTo>
                  <a:pt x="3187286" y="1311021"/>
                </a:lnTo>
                <a:lnTo>
                  <a:pt x="3205908" y="1365026"/>
                </a:lnTo>
                <a:lnTo>
                  <a:pt x="3228254" y="1415308"/>
                </a:lnTo>
                <a:lnTo>
                  <a:pt x="3254327" y="1461863"/>
                </a:lnTo>
                <a:lnTo>
                  <a:pt x="3287848" y="1502833"/>
                </a:lnTo>
                <a:lnTo>
                  <a:pt x="3325092" y="1545665"/>
                </a:lnTo>
                <a:lnTo>
                  <a:pt x="3367925" y="1582909"/>
                </a:lnTo>
                <a:lnTo>
                  <a:pt x="3412620" y="1618291"/>
                </a:lnTo>
                <a:lnTo>
                  <a:pt x="3461036" y="1653673"/>
                </a:lnTo>
                <a:lnTo>
                  <a:pt x="3507592" y="1689056"/>
                </a:lnTo>
                <a:lnTo>
                  <a:pt x="3552287" y="1724441"/>
                </a:lnTo>
                <a:lnTo>
                  <a:pt x="3595116" y="1763547"/>
                </a:lnTo>
                <a:lnTo>
                  <a:pt x="3632364" y="1802654"/>
                </a:lnTo>
                <a:lnTo>
                  <a:pt x="3664022" y="1847348"/>
                </a:lnTo>
                <a:lnTo>
                  <a:pt x="3688232" y="1893903"/>
                </a:lnTo>
                <a:lnTo>
                  <a:pt x="3704992" y="1949772"/>
                </a:lnTo>
                <a:lnTo>
                  <a:pt x="3712440" y="2007501"/>
                </a:lnTo>
                <a:lnTo>
                  <a:pt x="3714303" y="2067093"/>
                </a:lnTo>
                <a:lnTo>
                  <a:pt x="3708715" y="2130409"/>
                </a:lnTo>
                <a:lnTo>
                  <a:pt x="3701266" y="2193724"/>
                </a:lnTo>
                <a:lnTo>
                  <a:pt x="3691956" y="2257042"/>
                </a:lnTo>
                <a:lnTo>
                  <a:pt x="3684507" y="2320357"/>
                </a:lnTo>
                <a:lnTo>
                  <a:pt x="3680783" y="2383675"/>
                </a:lnTo>
                <a:lnTo>
                  <a:pt x="3680783" y="2445129"/>
                </a:lnTo>
                <a:lnTo>
                  <a:pt x="3688232" y="2502857"/>
                </a:lnTo>
                <a:lnTo>
                  <a:pt x="3703128" y="2560587"/>
                </a:lnTo>
                <a:lnTo>
                  <a:pt x="3725476" y="2614594"/>
                </a:lnTo>
                <a:lnTo>
                  <a:pt x="3755273" y="2670460"/>
                </a:lnTo>
                <a:lnTo>
                  <a:pt x="3785067" y="2726328"/>
                </a:lnTo>
                <a:lnTo>
                  <a:pt x="3818589" y="2782194"/>
                </a:lnTo>
                <a:lnTo>
                  <a:pt x="3850246" y="2836201"/>
                </a:lnTo>
                <a:lnTo>
                  <a:pt x="3878181" y="2893929"/>
                </a:lnTo>
                <a:lnTo>
                  <a:pt x="3900526" y="2949798"/>
                </a:lnTo>
                <a:lnTo>
                  <a:pt x="3915425" y="3007527"/>
                </a:lnTo>
                <a:lnTo>
                  <a:pt x="3921012" y="3067117"/>
                </a:lnTo>
                <a:lnTo>
                  <a:pt x="3915425" y="3126709"/>
                </a:lnTo>
                <a:lnTo>
                  <a:pt x="3900526" y="3184440"/>
                </a:lnTo>
                <a:lnTo>
                  <a:pt x="3878181" y="3240308"/>
                </a:lnTo>
                <a:lnTo>
                  <a:pt x="3850246" y="3298035"/>
                </a:lnTo>
                <a:lnTo>
                  <a:pt x="3818589" y="3352042"/>
                </a:lnTo>
                <a:lnTo>
                  <a:pt x="3785067" y="3407911"/>
                </a:lnTo>
                <a:lnTo>
                  <a:pt x="3755273" y="3463776"/>
                </a:lnTo>
                <a:lnTo>
                  <a:pt x="3725476" y="3519643"/>
                </a:lnTo>
                <a:lnTo>
                  <a:pt x="3703128" y="3573650"/>
                </a:lnTo>
                <a:lnTo>
                  <a:pt x="3688232" y="3631380"/>
                </a:lnTo>
                <a:lnTo>
                  <a:pt x="3680783" y="3689107"/>
                </a:lnTo>
                <a:lnTo>
                  <a:pt x="3680783" y="3750563"/>
                </a:lnTo>
                <a:lnTo>
                  <a:pt x="3684507" y="3813879"/>
                </a:lnTo>
                <a:lnTo>
                  <a:pt x="3691956" y="3877194"/>
                </a:lnTo>
                <a:lnTo>
                  <a:pt x="3701266" y="3940512"/>
                </a:lnTo>
                <a:lnTo>
                  <a:pt x="3708715" y="4003828"/>
                </a:lnTo>
                <a:lnTo>
                  <a:pt x="3714303" y="4067143"/>
                </a:lnTo>
                <a:lnTo>
                  <a:pt x="3712440" y="4126737"/>
                </a:lnTo>
                <a:lnTo>
                  <a:pt x="3704992" y="4184467"/>
                </a:lnTo>
                <a:lnTo>
                  <a:pt x="3688232" y="4240334"/>
                </a:lnTo>
                <a:lnTo>
                  <a:pt x="3664022" y="4286889"/>
                </a:lnTo>
                <a:lnTo>
                  <a:pt x="3632364" y="4331584"/>
                </a:lnTo>
                <a:lnTo>
                  <a:pt x="3595116" y="4370691"/>
                </a:lnTo>
                <a:lnTo>
                  <a:pt x="3552287" y="4409797"/>
                </a:lnTo>
                <a:lnTo>
                  <a:pt x="3507592" y="4445181"/>
                </a:lnTo>
                <a:lnTo>
                  <a:pt x="3461036" y="4480563"/>
                </a:lnTo>
                <a:lnTo>
                  <a:pt x="3412620" y="4515946"/>
                </a:lnTo>
                <a:lnTo>
                  <a:pt x="3367925" y="4551328"/>
                </a:lnTo>
                <a:lnTo>
                  <a:pt x="3325092" y="4588572"/>
                </a:lnTo>
                <a:lnTo>
                  <a:pt x="3287848" y="4631404"/>
                </a:lnTo>
                <a:lnTo>
                  <a:pt x="3254327" y="4672374"/>
                </a:lnTo>
                <a:lnTo>
                  <a:pt x="3228254" y="4718929"/>
                </a:lnTo>
                <a:lnTo>
                  <a:pt x="3205908" y="4769210"/>
                </a:lnTo>
                <a:lnTo>
                  <a:pt x="3187286" y="4823217"/>
                </a:lnTo>
                <a:lnTo>
                  <a:pt x="3170526" y="4879084"/>
                </a:lnTo>
                <a:lnTo>
                  <a:pt x="3155627" y="4934951"/>
                </a:lnTo>
                <a:lnTo>
                  <a:pt x="3140729" y="4992681"/>
                </a:lnTo>
                <a:lnTo>
                  <a:pt x="3123968" y="5046686"/>
                </a:lnTo>
                <a:lnTo>
                  <a:pt x="3105346" y="5100690"/>
                </a:lnTo>
                <a:lnTo>
                  <a:pt x="3083001" y="5150971"/>
                </a:lnTo>
                <a:lnTo>
                  <a:pt x="3055066" y="5195666"/>
                </a:lnTo>
                <a:lnTo>
                  <a:pt x="3021547" y="5236634"/>
                </a:lnTo>
                <a:lnTo>
                  <a:pt x="2980577" y="5270154"/>
                </a:lnTo>
                <a:lnTo>
                  <a:pt x="2935882" y="5298087"/>
                </a:lnTo>
                <a:lnTo>
                  <a:pt x="2885600" y="5320436"/>
                </a:lnTo>
                <a:lnTo>
                  <a:pt x="2831596" y="5339058"/>
                </a:lnTo>
                <a:lnTo>
                  <a:pt x="2777592" y="5355818"/>
                </a:lnTo>
                <a:lnTo>
                  <a:pt x="2719861" y="5370717"/>
                </a:lnTo>
                <a:lnTo>
                  <a:pt x="2663993" y="5385615"/>
                </a:lnTo>
                <a:lnTo>
                  <a:pt x="2608126" y="5402376"/>
                </a:lnTo>
                <a:lnTo>
                  <a:pt x="2554122" y="5420997"/>
                </a:lnTo>
                <a:lnTo>
                  <a:pt x="2503841" y="5443345"/>
                </a:lnTo>
                <a:lnTo>
                  <a:pt x="2457286" y="5469415"/>
                </a:lnTo>
                <a:lnTo>
                  <a:pt x="2416316" y="5502935"/>
                </a:lnTo>
                <a:lnTo>
                  <a:pt x="2373484" y="5540181"/>
                </a:lnTo>
                <a:lnTo>
                  <a:pt x="2336238" y="5583013"/>
                </a:lnTo>
                <a:lnTo>
                  <a:pt x="2300856" y="5627707"/>
                </a:lnTo>
                <a:lnTo>
                  <a:pt x="2265473" y="5674261"/>
                </a:lnTo>
                <a:lnTo>
                  <a:pt x="2230090" y="5720818"/>
                </a:lnTo>
                <a:lnTo>
                  <a:pt x="2194708" y="5765512"/>
                </a:lnTo>
                <a:lnTo>
                  <a:pt x="2155600" y="5808344"/>
                </a:lnTo>
                <a:lnTo>
                  <a:pt x="2116492" y="5845588"/>
                </a:lnTo>
                <a:lnTo>
                  <a:pt x="2071800" y="5877246"/>
                </a:lnTo>
                <a:lnTo>
                  <a:pt x="2025244" y="5901456"/>
                </a:lnTo>
                <a:lnTo>
                  <a:pt x="1969375" y="5918217"/>
                </a:lnTo>
                <a:lnTo>
                  <a:pt x="1911645" y="5925666"/>
                </a:lnTo>
                <a:lnTo>
                  <a:pt x="1852054" y="5927528"/>
                </a:lnTo>
                <a:lnTo>
                  <a:pt x="1788737" y="5921940"/>
                </a:lnTo>
                <a:lnTo>
                  <a:pt x="1725421" y="5914492"/>
                </a:lnTo>
                <a:lnTo>
                  <a:pt x="1662104" y="5905180"/>
                </a:lnTo>
                <a:lnTo>
                  <a:pt x="1598788" y="5897733"/>
                </a:lnTo>
                <a:lnTo>
                  <a:pt x="1535470" y="5894007"/>
                </a:lnTo>
                <a:lnTo>
                  <a:pt x="1474016" y="5894007"/>
                </a:lnTo>
                <a:lnTo>
                  <a:pt x="1416288" y="5901456"/>
                </a:lnTo>
                <a:lnTo>
                  <a:pt x="1356696" y="5916355"/>
                </a:lnTo>
                <a:lnTo>
                  <a:pt x="1302690" y="5938700"/>
                </a:lnTo>
                <a:lnTo>
                  <a:pt x="1246824" y="5968497"/>
                </a:lnTo>
                <a:lnTo>
                  <a:pt x="1190957" y="5998294"/>
                </a:lnTo>
                <a:lnTo>
                  <a:pt x="1135088" y="6031813"/>
                </a:lnTo>
                <a:lnTo>
                  <a:pt x="1081082" y="6063472"/>
                </a:lnTo>
                <a:lnTo>
                  <a:pt x="1023354" y="6091405"/>
                </a:lnTo>
                <a:lnTo>
                  <a:pt x="967486" y="6113753"/>
                </a:lnTo>
                <a:lnTo>
                  <a:pt x="909755" y="6128651"/>
                </a:lnTo>
                <a:lnTo>
                  <a:pt x="850165" y="6134236"/>
                </a:lnTo>
                <a:lnTo>
                  <a:pt x="790573" y="6128651"/>
                </a:lnTo>
                <a:lnTo>
                  <a:pt x="732843" y="6113753"/>
                </a:lnTo>
                <a:lnTo>
                  <a:pt x="676977" y="6091405"/>
                </a:lnTo>
                <a:lnTo>
                  <a:pt x="619247" y="6063472"/>
                </a:lnTo>
                <a:lnTo>
                  <a:pt x="565240" y="6031813"/>
                </a:lnTo>
                <a:lnTo>
                  <a:pt x="509373" y="5998294"/>
                </a:lnTo>
                <a:lnTo>
                  <a:pt x="453505" y="5968497"/>
                </a:lnTo>
                <a:lnTo>
                  <a:pt x="397639" y="5938700"/>
                </a:lnTo>
                <a:lnTo>
                  <a:pt x="341772" y="5916355"/>
                </a:lnTo>
                <a:lnTo>
                  <a:pt x="284042" y="5901456"/>
                </a:lnTo>
                <a:lnTo>
                  <a:pt x="226312" y="5894007"/>
                </a:lnTo>
                <a:lnTo>
                  <a:pt x="164856" y="5894007"/>
                </a:lnTo>
                <a:lnTo>
                  <a:pt x="101540" y="5897733"/>
                </a:lnTo>
                <a:lnTo>
                  <a:pt x="38225" y="5905180"/>
                </a:lnTo>
                <a:lnTo>
                  <a:pt x="0" y="5910802"/>
                </a:lnTo>
                <a:lnTo>
                  <a:pt x="0" y="223436"/>
                </a:lnTo>
                <a:lnTo>
                  <a:pt x="38225" y="229057"/>
                </a:lnTo>
                <a:lnTo>
                  <a:pt x="101540" y="236507"/>
                </a:lnTo>
                <a:lnTo>
                  <a:pt x="164856" y="240230"/>
                </a:lnTo>
                <a:lnTo>
                  <a:pt x="226312" y="240230"/>
                </a:lnTo>
                <a:lnTo>
                  <a:pt x="284042" y="232780"/>
                </a:lnTo>
                <a:lnTo>
                  <a:pt x="341772" y="217882"/>
                </a:lnTo>
                <a:lnTo>
                  <a:pt x="397639" y="195536"/>
                </a:lnTo>
                <a:lnTo>
                  <a:pt x="453505" y="165739"/>
                </a:lnTo>
                <a:lnTo>
                  <a:pt x="509373" y="135944"/>
                </a:lnTo>
                <a:lnTo>
                  <a:pt x="565240" y="102423"/>
                </a:lnTo>
                <a:lnTo>
                  <a:pt x="619247" y="70765"/>
                </a:lnTo>
                <a:lnTo>
                  <a:pt x="676977" y="42831"/>
                </a:lnTo>
                <a:lnTo>
                  <a:pt x="732843" y="20484"/>
                </a:lnTo>
                <a:lnTo>
                  <a:pt x="790573" y="5585"/>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22" name="Freeform: Shape 21">
            <a:extLst>
              <a:ext uri="{FF2B5EF4-FFF2-40B4-BE49-F238E27FC236}">
                <a16:creationId xmlns:a16="http://schemas.microsoft.com/office/drawing/2014/main" id="{CE01DAD9-84CC-49BC-B4E7-A19C629AF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8534" y="1"/>
            <a:ext cx="3647201" cy="2923699"/>
          </a:xfrm>
          <a:custGeom>
            <a:avLst/>
            <a:gdLst>
              <a:gd name="connsiteX0" fmla="*/ 452683 w 3647201"/>
              <a:gd name="connsiteY0" fmla="*/ 0 h 2923699"/>
              <a:gd name="connsiteX1" fmla="*/ 3194519 w 3647201"/>
              <a:gd name="connsiteY1" fmla="*/ 0 h 2923699"/>
              <a:gd name="connsiteX2" fmla="*/ 3201530 w 3647201"/>
              <a:gd name="connsiteY2" fmla="*/ 26292 h 2923699"/>
              <a:gd name="connsiteX3" fmla="*/ 3211483 w 3647201"/>
              <a:gd name="connsiteY3" fmla="*/ 59469 h 2923699"/>
              <a:gd name="connsiteX4" fmla="*/ 3222542 w 3647201"/>
              <a:gd name="connsiteY4" fmla="*/ 91540 h 2923699"/>
              <a:gd name="connsiteX5" fmla="*/ 3235812 w 3647201"/>
              <a:gd name="connsiteY5" fmla="*/ 121399 h 2923699"/>
              <a:gd name="connsiteX6" fmla="*/ 3251295 w 3647201"/>
              <a:gd name="connsiteY6" fmla="*/ 149045 h 2923699"/>
              <a:gd name="connsiteX7" fmla="*/ 3271201 w 3647201"/>
              <a:gd name="connsiteY7" fmla="*/ 173375 h 2923699"/>
              <a:gd name="connsiteX8" fmla="*/ 3293318 w 3647201"/>
              <a:gd name="connsiteY8" fmla="*/ 198810 h 2923699"/>
              <a:gd name="connsiteX9" fmla="*/ 3318754 w 3647201"/>
              <a:gd name="connsiteY9" fmla="*/ 220927 h 2923699"/>
              <a:gd name="connsiteX10" fmla="*/ 3345296 w 3647201"/>
              <a:gd name="connsiteY10" fmla="*/ 241939 h 2923699"/>
              <a:gd name="connsiteX11" fmla="*/ 3374048 w 3647201"/>
              <a:gd name="connsiteY11" fmla="*/ 262950 h 2923699"/>
              <a:gd name="connsiteX12" fmla="*/ 3401695 w 3647201"/>
              <a:gd name="connsiteY12" fmla="*/ 283962 h 2923699"/>
              <a:gd name="connsiteX13" fmla="*/ 3428236 w 3647201"/>
              <a:gd name="connsiteY13" fmla="*/ 304975 h 2923699"/>
              <a:gd name="connsiteX14" fmla="*/ 3453670 w 3647201"/>
              <a:gd name="connsiteY14" fmla="*/ 328198 h 2923699"/>
              <a:gd name="connsiteX15" fmla="*/ 3475789 w 3647201"/>
              <a:gd name="connsiteY15" fmla="*/ 351422 h 2923699"/>
              <a:gd name="connsiteX16" fmla="*/ 3494590 w 3647201"/>
              <a:gd name="connsiteY16" fmla="*/ 377963 h 2923699"/>
              <a:gd name="connsiteX17" fmla="*/ 3508966 w 3647201"/>
              <a:gd name="connsiteY17" fmla="*/ 405609 h 2923699"/>
              <a:gd name="connsiteX18" fmla="*/ 3518919 w 3647201"/>
              <a:gd name="connsiteY18" fmla="*/ 438786 h 2923699"/>
              <a:gd name="connsiteX19" fmla="*/ 3523342 w 3647201"/>
              <a:gd name="connsiteY19" fmla="*/ 473069 h 2923699"/>
              <a:gd name="connsiteX20" fmla="*/ 3524448 w 3647201"/>
              <a:gd name="connsiteY20" fmla="*/ 508457 h 2923699"/>
              <a:gd name="connsiteX21" fmla="*/ 3521130 w 3647201"/>
              <a:gd name="connsiteY21" fmla="*/ 546056 h 2923699"/>
              <a:gd name="connsiteX22" fmla="*/ 3516707 w 3647201"/>
              <a:gd name="connsiteY22" fmla="*/ 583656 h 2923699"/>
              <a:gd name="connsiteX23" fmla="*/ 3511178 w 3647201"/>
              <a:gd name="connsiteY23" fmla="*/ 621256 h 2923699"/>
              <a:gd name="connsiteX24" fmla="*/ 3506754 w 3647201"/>
              <a:gd name="connsiteY24" fmla="*/ 658856 h 2923699"/>
              <a:gd name="connsiteX25" fmla="*/ 3504543 w 3647201"/>
              <a:gd name="connsiteY25" fmla="*/ 696457 h 2923699"/>
              <a:gd name="connsiteX26" fmla="*/ 3504543 w 3647201"/>
              <a:gd name="connsiteY26" fmla="*/ 732951 h 2923699"/>
              <a:gd name="connsiteX27" fmla="*/ 3508966 w 3647201"/>
              <a:gd name="connsiteY27" fmla="*/ 767232 h 2923699"/>
              <a:gd name="connsiteX28" fmla="*/ 3517812 w 3647201"/>
              <a:gd name="connsiteY28" fmla="*/ 801514 h 2923699"/>
              <a:gd name="connsiteX29" fmla="*/ 3531083 w 3647201"/>
              <a:gd name="connsiteY29" fmla="*/ 833586 h 2923699"/>
              <a:gd name="connsiteX30" fmla="*/ 3548778 w 3647201"/>
              <a:gd name="connsiteY30" fmla="*/ 866762 h 2923699"/>
              <a:gd name="connsiteX31" fmla="*/ 3566471 w 3647201"/>
              <a:gd name="connsiteY31" fmla="*/ 899939 h 2923699"/>
              <a:gd name="connsiteX32" fmla="*/ 3586378 w 3647201"/>
              <a:gd name="connsiteY32" fmla="*/ 933114 h 2923699"/>
              <a:gd name="connsiteX33" fmla="*/ 3605177 w 3647201"/>
              <a:gd name="connsiteY33" fmla="*/ 965186 h 2923699"/>
              <a:gd name="connsiteX34" fmla="*/ 3621766 w 3647201"/>
              <a:gd name="connsiteY34" fmla="*/ 999467 h 2923699"/>
              <a:gd name="connsiteX35" fmla="*/ 3635036 w 3647201"/>
              <a:gd name="connsiteY35" fmla="*/ 1032644 h 2923699"/>
              <a:gd name="connsiteX36" fmla="*/ 3643883 w 3647201"/>
              <a:gd name="connsiteY36" fmla="*/ 1066926 h 2923699"/>
              <a:gd name="connsiteX37" fmla="*/ 3647201 w 3647201"/>
              <a:gd name="connsiteY37" fmla="*/ 1102314 h 2923699"/>
              <a:gd name="connsiteX38" fmla="*/ 3643883 w 3647201"/>
              <a:gd name="connsiteY38" fmla="*/ 1137702 h 2923699"/>
              <a:gd name="connsiteX39" fmla="*/ 3635036 w 3647201"/>
              <a:gd name="connsiteY39" fmla="*/ 1171985 h 2923699"/>
              <a:gd name="connsiteX40" fmla="*/ 3621766 w 3647201"/>
              <a:gd name="connsiteY40" fmla="*/ 1205162 h 2923699"/>
              <a:gd name="connsiteX41" fmla="*/ 3605177 w 3647201"/>
              <a:gd name="connsiteY41" fmla="*/ 1239443 h 2923699"/>
              <a:gd name="connsiteX42" fmla="*/ 3586378 w 3647201"/>
              <a:gd name="connsiteY42" fmla="*/ 1271514 h 2923699"/>
              <a:gd name="connsiteX43" fmla="*/ 3566471 w 3647201"/>
              <a:gd name="connsiteY43" fmla="*/ 1304691 h 2923699"/>
              <a:gd name="connsiteX44" fmla="*/ 3548778 w 3647201"/>
              <a:gd name="connsiteY44" fmla="*/ 1337867 h 2923699"/>
              <a:gd name="connsiteX45" fmla="*/ 3531083 w 3647201"/>
              <a:gd name="connsiteY45" fmla="*/ 1371043 h 2923699"/>
              <a:gd name="connsiteX46" fmla="*/ 3517812 w 3647201"/>
              <a:gd name="connsiteY46" fmla="*/ 1403114 h 2923699"/>
              <a:gd name="connsiteX47" fmla="*/ 3508966 w 3647201"/>
              <a:gd name="connsiteY47" fmla="*/ 1437397 h 2923699"/>
              <a:gd name="connsiteX48" fmla="*/ 3504543 w 3647201"/>
              <a:gd name="connsiteY48" fmla="*/ 1471678 h 2923699"/>
              <a:gd name="connsiteX49" fmla="*/ 3504543 w 3647201"/>
              <a:gd name="connsiteY49" fmla="*/ 1508173 h 2923699"/>
              <a:gd name="connsiteX50" fmla="*/ 3506754 w 3647201"/>
              <a:gd name="connsiteY50" fmla="*/ 1545772 h 2923699"/>
              <a:gd name="connsiteX51" fmla="*/ 3511178 w 3647201"/>
              <a:gd name="connsiteY51" fmla="*/ 1583372 h 2923699"/>
              <a:gd name="connsiteX52" fmla="*/ 3516707 w 3647201"/>
              <a:gd name="connsiteY52" fmla="*/ 1620972 h 2923699"/>
              <a:gd name="connsiteX53" fmla="*/ 3521130 w 3647201"/>
              <a:gd name="connsiteY53" fmla="*/ 1658572 h 2923699"/>
              <a:gd name="connsiteX54" fmla="*/ 3524448 w 3647201"/>
              <a:gd name="connsiteY54" fmla="*/ 1696171 h 2923699"/>
              <a:gd name="connsiteX55" fmla="*/ 3523342 w 3647201"/>
              <a:gd name="connsiteY55" fmla="*/ 1731561 h 2923699"/>
              <a:gd name="connsiteX56" fmla="*/ 3518919 w 3647201"/>
              <a:gd name="connsiteY56" fmla="*/ 1765844 h 2923699"/>
              <a:gd name="connsiteX57" fmla="*/ 3508966 w 3647201"/>
              <a:gd name="connsiteY57" fmla="*/ 1799020 h 2923699"/>
              <a:gd name="connsiteX58" fmla="*/ 3494590 w 3647201"/>
              <a:gd name="connsiteY58" fmla="*/ 1826666 h 2923699"/>
              <a:gd name="connsiteX59" fmla="*/ 3475789 w 3647201"/>
              <a:gd name="connsiteY59" fmla="*/ 1853208 h 2923699"/>
              <a:gd name="connsiteX60" fmla="*/ 3453670 w 3647201"/>
              <a:gd name="connsiteY60" fmla="*/ 1876431 h 2923699"/>
              <a:gd name="connsiteX61" fmla="*/ 3428236 w 3647201"/>
              <a:gd name="connsiteY61" fmla="*/ 1899654 h 2923699"/>
              <a:gd name="connsiteX62" fmla="*/ 3401695 w 3647201"/>
              <a:gd name="connsiteY62" fmla="*/ 1920666 h 2923699"/>
              <a:gd name="connsiteX63" fmla="*/ 3374048 w 3647201"/>
              <a:gd name="connsiteY63" fmla="*/ 1941678 h 2923699"/>
              <a:gd name="connsiteX64" fmla="*/ 3345296 w 3647201"/>
              <a:gd name="connsiteY64" fmla="*/ 1962689 h 2923699"/>
              <a:gd name="connsiteX65" fmla="*/ 3318754 w 3647201"/>
              <a:gd name="connsiteY65" fmla="*/ 1983701 h 2923699"/>
              <a:gd name="connsiteX66" fmla="*/ 3293318 w 3647201"/>
              <a:gd name="connsiteY66" fmla="*/ 2005818 h 2923699"/>
              <a:gd name="connsiteX67" fmla="*/ 3271201 w 3647201"/>
              <a:gd name="connsiteY67" fmla="*/ 2031254 h 2923699"/>
              <a:gd name="connsiteX68" fmla="*/ 3251295 w 3647201"/>
              <a:gd name="connsiteY68" fmla="*/ 2055583 h 2923699"/>
              <a:gd name="connsiteX69" fmla="*/ 3235812 w 3647201"/>
              <a:gd name="connsiteY69" fmla="*/ 2083229 h 2923699"/>
              <a:gd name="connsiteX70" fmla="*/ 3222542 w 3647201"/>
              <a:gd name="connsiteY70" fmla="*/ 2113088 h 2923699"/>
              <a:gd name="connsiteX71" fmla="*/ 3211483 w 3647201"/>
              <a:gd name="connsiteY71" fmla="*/ 2145160 h 2923699"/>
              <a:gd name="connsiteX72" fmla="*/ 3201530 w 3647201"/>
              <a:gd name="connsiteY72" fmla="*/ 2178337 h 2923699"/>
              <a:gd name="connsiteX73" fmla="*/ 3192683 w 3647201"/>
              <a:gd name="connsiteY73" fmla="*/ 2211513 h 2923699"/>
              <a:gd name="connsiteX74" fmla="*/ 3183835 w 3647201"/>
              <a:gd name="connsiteY74" fmla="*/ 2245795 h 2923699"/>
              <a:gd name="connsiteX75" fmla="*/ 3173882 w 3647201"/>
              <a:gd name="connsiteY75" fmla="*/ 2277866 h 2923699"/>
              <a:gd name="connsiteX76" fmla="*/ 3162824 w 3647201"/>
              <a:gd name="connsiteY76" fmla="*/ 2309935 h 2923699"/>
              <a:gd name="connsiteX77" fmla="*/ 3149554 w 3647201"/>
              <a:gd name="connsiteY77" fmla="*/ 2339794 h 2923699"/>
              <a:gd name="connsiteX78" fmla="*/ 3132965 w 3647201"/>
              <a:gd name="connsiteY78" fmla="*/ 2366336 h 2923699"/>
              <a:gd name="connsiteX79" fmla="*/ 3113061 w 3647201"/>
              <a:gd name="connsiteY79" fmla="*/ 2390665 h 2923699"/>
              <a:gd name="connsiteX80" fmla="*/ 3088731 w 3647201"/>
              <a:gd name="connsiteY80" fmla="*/ 2410571 h 2923699"/>
              <a:gd name="connsiteX81" fmla="*/ 3062189 w 3647201"/>
              <a:gd name="connsiteY81" fmla="*/ 2427159 h 2923699"/>
              <a:gd name="connsiteX82" fmla="*/ 3032329 w 3647201"/>
              <a:gd name="connsiteY82" fmla="*/ 2440430 h 2923699"/>
              <a:gd name="connsiteX83" fmla="*/ 3000259 w 3647201"/>
              <a:gd name="connsiteY83" fmla="*/ 2451489 h 2923699"/>
              <a:gd name="connsiteX84" fmla="*/ 2968189 w 3647201"/>
              <a:gd name="connsiteY84" fmla="*/ 2461441 h 2923699"/>
              <a:gd name="connsiteX85" fmla="*/ 2933907 w 3647201"/>
              <a:gd name="connsiteY85" fmla="*/ 2470289 h 2923699"/>
              <a:gd name="connsiteX86" fmla="*/ 2900729 w 3647201"/>
              <a:gd name="connsiteY86" fmla="*/ 2479136 h 2923699"/>
              <a:gd name="connsiteX87" fmla="*/ 2867553 w 3647201"/>
              <a:gd name="connsiteY87" fmla="*/ 2489089 h 2923699"/>
              <a:gd name="connsiteX88" fmla="*/ 2835484 w 3647201"/>
              <a:gd name="connsiteY88" fmla="*/ 2500147 h 2923699"/>
              <a:gd name="connsiteX89" fmla="*/ 2805624 w 3647201"/>
              <a:gd name="connsiteY89" fmla="*/ 2513419 h 2923699"/>
              <a:gd name="connsiteX90" fmla="*/ 2777978 w 3647201"/>
              <a:gd name="connsiteY90" fmla="*/ 2528900 h 2923699"/>
              <a:gd name="connsiteX91" fmla="*/ 2753648 w 3647201"/>
              <a:gd name="connsiteY91" fmla="*/ 2548806 h 2923699"/>
              <a:gd name="connsiteX92" fmla="*/ 2728213 w 3647201"/>
              <a:gd name="connsiteY92" fmla="*/ 2570924 h 2923699"/>
              <a:gd name="connsiteX93" fmla="*/ 2706095 w 3647201"/>
              <a:gd name="connsiteY93" fmla="*/ 2596359 h 2923699"/>
              <a:gd name="connsiteX94" fmla="*/ 2685083 w 3647201"/>
              <a:gd name="connsiteY94" fmla="*/ 2622901 h 2923699"/>
              <a:gd name="connsiteX95" fmla="*/ 2664071 w 3647201"/>
              <a:gd name="connsiteY95" fmla="*/ 2650547 h 2923699"/>
              <a:gd name="connsiteX96" fmla="*/ 2643060 w 3647201"/>
              <a:gd name="connsiteY96" fmla="*/ 2678194 h 2923699"/>
              <a:gd name="connsiteX97" fmla="*/ 2622048 w 3647201"/>
              <a:gd name="connsiteY97" fmla="*/ 2704735 h 2923699"/>
              <a:gd name="connsiteX98" fmla="*/ 2598824 w 3647201"/>
              <a:gd name="connsiteY98" fmla="*/ 2730170 h 2923699"/>
              <a:gd name="connsiteX99" fmla="*/ 2575600 w 3647201"/>
              <a:gd name="connsiteY99" fmla="*/ 2752287 h 2923699"/>
              <a:gd name="connsiteX100" fmla="*/ 2549060 w 3647201"/>
              <a:gd name="connsiteY100" fmla="*/ 2771088 h 2923699"/>
              <a:gd name="connsiteX101" fmla="*/ 2521413 w 3647201"/>
              <a:gd name="connsiteY101" fmla="*/ 2785464 h 2923699"/>
              <a:gd name="connsiteX102" fmla="*/ 2488236 w 3647201"/>
              <a:gd name="connsiteY102" fmla="*/ 2795418 h 2923699"/>
              <a:gd name="connsiteX103" fmla="*/ 2453953 w 3647201"/>
              <a:gd name="connsiteY103" fmla="*/ 2799841 h 2923699"/>
              <a:gd name="connsiteX104" fmla="*/ 2418566 w 3647201"/>
              <a:gd name="connsiteY104" fmla="*/ 2800947 h 2923699"/>
              <a:gd name="connsiteX105" fmla="*/ 2380965 w 3647201"/>
              <a:gd name="connsiteY105" fmla="*/ 2797629 h 2923699"/>
              <a:gd name="connsiteX106" fmla="*/ 2343366 w 3647201"/>
              <a:gd name="connsiteY106" fmla="*/ 2793206 h 2923699"/>
              <a:gd name="connsiteX107" fmla="*/ 2305765 w 3647201"/>
              <a:gd name="connsiteY107" fmla="*/ 2787676 h 2923699"/>
              <a:gd name="connsiteX108" fmla="*/ 2268165 w 3647201"/>
              <a:gd name="connsiteY108" fmla="*/ 2783254 h 2923699"/>
              <a:gd name="connsiteX109" fmla="*/ 2230565 w 3647201"/>
              <a:gd name="connsiteY109" fmla="*/ 2781041 h 2923699"/>
              <a:gd name="connsiteX110" fmla="*/ 2194071 w 3647201"/>
              <a:gd name="connsiteY110" fmla="*/ 2781041 h 2923699"/>
              <a:gd name="connsiteX111" fmla="*/ 2159789 w 3647201"/>
              <a:gd name="connsiteY111" fmla="*/ 2785464 h 2923699"/>
              <a:gd name="connsiteX112" fmla="*/ 2124401 w 3647201"/>
              <a:gd name="connsiteY112" fmla="*/ 2794312 h 2923699"/>
              <a:gd name="connsiteX113" fmla="*/ 2092330 w 3647201"/>
              <a:gd name="connsiteY113" fmla="*/ 2807582 h 2923699"/>
              <a:gd name="connsiteX114" fmla="*/ 2059154 w 3647201"/>
              <a:gd name="connsiteY114" fmla="*/ 2825277 h 2923699"/>
              <a:gd name="connsiteX115" fmla="*/ 2025978 w 3647201"/>
              <a:gd name="connsiteY115" fmla="*/ 2842971 h 2923699"/>
              <a:gd name="connsiteX116" fmla="*/ 1992801 w 3647201"/>
              <a:gd name="connsiteY116" fmla="*/ 2862876 h 2923699"/>
              <a:gd name="connsiteX117" fmla="*/ 1960730 w 3647201"/>
              <a:gd name="connsiteY117" fmla="*/ 2881676 h 2923699"/>
              <a:gd name="connsiteX118" fmla="*/ 1926448 w 3647201"/>
              <a:gd name="connsiteY118" fmla="*/ 2898264 h 2923699"/>
              <a:gd name="connsiteX119" fmla="*/ 1893271 w 3647201"/>
              <a:gd name="connsiteY119" fmla="*/ 2911535 h 2923699"/>
              <a:gd name="connsiteX120" fmla="*/ 1858988 w 3647201"/>
              <a:gd name="connsiteY120" fmla="*/ 2920383 h 2923699"/>
              <a:gd name="connsiteX121" fmla="*/ 1823601 w 3647201"/>
              <a:gd name="connsiteY121" fmla="*/ 2923699 h 2923699"/>
              <a:gd name="connsiteX122" fmla="*/ 1788214 w 3647201"/>
              <a:gd name="connsiteY122" fmla="*/ 2920383 h 2923699"/>
              <a:gd name="connsiteX123" fmla="*/ 1753930 w 3647201"/>
              <a:gd name="connsiteY123" fmla="*/ 2911535 h 2923699"/>
              <a:gd name="connsiteX124" fmla="*/ 1720755 w 3647201"/>
              <a:gd name="connsiteY124" fmla="*/ 2898264 h 2923699"/>
              <a:gd name="connsiteX125" fmla="*/ 1686472 w 3647201"/>
              <a:gd name="connsiteY125" fmla="*/ 2881676 h 2923699"/>
              <a:gd name="connsiteX126" fmla="*/ 1654401 w 3647201"/>
              <a:gd name="connsiteY126" fmla="*/ 2862876 h 2923699"/>
              <a:gd name="connsiteX127" fmla="*/ 1621225 w 3647201"/>
              <a:gd name="connsiteY127" fmla="*/ 2842971 h 2923699"/>
              <a:gd name="connsiteX128" fmla="*/ 1588048 w 3647201"/>
              <a:gd name="connsiteY128" fmla="*/ 2825277 h 2923699"/>
              <a:gd name="connsiteX129" fmla="*/ 1554872 w 3647201"/>
              <a:gd name="connsiteY129" fmla="*/ 2807582 h 2923699"/>
              <a:gd name="connsiteX130" fmla="*/ 1521696 w 3647201"/>
              <a:gd name="connsiteY130" fmla="*/ 2794312 h 2923699"/>
              <a:gd name="connsiteX131" fmla="*/ 1487413 w 3647201"/>
              <a:gd name="connsiteY131" fmla="*/ 2785464 h 2923699"/>
              <a:gd name="connsiteX132" fmla="*/ 1453131 w 3647201"/>
              <a:gd name="connsiteY132" fmla="*/ 2781041 h 2923699"/>
              <a:gd name="connsiteX133" fmla="*/ 1416635 w 3647201"/>
              <a:gd name="connsiteY133" fmla="*/ 2781041 h 2923699"/>
              <a:gd name="connsiteX134" fmla="*/ 1379036 w 3647201"/>
              <a:gd name="connsiteY134" fmla="*/ 2783254 h 2923699"/>
              <a:gd name="connsiteX135" fmla="*/ 1341436 w 3647201"/>
              <a:gd name="connsiteY135" fmla="*/ 2787676 h 2923699"/>
              <a:gd name="connsiteX136" fmla="*/ 1303836 w 3647201"/>
              <a:gd name="connsiteY136" fmla="*/ 2793206 h 2923699"/>
              <a:gd name="connsiteX137" fmla="*/ 1266235 w 3647201"/>
              <a:gd name="connsiteY137" fmla="*/ 2797629 h 2923699"/>
              <a:gd name="connsiteX138" fmla="*/ 1228636 w 3647201"/>
              <a:gd name="connsiteY138" fmla="*/ 2800947 h 2923699"/>
              <a:gd name="connsiteX139" fmla="*/ 1193248 w 3647201"/>
              <a:gd name="connsiteY139" fmla="*/ 2799841 h 2923699"/>
              <a:gd name="connsiteX140" fmla="*/ 1158967 w 3647201"/>
              <a:gd name="connsiteY140" fmla="*/ 2795418 h 2923699"/>
              <a:gd name="connsiteX141" fmla="*/ 1125789 w 3647201"/>
              <a:gd name="connsiteY141" fmla="*/ 2785464 h 2923699"/>
              <a:gd name="connsiteX142" fmla="*/ 1098142 w 3647201"/>
              <a:gd name="connsiteY142" fmla="*/ 2771088 h 2923699"/>
              <a:gd name="connsiteX143" fmla="*/ 1071600 w 3647201"/>
              <a:gd name="connsiteY143" fmla="*/ 2752287 h 2923699"/>
              <a:gd name="connsiteX144" fmla="*/ 1048378 w 3647201"/>
              <a:gd name="connsiteY144" fmla="*/ 2730170 h 2923699"/>
              <a:gd name="connsiteX145" fmla="*/ 1025153 w 3647201"/>
              <a:gd name="connsiteY145" fmla="*/ 2704735 h 2923699"/>
              <a:gd name="connsiteX146" fmla="*/ 1004142 w 3647201"/>
              <a:gd name="connsiteY146" fmla="*/ 2678194 h 2923699"/>
              <a:gd name="connsiteX147" fmla="*/ 983130 w 3647201"/>
              <a:gd name="connsiteY147" fmla="*/ 2650547 h 2923699"/>
              <a:gd name="connsiteX148" fmla="*/ 962119 w 3647201"/>
              <a:gd name="connsiteY148" fmla="*/ 2622901 h 2923699"/>
              <a:gd name="connsiteX149" fmla="*/ 941107 w 3647201"/>
              <a:gd name="connsiteY149" fmla="*/ 2596359 h 2923699"/>
              <a:gd name="connsiteX150" fmla="*/ 918989 w 3647201"/>
              <a:gd name="connsiteY150" fmla="*/ 2570924 h 2923699"/>
              <a:gd name="connsiteX151" fmla="*/ 893553 w 3647201"/>
              <a:gd name="connsiteY151" fmla="*/ 2548806 h 2923699"/>
              <a:gd name="connsiteX152" fmla="*/ 869224 w 3647201"/>
              <a:gd name="connsiteY152" fmla="*/ 2528900 h 2923699"/>
              <a:gd name="connsiteX153" fmla="*/ 841577 w 3647201"/>
              <a:gd name="connsiteY153" fmla="*/ 2513419 h 2923699"/>
              <a:gd name="connsiteX154" fmla="*/ 811718 w 3647201"/>
              <a:gd name="connsiteY154" fmla="*/ 2500147 h 2923699"/>
              <a:gd name="connsiteX155" fmla="*/ 779648 w 3647201"/>
              <a:gd name="connsiteY155" fmla="*/ 2489089 h 2923699"/>
              <a:gd name="connsiteX156" fmla="*/ 746471 w 3647201"/>
              <a:gd name="connsiteY156" fmla="*/ 2479136 h 2923699"/>
              <a:gd name="connsiteX157" fmla="*/ 713295 w 3647201"/>
              <a:gd name="connsiteY157" fmla="*/ 2470289 h 2923699"/>
              <a:gd name="connsiteX158" fmla="*/ 679013 w 3647201"/>
              <a:gd name="connsiteY158" fmla="*/ 2461441 h 2923699"/>
              <a:gd name="connsiteX159" fmla="*/ 646942 w 3647201"/>
              <a:gd name="connsiteY159" fmla="*/ 2451489 h 2923699"/>
              <a:gd name="connsiteX160" fmla="*/ 614871 w 3647201"/>
              <a:gd name="connsiteY160" fmla="*/ 2440430 h 2923699"/>
              <a:gd name="connsiteX161" fmla="*/ 585013 w 3647201"/>
              <a:gd name="connsiteY161" fmla="*/ 2427159 h 2923699"/>
              <a:gd name="connsiteX162" fmla="*/ 558471 w 3647201"/>
              <a:gd name="connsiteY162" fmla="*/ 2410571 h 2923699"/>
              <a:gd name="connsiteX163" fmla="*/ 534141 w 3647201"/>
              <a:gd name="connsiteY163" fmla="*/ 2390665 h 2923699"/>
              <a:gd name="connsiteX164" fmla="*/ 514237 w 3647201"/>
              <a:gd name="connsiteY164" fmla="*/ 2366336 h 2923699"/>
              <a:gd name="connsiteX165" fmla="*/ 497649 w 3647201"/>
              <a:gd name="connsiteY165" fmla="*/ 2339794 h 2923699"/>
              <a:gd name="connsiteX166" fmla="*/ 484377 w 3647201"/>
              <a:gd name="connsiteY166" fmla="*/ 2309935 h 2923699"/>
              <a:gd name="connsiteX167" fmla="*/ 473319 w 3647201"/>
              <a:gd name="connsiteY167" fmla="*/ 2277866 h 2923699"/>
              <a:gd name="connsiteX168" fmla="*/ 463366 w 3647201"/>
              <a:gd name="connsiteY168" fmla="*/ 2245795 h 2923699"/>
              <a:gd name="connsiteX169" fmla="*/ 454519 w 3647201"/>
              <a:gd name="connsiteY169" fmla="*/ 2211513 h 2923699"/>
              <a:gd name="connsiteX170" fmla="*/ 445671 w 3647201"/>
              <a:gd name="connsiteY170" fmla="*/ 2178337 h 2923699"/>
              <a:gd name="connsiteX171" fmla="*/ 435718 w 3647201"/>
              <a:gd name="connsiteY171" fmla="*/ 2145160 h 2923699"/>
              <a:gd name="connsiteX172" fmla="*/ 424660 w 3647201"/>
              <a:gd name="connsiteY172" fmla="*/ 2113088 h 2923699"/>
              <a:gd name="connsiteX173" fmla="*/ 411388 w 3647201"/>
              <a:gd name="connsiteY173" fmla="*/ 2083229 h 2923699"/>
              <a:gd name="connsiteX174" fmla="*/ 395906 w 3647201"/>
              <a:gd name="connsiteY174" fmla="*/ 2055583 h 2923699"/>
              <a:gd name="connsiteX175" fmla="*/ 376002 w 3647201"/>
              <a:gd name="connsiteY175" fmla="*/ 2031254 h 2923699"/>
              <a:gd name="connsiteX176" fmla="*/ 353883 w 3647201"/>
              <a:gd name="connsiteY176" fmla="*/ 2005818 h 2923699"/>
              <a:gd name="connsiteX177" fmla="*/ 328448 w 3647201"/>
              <a:gd name="connsiteY177" fmla="*/ 1983701 h 2923699"/>
              <a:gd name="connsiteX178" fmla="*/ 300800 w 3647201"/>
              <a:gd name="connsiteY178" fmla="*/ 1962689 h 2923699"/>
              <a:gd name="connsiteX179" fmla="*/ 273154 w 3647201"/>
              <a:gd name="connsiteY179" fmla="*/ 1941678 h 2923699"/>
              <a:gd name="connsiteX180" fmla="*/ 245507 w 3647201"/>
              <a:gd name="connsiteY180" fmla="*/ 1920666 h 2923699"/>
              <a:gd name="connsiteX181" fmla="*/ 218965 w 3647201"/>
              <a:gd name="connsiteY181" fmla="*/ 1899654 h 2923699"/>
              <a:gd name="connsiteX182" fmla="*/ 193530 w 3647201"/>
              <a:gd name="connsiteY182" fmla="*/ 1876431 h 2923699"/>
              <a:gd name="connsiteX183" fmla="*/ 171413 w 3647201"/>
              <a:gd name="connsiteY183" fmla="*/ 1853208 h 2923699"/>
              <a:gd name="connsiteX184" fmla="*/ 152614 w 3647201"/>
              <a:gd name="connsiteY184" fmla="*/ 1826666 h 2923699"/>
              <a:gd name="connsiteX185" fmla="*/ 138237 w 3647201"/>
              <a:gd name="connsiteY185" fmla="*/ 1799020 h 2923699"/>
              <a:gd name="connsiteX186" fmla="*/ 128284 w 3647201"/>
              <a:gd name="connsiteY186" fmla="*/ 1765844 h 2923699"/>
              <a:gd name="connsiteX187" fmla="*/ 123860 w 3647201"/>
              <a:gd name="connsiteY187" fmla="*/ 1731561 h 2923699"/>
              <a:gd name="connsiteX188" fmla="*/ 122753 w 3647201"/>
              <a:gd name="connsiteY188" fmla="*/ 1696171 h 2923699"/>
              <a:gd name="connsiteX189" fmla="*/ 126072 w 3647201"/>
              <a:gd name="connsiteY189" fmla="*/ 1658572 h 2923699"/>
              <a:gd name="connsiteX190" fmla="*/ 130495 w 3647201"/>
              <a:gd name="connsiteY190" fmla="*/ 1620972 h 2923699"/>
              <a:gd name="connsiteX191" fmla="*/ 136024 w 3647201"/>
              <a:gd name="connsiteY191" fmla="*/ 1583372 h 2923699"/>
              <a:gd name="connsiteX192" fmla="*/ 140448 w 3647201"/>
              <a:gd name="connsiteY192" fmla="*/ 1545772 h 2923699"/>
              <a:gd name="connsiteX193" fmla="*/ 142660 w 3647201"/>
              <a:gd name="connsiteY193" fmla="*/ 1508173 h 2923699"/>
              <a:gd name="connsiteX194" fmla="*/ 142660 w 3647201"/>
              <a:gd name="connsiteY194" fmla="*/ 1471678 h 2923699"/>
              <a:gd name="connsiteX195" fmla="*/ 138237 w 3647201"/>
              <a:gd name="connsiteY195" fmla="*/ 1437397 h 2923699"/>
              <a:gd name="connsiteX196" fmla="*/ 129389 w 3647201"/>
              <a:gd name="connsiteY196" fmla="*/ 1403114 h 2923699"/>
              <a:gd name="connsiteX197" fmla="*/ 116119 w 3647201"/>
              <a:gd name="connsiteY197" fmla="*/ 1371043 h 2923699"/>
              <a:gd name="connsiteX198" fmla="*/ 99531 w 3647201"/>
              <a:gd name="connsiteY198" fmla="*/ 1337867 h 2923699"/>
              <a:gd name="connsiteX199" fmla="*/ 80730 w 3647201"/>
              <a:gd name="connsiteY199" fmla="*/ 1304691 h 2923699"/>
              <a:gd name="connsiteX200" fmla="*/ 60825 w 3647201"/>
              <a:gd name="connsiteY200" fmla="*/ 1271514 h 2923699"/>
              <a:gd name="connsiteX201" fmla="*/ 42025 w 3647201"/>
              <a:gd name="connsiteY201" fmla="*/ 1239443 h 2923699"/>
              <a:gd name="connsiteX202" fmla="*/ 25435 w 3647201"/>
              <a:gd name="connsiteY202" fmla="*/ 1205162 h 2923699"/>
              <a:gd name="connsiteX203" fmla="*/ 12166 w 3647201"/>
              <a:gd name="connsiteY203" fmla="*/ 1171985 h 2923699"/>
              <a:gd name="connsiteX204" fmla="*/ 3319 w 3647201"/>
              <a:gd name="connsiteY204" fmla="*/ 1137702 h 2923699"/>
              <a:gd name="connsiteX205" fmla="*/ 0 w 3647201"/>
              <a:gd name="connsiteY205" fmla="*/ 1102314 h 2923699"/>
              <a:gd name="connsiteX206" fmla="*/ 3319 w 3647201"/>
              <a:gd name="connsiteY206" fmla="*/ 1066926 h 2923699"/>
              <a:gd name="connsiteX207" fmla="*/ 12166 w 3647201"/>
              <a:gd name="connsiteY207" fmla="*/ 1032644 h 2923699"/>
              <a:gd name="connsiteX208" fmla="*/ 25435 w 3647201"/>
              <a:gd name="connsiteY208" fmla="*/ 999467 h 2923699"/>
              <a:gd name="connsiteX209" fmla="*/ 42025 w 3647201"/>
              <a:gd name="connsiteY209" fmla="*/ 965186 h 2923699"/>
              <a:gd name="connsiteX210" fmla="*/ 60825 w 3647201"/>
              <a:gd name="connsiteY210" fmla="*/ 933114 h 2923699"/>
              <a:gd name="connsiteX211" fmla="*/ 80730 w 3647201"/>
              <a:gd name="connsiteY211" fmla="*/ 899939 h 2923699"/>
              <a:gd name="connsiteX212" fmla="*/ 99531 w 3647201"/>
              <a:gd name="connsiteY212" fmla="*/ 866762 h 2923699"/>
              <a:gd name="connsiteX213" fmla="*/ 116119 w 3647201"/>
              <a:gd name="connsiteY213" fmla="*/ 833586 h 2923699"/>
              <a:gd name="connsiteX214" fmla="*/ 129389 w 3647201"/>
              <a:gd name="connsiteY214" fmla="*/ 801514 h 2923699"/>
              <a:gd name="connsiteX215" fmla="*/ 138237 w 3647201"/>
              <a:gd name="connsiteY215" fmla="*/ 767232 h 2923699"/>
              <a:gd name="connsiteX216" fmla="*/ 142660 w 3647201"/>
              <a:gd name="connsiteY216" fmla="*/ 732951 h 2923699"/>
              <a:gd name="connsiteX217" fmla="*/ 142660 w 3647201"/>
              <a:gd name="connsiteY217" fmla="*/ 696457 h 2923699"/>
              <a:gd name="connsiteX218" fmla="*/ 140448 w 3647201"/>
              <a:gd name="connsiteY218" fmla="*/ 658856 h 2923699"/>
              <a:gd name="connsiteX219" fmla="*/ 136024 w 3647201"/>
              <a:gd name="connsiteY219" fmla="*/ 621256 h 2923699"/>
              <a:gd name="connsiteX220" fmla="*/ 130495 w 3647201"/>
              <a:gd name="connsiteY220" fmla="*/ 583656 h 2923699"/>
              <a:gd name="connsiteX221" fmla="*/ 126072 w 3647201"/>
              <a:gd name="connsiteY221" fmla="*/ 546056 h 2923699"/>
              <a:gd name="connsiteX222" fmla="*/ 122753 w 3647201"/>
              <a:gd name="connsiteY222" fmla="*/ 508457 h 2923699"/>
              <a:gd name="connsiteX223" fmla="*/ 123860 w 3647201"/>
              <a:gd name="connsiteY223" fmla="*/ 473069 h 2923699"/>
              <a:gd name="connsiteX224" fmla="*/ 128284 w 3647201"/>
              <a:gd name="connsiteY224" fmla="*/ 438786 h 2923699"/>
              <a:gd name="connsiteX225" fmla="*/ 138237 w 3647201"/>
              <a:gd name="connsiteY225" fmla="*/ 405609 h 2923699"/>
              <a:gd name="connsiteX226" fmla="*/ 152614 w 3647201"/>
              <a:gd name="connsiteY226" fmla="*/ 377963 h 2923699"/>
              <a:gd name="connsiteX227" fmla="*/ 171413 w 3647201"/>
              <a:gd name="connsiteY227" fmla="*/ 351422 h 2923699"/>
              <a:gd name="connsiteX228" fmla="*/ 193530 w 3647201"/>
              <a:gd name="connsiteY228" fmla="*/ 328198 h 2923699"/>
              <a:gd name="connsiteX229" fmla="*/ 218965 w 3647201"/>
              <a:gd name="connsiteY229" fmla="*/ 304975 h 2923699"/>
              <a:gd name="connsiteX230" fmla="*/ 245507 w 3647201"/>
              <a:gd name="connsiteY230" fmla="*/ 283962 h 2923699"/>
              <a:gd name="connsiteX231" fmla="*/ 273154 w 3647201"/>
              <a:gd name="connsiteY231" fmla="*/ 262950 h 2923699"/>
              <a:gd name="connsiteX232" fmla="*/ 300800 w 3647201"/>
              <a:gd name="connsiteY232" fmla="*/ 241939 h 2923699"/>
              <a:gd name="connsiteX233" fmla="*/ 328448 w 3647201"/>
              <a:gd name="connsiteY233" fmla="*/ 220927 h 2923699"/>
              <a:gd name="connsiteX234" fmla="*/ 353883 w 3647201"/>
              <a:gd name="connsiteY234" fmla="*/ 198810 h 2923699"/>
              <a:gd name="connsiteX235" fmla="*/ 376002 w 3647201"/>
              <a:gd name="connsiteY235" fmla="*/ 173375 h 2923699"/>
              <a:gd name="connsiteX236" fmla="*/ 395906 w 3647201"/>
              <a:gd name="connsiteY236" fmla="*/ 149045 h 2923699"/>
              <a:gd name="connsiteX237" fmla="*/ 411388 w 3647201"/>
              <a:gd name="connsiteY237" fmla="*/ 121399 h 2923699"/>
              <a:gd name="connsiteX238" fmla="*/ 424660 w 3647201"/>
              <a:gd name="connsiteY238" fmla="*/ 91540 h 2923699"/>
              <a:gd name="connsiteX239" fmla="*/ 435718 w 3647201"/>
              <a:gd name="connsiteY239" fmla="*/ 59469 h 2923699"/>
              <a:gd name="connsiteX240" fmla="*/ 445671 w 3647201"/>
              <a:gd name="connsiteY240" fmla="*/ 26292 h 2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3647201" h="2923699">
                <a:moveTo>
                  <a:pt x="452683" y="0"/>
                </a:moveTo>
                <a:lnTo>
                  <a:pt x="3194519" y="0"/>
                </a:lnTo>
                <a:lnTo>
                  <a:pt x="3201530" y="26292"/>
                </a:lnTo>
                <a:lnTo>
                  <a:pt x="3211483" y="59469"/>
                </a:lnTo>
                <a:lnTo>
                  <a:pt x="3222542" y="91540"/>
                </a:lnTo>
                <a:lnTo>
                  <a:pt x="3235812" y="121399"/>
                </a:lnTo>
                <a:lnTo>
                  <a:pt x="3251295" y="149045"/>
                </a:lnTo>
                <a:lnTo>
                  <a:pt x="3271201" y="173375"/>
                </a:lnTo>
                <a:lnTo>
                  <a:pt x="3293318" y="198810"/>
                </a:lnTo>
                <a:lnTo>
                  <a:pt x="3318754" y="220927"/>
                </a:lnTo>
                <a:lnTo>
                  <a:pt x="3345296" y="241939"/>
                </a:lnTo>
                <a:lnTo>
                  <a:pt x="3374048" y="262950"/>
                </a:lnTo>
                <a:lnTo>
                  <a:pt x="3401695" y="283962"/>
                </a:lnTo>
                <a:lnTo>
                  <a:pt x="3428236" y="304975"/>
                </a:lnTo>
                <a:lnTo>
                  <a:pt x="3453670" y="328198"/>
                </a:lnTo>
                <a:lnTo>
                  <a:pt x="3475789" y="351422"/>
                </a:lnTo>
                <a:lnTo>
                  <a:pt x="3494590" y="377963"/>
                </a:lnTo>
                <a:lnTo>
                  <a:pt x="3508966" y="405609"/>
                </a:lnTo>
                <a:lnTo>
                  <a:pt x="3518919" y="438786"/>
                </a:lnTo>
                <a:lnTo>
                  <a:pt x="3523342" y="473069"/>
                </a:lnTo>
                <a:lnTo>
                  <a:pt x="3524448" y="508457"/>
                </a:lnTo>
                <a:lnTo>
                  <a:pt x="3521130" y="546056"/>
                </a:lnTo>
                <a:lnTo>
                  <a:pt x="3516707" y="583656"/>
                </a:lnTo>
                <a:lnTo>
                  <a:pt x="3511178" y="621256"/>
                </a:lnTo>
                <a:lnTo>
                  <a:pt x="3506754" y="658856"/>
                </a:lnTo>
                <a:lnTo>
                  <a:pt x="3504543" y="696457"/>
                </a:lnTo>
                <a:lnTo>
                  <a:pt x="3504543" y="732951"/>
                </a:lnTo>
                <a:lnTo>
                  <a:pt x="3508966" y="767232"/>
                </a:lnTo>
                <a:lnTo>
                  <a:pt x="3517812" y="801514"/>
                </a:lnTo>
                <a:lnTo>
                  <a:pt x="3531083" y="833586"/>
                </a:lnTo>
                <a:lnTo>
                  <a:pt x="3548778" y="866762"/>
                </a:lnTo>
                <a:lnTo>
                  <a:pt x="3566471" y="899939"/>
                </a:lnTo>
                <a:lnTo>
                  <a:pt x="3586378" y="933114"/>
                </a:lnTo>
                <a:lnTo>
                  <a:pt x="3605177" y="965186"/>
                </a:lnTo>
                <a:lnTo>
                  <a:pt x="3621766" y="999467"/>
                </a:lnTo>
                <a:lnTo>
                  <a:pt x="3635036" y="1032644"/>
                </a:lnTo>
                <a:lnTo>
                  <a:pt x="3643883" y="1066926"/>
                </a:lnTo>
                <a:lnTo>
                  <a:pt x="3647201" y="1102314"/>
                </a:lnTo>
                <a:lnTo>
                  <a:pt x="3643883" y="1137702"/>
                </a:lnTo>
                <a:lnTo>
                  <a:pt x="3635036" y="1171985"/>
                </a:lnTo>
                <a:lnTo>
                  <a:pt x="3621766" y="1205162"/>
                </a:lnTo>
                <a:lnTo>
                  <a:pt x="3605177" y="1239443"/>
                </a:lnTo>
                <a:lnTo>
                  <a:pt x="3586378" y="1271514"/>
                </a:lnTo>
                <a:lnTo>
                  <a:pt x="3566471" y="1304691"/>
                </a:lnTo>
                <a:lnTo>
                  <a:pt x="3548778" y="1337867"/>
                </a:lnTo>
                <a:lnTo>
                  <a:pt x="3531083" y="1371043"/>
                </a:lnTo>
                <a:lnTo>
                  <a:pt x="3517812" y="1403114"/>
                </a:lnTo>
                <a:lnTo>
                  <a:pt x="3508966" y="1437397"/>
                </a:lnTo>
                <a:lnTo>
                  <a:pt x="3504543" y="1471678"/>
                </a:lnTo>
                <a:lnTo>
                  <a:pt x="3504543" y="1508173"/>
                </a:lnTo>
                <a:lnTo>
                  <a:pt x="3506754" y="1545772"/>
                </a:lnTo>
                <a:lnTo>
                  <a:pt x="3511178" y="1583372"/>
                </a:lnTo>
                <a:lnTo>
                  <a:pt x="3516707" y="1620972"/>
                </a:lnTo>
                <a:lnTo>
                  <a:pt x="3521130" y="1658572"/>
                </a:lnTo>
                <a:lnTo>
                  <a:pt x="3524448" y="1696171"/>
                </a:lnTo>
                <a:lnTo>
                  <a:pt x="3523342" y="1731561"/>
                </a:lnTo>
                <a:lnTo>
                  <a:pt x="3518919" y="1765844"/>
                </a:lnTo>
                <a:lnTo>
                  <a:pt x="3508966" y="1799020"/>
                </a:lnTo>
                <a:lnTo>
                  <a:pt x="3494590" y="1826666"/>
                </a:lnTo>
                <a:lnTo>
                  <a:pt x="3475789" y="1853208"/>
                </a:lnTo>
                <a:lnTo>
                  <a:pt x="3453670" y="1876431"/>
                </a:lnTo>
                <a:lnTo>
                  <a:pt x="3428236" y="1899654"/>
                </a:lnTo>
                <a:lnTo>
                  <a:pt x="3401695" y="1920666"/>
                </a:lnTo>
                <a:lnTo>
                  <a:pt x="3374048" y="1941678"/>
                </a:lnTo>
                <a:lnTo>
                  <a:pt x="3345296" y="1962689"/>
                </a:lnTo>
                <a:lnTo>
                  <a:pt x="3318754" y="1983701"/>
                </a:lnTo>
                <a:lnTo>
                  <a:pt x="3293318" y="2005818"/>
                </a:lnTo>
                <a:lnTo>
                  <a:pt x="3271201" y="2031254"/>
                </a:lnTo>
                <a:lnTo>
                  <a:pt x="3251295" y="2055583"/>
                </a:lnTo>
                <a:lnTo>
                  <a:pt x="3235812" y="2083229"/>
                </a:lnTo>
                <a:lnTo>
                  <a:pt x="3222542" y="2113088"/>
                </a:lnTo>
                <a:lnTo>
                  <a:pt x="3211483" y="2145160"/>
                </a:lnTo>
                <a:lnTo>
                  <a:pt x="3201530" y="2178337"/>
                </a:lnTo>
                <a:lnTo>
                  <a:pt x="3192683" y="2211513"/>
                </a:lnTo>
                <a:lnTo>
                  <a:pt x="3183835" y="2245795"/>
                </a:lnTo>
                <a:lnTo>
                  <a:pt x="3173882" y="2277866"/>
                </a:lnTo>
                <a:lnTo>
                  <a:pt x="3162824" y="2309935"/>
                </a:lnTo>
                <a:lnTo>
                  <a:pt x="3149554" y="2339794"/>
                </a:lnTo>
                <a:lnTo>
                  <a:pt x="3132965" y="2366336"/>
                </a:lnTo>
                <a:lnTo>
                  <a:pt x="3113061" y="2390665"/>
                </a:lnTo>
                <a:lnTo>
                  <a:pt x="3088731" y="2410571"/>
                </a:lnTo>
                <a:lnTo>
                  <a:pt x="3062189" y="2427159"/>
                </a:lnTo>
                <a:lnTo>
                  <a:pt x="3032329" y="2440430"/>
                </a:lnTo>
                <a:lnTo>
                  <a:pt x="3000259" y="2451489"/>
                </a:lnTo>
                <a:lnTo>
                  <a:pt x="2968189" y="2461441"/>
                </a:lnTo>
                <a:lnTo>
                  <a:pt x="2933907" y="2470289"/>
                </a:lnTo>
                <a:lnTo>
                  <a:pt x="2900729" y="2479136"/>
                </a:lnTo>
                <a:lnTo>
                  <a:pt x="2867553" y="2489089"/>
                </a:lnTo>
                <a:lnTo>
                  <a:pt x="2835484" y="2500147"/>
                </a:lnTo>
                <a:lnTo>
                  <a:pt x="2805624" y="2513419"/>
                </a:lnTo>
                <a:lnTo>
                  <a:pt x="2777978" y="2528900"/>
                </a:lnTo>
                <a:lnTo>
                  <a:pt x="2753648" y="2548806"/>
                </a:lnTo>
                <a:lnTo>
                  <a:pt x="2728213" y="2570924"/>
                </a:lnTo>
                <a:lnTo>
                  <a:pt x="2706095" y="2596359"/>
                </a:lnTo>
                <a:lnTo>
                  <a:pt x="2685083" y="2622901"/>
                </a:lnTo>
                <a:lnTo>
                  <a:pt x="2664071" y="2650547"/>
                </a:lnTo>
                <a:lnTo>
                  <a:pt x="2643060" y="2678194"/>
                </a:lnTo>
                <a:lnTo>
                  <a:pt x="2622048" y="2704735"/>
                </a:lnTo>
                <a:lnTo>
                  <a:pt x="2598824" y="2730170"/>
                </a:lnTo>
                <a:lnTo>
                  <a:pt x="2575600" y="2752287"/>
                </a:lnTo>
                <a:lnTo>
                  <a:pt x="2549060" y="2771088"/>
                </a:lnTo>
                <a:lnTo>
                  <a:pt x="2521413" y="2785464"/>
                </a:lnTo>
                <a:lnTo>
                  <a:pt x="2488236" y="2795418"/>
                </a:lnTo>
                <a:lnTo>
                  <a:pt x="2453953" y="2799841"/>
                </a:lnTo>
                <a:lnTo>
                  <a:pt x="2418566" y="2800947"/>
                </a:lnTo>
                <a:lnTo>
                  <a:pt x="2380965" y="2797629"/>
                </a:lnTo>
                <a:lnTo>
                  <a:pt x="2343366" y="2793206"/>
                </a:lnTo>
                <a:lnTo>
                  <a:pt x="2305765" y="2787676"/>
                </a:lnTo>
                <a:lnTo>
                  <a:pt x="2268165" y="2783254"/>
                </a:lnTo>
                <a:lnTo>
                  <a:pt x="2230565" y="2781041"/>
                </a:lnTo>
                <a:lnTo>
                  <a:pt x="2194071" y="2781041"/>
                </a:lnTo>
                <a:lnTo>
                  <a:pt x="2159789" y="2785464"/>
                </a:lnTo>
                <a:lnTo>
                  <a:pt x="2124401" y="2794312"/>
                </a:lnTo>
                <a:lnTo>
                  <a:pt x="2092330" y="2807582"/>
                </a:lnTo>
                <a:lnTo>
                  <a:pt x="2059154" y="2825277"/>
                </a:lnTo>
                <a:lnTo>
                  <a:pt x="2025978" y="2842971"/>
                </a:lnTo>
                <a:lnTo>
                  <a:pt x="1992801" y="2862876"/>
                </a:lnTo>
                <a:lnTo>
                  <a:pt x="1960730" y="2881676"/>
                </a:lnTo>
                <a:lnTo>
                  <a:pt x="1926448" y="2898264"/>
                </a:lnTo>
                <a:lnTo>
                  <a:pt x="1893271" y="2911535"/>
                </a:lnTo>
                <a:lnTo>
                  <a:pt x="1858988" y="2920383"/>
                </a:lnTo>
                <a:lnTo>
                  <a:pt x="1823601" y="2923699"/>
                </a:lnTo>
                <a:lnTo>
                  <a:pt x="1788214" y="2920383"/>
                </a:lnTo>
                <a:lnTo>
                  <a:pt x="1753930" y="2911535"/>
                </a:lnTo>
                <a:lnTo>
                  <a:pt x="1720755" y="2898264"/>
                </a:lnTo>
                <a:lnTo>
                  <a:pt x="1686472" y="2881676"/>
                </a:lnTo>
                <a:lnTo>
                  <a:pt x="1654401" y="2862876"/>
                </a:lnTo>
                <a:lnTo>
                  <a:pt x="1621225" y="2842971"/>
                </a:lnTo>
                <a:lnTo>
                  <a:pt x="1588048" y="2825277"/>
                </a:lnTo>
                <a:lnTo>
                  <a:pt x="1554872" y="2807582"/>
                </a:lnTo>
                <a:lnTo>
                  <a:pt x="1521696" y="2794312"/>
                </a:lnTo>
                <a:lnTo>
                  <a:pt x="1487413" y="2785464"/>
                </a:lnTo>
                <a:lnTo>
                  <a:pt x="1453131" y="2781041"/>
                </a:lnTo>
                <a:lnTo>
                  <a:pt x="1416635" y="2781041"/>
                </a:lnTo>
                <a:lnTo>
                  <a:pt x="1379036" y="2783254"/>
                </a:lnTo>
                <a:lnTo>
                  <a:pt x="1341436" y="2787676"/>
                </a:lnTo>
                <a:lnTo>
                  <a:pt x="1303836" y="2793206"/>
                </a:lnTo>
                <a:lnTo>
                  <a:pt x="1266235" y="2797629"/>
                </a:lnTo>
                <a:lnTo>
                  <a:pt x="1228636" y="2800947"/>
                </a:lnTo>
                <a:lnTo>
                  <a:pt x="1193248" y="2799841"/>
                </a:lnTo>
                <a:lnTo>
                  <a:pt x="1158967" y="2795418"/>
                </a:lnTo>
                <a:lnTo>
                  <a:pt x="1125789" y="2785464"/>
                </a:lnTo>
                <a:lnTo>
                  <a:pt x="1098142" y="2771088"/>
                </a:lnTo>
                <a:lnTo>
                  <a:pt x="1071600" y="2752287"/>
                </a:lnTo>
                <a:lnTo>
                  <a:pt x="1048378" y="2730170"/>
                </a:lnTo>
                <a:lnTo>
                  <a:pt x="1025153" y="2704735"/>
                </a:lnTo>
                <a:lnTo>
                  <a:pt x="1004142" y="2678194"/>
                </a:lnTo>
                <a:lnTo>
                  <a:pt x="983130" y="2650547"/>
                </a:lnTo>
                <a:lnTo>
                  <a:pt x="962119" y="2622901"/>
                </a:lnTo>
                <a:lnTo>
                  <a:pt x="941107" y="2596359"/>
                </a:lnTo>
                <a:lnTo>
                  <a:pt x="918989" y="2570924"/>
                </a:lnTo>
                <a:lnTo>
                  <a:pt x="893553" y="2548806"/>
                </a:lnTo>
                <a:lnTo>
                  <a:pt x="869224" y="2528900"/>
                </a:lnTo>
                <a:lnTo>
                  <a:pt x="841577" y="2513419"/>
                </a:lnTo>
                <a:lnTo>
                  <a:pt x="811718" y="2500147"/>
                </a:lnTo>
                <a:lnTo>
                  <a:pt x="779648" y="2489089"/>
                </a:lnTo>
                <a:lnTo>
                  <a:pt x="746471" y="2479136"/>
                </a:lnTo>
                <a:lnTo>
                  <a:pt x="713295" y="2470289"/>
                </a:lnTo>
                <a:lnTo>
                  <a:pt x="679013" y="2461441"/>
                </a:lnTo>
                <a:lnTo>
                  <a:pt x="646942" y="2451489"/>
                </a:lnTo>
                <a:lnTo>
                  <a:pt x="614871" y="2440430"/>
                </a:lnTo>
                <a:lnTo>
                  <a:pt x="585013" y="2427159"/>
                </a:lnTo>
                <a:lnTo>
                  <a:pt x="558471" y="2410571"/>
                </a:lnTo>
                <a:lnTo>
                  <a:pt x="534141" y="2390665"/>
                </a:lnTo>
                <a:lnTo>
                  <a:pt x="514237" y="2366336"/>
                </a:lnTo>
                <a:lnTo>
                  <a:pt x="497649" y="2339794"/>
                </a:lnTo>
                <a:lnTo>
                  <a:pt x="484377" y="2309935"/>
                </a:lnTo>
                <a:lnTo>
                  <a:pt x="473319" y="2277866"/>
                </a:lnTo>
                <a:lnTo>
                  <a:pt x="463366" y="2245795"/>
                </a:lnTo>
                <a:lnTo>
                  <a:pt x="454519" y="2211513"/>
                </a:lnTo>
                <a:lnTo>
                  <a:pt x="445671" y="2178337"/>
                </a:lnTo>
                <a:lnTo>
                  <a:pt x="435718" y="2145160"/>
                </a:lnTo>
                <a:lnTo>
                  <a:pt x="424660" y="2113088"/>
                </a:lnTo>
                <a:lnTo>
                  <a:pt x="411388" y="2083229"/>
                </a:lnTo>
                <a:lnTo>
                  <a:pt x="395906" y="2055583"/>
                </a:lnTo>
                <a:lnTo>
                  <a:pt x="376002" y="2031254"/>
                </a:lnTo>
                <a:lnTo>
                  <a:pt x="353883" y="2005818"/>
                </a:lnTo>
                <a:lnTo>
                  <a:pt x="328448" y="1983701"/>
                </a:lnTo>
                <a:lnTo>
                  <a:pt x="300800" y="1962689"/>
                </a:lnTo>
                <a:lnTo>
                  <a:pt x="273154" y="1941678"/>
                </a:lnTo>
                <a:lnTo>
                  <a:pt x="245507" y="1920666"/>
                </a:lnTo>
                <a:lnTo>
                  <a:pt x="218965" y="1899654"/>
                </a:lnTo>
                <a:lnTo>
                  <a:pt x="193530" y="1876431"/>
                </a:lnTo>
                <a:lnTo>
                  <a:pt x="171413" y="1853208"/>
                </a:lnTo>
                <a:lnTo>
                  <a:pt x="152614" y="1826666"/>
                </a:lnTo>
                <a:lnTo>
                  <a:pt x="138237" y="1799020"/>
                </a:lnTo>
                <a:lnTo>
                  <a:pt x="128284" y="1765844"/>
                </a:lnTo>
                <a:lnTo>
                  <a:pt x="123860" y="1731561"/>
                </a:lnTo>
                <a:lnTo>
                  <a:pt x="122753" y="1696171"/>
                </a:lnTo>
                <a:lnTo>
                  <a:pt x="126072" y="1658572"/>
                </a:lnTo>
                <a:lnTo>
                  <a:pt x="130495" y="1620972"/>
                </a:lnTo>
                <a:lnTo>
                  <a:pt x="136024" y="1583372"/>
                </a:lnTo>
                <a:lnTo>
                  <a:pt x="140448" y="1545772"/>
                </a:lnTo>
                <a:lnTo>
                  <a:pt x="142660" y="1508173"/>
                </a:lnTo>
                <a:lnTo>
                  <a:pt x="142660" y="1471678"/>
                </a:lnTo>
                <a:lnTo>
                  <a:pt x="138237" y="1437397"/>
                </a:lnTo>
                <a:lnTo>
                  <a:pt x="129389" y="1403114"/>
                </a:lnTo>
                <a:lnTo>
                  <a:pt x="116119" y="1371043"/>
                </a:lnTo>
                <a:lnTo>
                  <a:pt x="99531" y="1337867"/>
                </a:lnTo>
                <a:lnTo>
                  <a:pt x="80730" y="1304691"/>
                </a:lnTo>
                <a:lnTo>
                  <a:pt x="60825" y="1271514"/>
                </a:lnTo>
                <a:lnTo>
                  <a:pt x="42025" y="1239443"/>
                </a:lnTo>
                <a:lnTo>
                  <a:pt x="25435" y="1205162"/>
                </a:lnTo>
                <a:lnTo>
                  <a:pt x="12166" y="1171985"/>
                </a:lnTo>
                <a:lnTo>
                  <a:pt x="3319" y="1137702"/>
                </a:lnTo>
                <a:lnTo>
                  <a:pt x="0" y="1102314"/>
                </a:lnTo>
                <a:lnTo>
                  <a:pt x="3319" y="1066926"/>
                </a:lnTo>
                <a:lnTo>
                  <a:pt x="12166" y="1032644"/>
                </a:lnTo>
                <a:lnTo>
                  <a:pt x="25435" y="999467"/>
                </a:lnTo>
                <a:lnTo>
                  <a:pt x="42025" y="965186"/>
                </a:lnTo>
                <a:lnTo>
                  <a:pt x="60825" y="933114"/>
                </a:lnTo>
                <a:lnTo>
                  <a:pt x="80730" y="899939"/>
                </a:lnTo>
                <a:lnTo>
                  <a:pt x="99531" y="866762"/>
                </a:lnTo>
                <a:lnTo>
                  <a:pt x="116119" y="833586"/>
                </a:lnTo>
                <a:lnTo>
                  <a:pt x="129389" y="801514"/>
                </a:lnTo>
                <a:lnTo>
                  <a:pt x="138237" y="767232"/>
                </a:lnTo>
                <a:lnTo>
                  <a:pt x="142660" y="732951"/>
                </a:lnTo>
                <a:lnTo>
                  <a:pt x="142660" y="696457"/>
                </a:lnTo>
                <a:lnTo>
                  <a:pt x="140448" y="658856"/>
                </a:lnTo>
                <a:lnTo>
                  <a:pt x="136024" y="621256"/>
                </a:lnTo>
                <a:lnTo>
                  <a:pt x="130495" y="583656"/>
                </a:lnTo>
                <a:lnTo>
                  <a:pt x="126072" y="546056"/>
                </a:lnTo>
                <a:lnTo>
                  <a:pt x="122753" y="508457"/>
                </a:lnTo>
                <a:lnTo>
                  <a:pt x="123860" y="473069"/>
                </a:lnTo>
                <a:lnTo>
                  <a:pt x="128284" y="438786"/>
                </a:lnTo>
                <a:lnTo>
                  <a:pt x="138237" y="405609"/>
                </a:lnTo>
                <a:lnTo>
                  <a:pt x="152614" y="377963"/>
                </a:lnTo>
                <a:lnTo>
                  <a:pt x="171413" y="351422"/>
                </a:lnTo>
                <a:lnTo>
                  <a:pt x="193530" y="328198"/>
                </a:lnTo>
                <a:lnTo>
                  <a:pt x="218965" y="304975"/>
                </a:lnTo>
                <a:lnTo>
                  <a:pt x="245507" y="283962"/>
                </a:lnTo>
                <a:lnTo>
                  <a:pt x="273154" y="262950"/>
                </a:lnTo>
                <a:lnTo>
                  <a:pt x="300800" y="241939"/>
                </a:lnTo>
                <a:lnTo>
                  <a:pt x="328448" y="220927"/>
                </a:lnTo>
                <a:lnTo>
                  <a:pt x="353883" y="198810"/>
                </a:lnTo>
                <a:lnTo>
                  <a:pt x="376002" y="173375"/>
                </a:lnTo>
                <a:lnTo>
                  <a:pt x="395906" y="149045"/>
                </a:lnTo>
                <a:lnTo>
                  <a:pt x="411388" y="121399"/>
                </a:lnTo>
                <a:lnTo>
                  <a:pt x="424660" y="91540"/>
                </a:lnTo>
                <a:lnTo>
                  <a:pt x="435718" y="59469"/>
                </a:lnTo>
                <a:lnTo>
                  <a:pt x="445671" y="26292"/>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24" name="Freeform: Shape 23">
            <a:extLst>
              <a:ext uri="{FF2B5EF4-FFF2-40B4-BE49-F238E27FC236}">
                <a16:creationId xmlns:a16="http://schemas.microsoft.com/office/drawing/2014/main" id="{36DF0B0C-B8C0-43C0-9F44-5C32D8246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762" y="1"/>
            <a:ext cx="3899238" cy="4440737"/>
          </a:xfrm>
          <a:custGeom>
            <a:avLst/>
            <a:gdLst>
              <a:gd name="connsiteX0" fmla="*/ 721595 w 3899238"/>
              <a:gd name="connsiteY0" fmla="*/ 0 h 4440737"/>
              <a:gd name="connsiteX1" fmla="*/ 3899238 w 3899238"/>
              <a:gd name="connsiteY1" fmla="*/ 0 h 4440737"/>
              <a:gd name="connsiteX2" fmla="*/ 3899238 w 3899238"/>
              <a:gd name="connsiteY2" fmla="*/ 4005810 h 4440737"/>
              <a:gd name="connsiteX3" fmla="*/ 3870282 w 3899238"/>
              <a:gd name="connsiteY3" fmla="*/ 4043909 h 4440737"/>
              <a:gd name="connsiteX4" fmla="*/ 3839757 w 3899238"/>
              <a:gd name="connsiteY4" fmla="*/ 4084075 h 4440737"/>
              <a:gd name="connsiteX5" fmla="*/ 3809232 w 3899238"/>
              <a:gd name="connsiteY5" fmla="*/ 4122633 h 4440737"/>
              <a:gd name="connsiteX6" fmla="*/ 3775493 w 3899238"/>
              <a:gd name="connsiteY6" fmla="*/ 4159584 h 4440737"/>
              <a:gd name="connsiteX7" fmla="*/ 3741754 w 3899238"/>
              <a:gd name="connsiteY7" fmla="*/ 4191715 h 4440737"/>
              <a:gd name="connsiteX8" fmla="*/ 3703197 w 3899238"/>
              <a:gd name="connsiteY8" fmla="*/ 4219028 h 4440737"/>
              <a:gd name="connsiteX9" fmla="*/ 3663032 w 3899238"/>
              <a:gd name="connsiteY9" fmla="*/ 4239914 h 4440737"/>
              <a:gd name="connsiteX10" fmla="*/ 3614833 w 3899238"/>
              <a:gd name="connsiteY10" fmla="*/ 4254374 h 4440737"/>
              <a:gd name="connsiteX11" fmla="*/ 3565028 w 3899238"/>
              <a:gd name="connsiteY11" fmla="*/ 4260800 h 4440737"/>
              <a:gd name="connsiteX12" fmla="*/ 3513619 w 3899238"/>
              <a:gd name="connsiteY12" fmla="*/ 4262406 h 4440737"/>
              <a:gd name="connsiteX13" fmla="*/ 3458994 w 3899238"/>
              <a:gd name="connsiteY13" fmla="*/ 4257586 h 4440737"/>
              <a:gd name="connsiteX14" fmla="*/ 3404370 w 3899238"/>
              <a:gd name="connsiteY14" fmla="*/ 4251161 h 4440737"/>
              <a:gd name="connsiteX15" fmla="*/ 3349745 w 3899238"/>
              <a:gd name="connsiteY15" fmla="*/ 4243126 h 4440737"/>
              <a:gd name="connsiteX16" fmla="*/ 3295122 w 3899238"/>
              <a:gd name="connsiteY16" fmla="*/ 4236702 h 4440737"/>
              <a:gd name="connsiteX17" fmla="*/ 3240496 w 3899238"/>
              <a:gd name="connsiteY17" fmla="*/ 4233488 h 4440737"/>
              <a:gd name="connsiteX18" fmla="*/ 3187479 w 3899238"/>
              <a:gd name="connsiteY18" fmla="*/ 4233488 h 4440737"/>
              <a:gd name="connsiteX19" fmla="*/ 3137676 w 3899238"/>
              <a:gd name="connsiteY19" fmla="*/ 4239914 h 4440737"/>
              <a:gd name="connsiteX20" fmla="*/ 3086265 w 3899238"/>
              <a:gd name="connsiteY20" fmla="*/ 4252768 h 4440737"/>
              <a:gd name="connsiteX21" fmla="*/ 3039673 w 3899238"/>
              <a:gd name="connsiteY21" fmla="*/ 4272045 h 4440737"/>
              <a:gd name="connsiteX22" fmla="*/ 2991476 w 3899238"/>
              <a:gd name="connsiteY22" fmla="*/ 4297752 h 4440737"/>
              <a:gd name="connsiteX23" fmla="*/ 2943279 w 3899238"/>
              <a:gd name="connsiteY23" fmla="*/ 4323458 h 4440737"/>
              <a:gd name="connsiteX24" fmla="*/ 2895080 w 3899238"/>
              <a:gd name="connsiteY24" fmla="*/ 4352375 h 4440737"/>
              <a:gd name="connsiteX25" fmla="*/ 2848488 w 3899238"/>
              <a:gd name="connsiteY25" fmla="*/ 4379687 h 4440737"/>
              <a:gd name="connsiteX26" fmla="*/ 2798686 w 3899238"/>
              <a:gd name="connsiteY26" fmla="*/ 4403786 h 4440737"/>
              <a:gd name="connsiteX27" fmla="*/ 2750487 w 3899238"/>
              <a:gd name="connsiteY27" fmla="*/ 4423066 h 4440737"/>
              <a:gd name="connsiteX28" fmla="*/ 2700682 w 3899238"/>
              <a:gd name="connsiteY28" fmla="*/ 4435919 h 4440737"/>
              <a:gd name="connsiteX29" fmla="*/ 2649272 w 3899238"/>
              <a:gd name="connsiteY29" fmla="*/ 4440737 h 4440737"/>
              <a:gd name="connsiteX30" fmla="*/ 2597861 w 3899238"/>
              <a:gd name="connsiteY30" fmla="*/ 4435919 h 4440737"/>
              <a:gd name="connsiteX31" fmla="*/ 2548056 w 3899238"/>
              <a:gd name="connsiteY31" fmla="*/ 4423066 h 4440737"/>
              <a:gd name="connsiteX32" fmla="*/ 2499860 w 3899238"/>
              <a:gd name="connsiteY32" fmla="*/ 4403786 h 4440737"/>
              <a:gd name="connsiteX33" fmla="*/ 2450055 w 3899238"/>
              <a:gd name="connsiteY33" fmla="*/ 4379687 h 4440737"/>
              <a:gd name="connsiteX34" fmla="*/ 2403463 w 3899238"/>
              <a:gd name="connsiteY34" fmla="*/ 4352375 h 4440737"/>
              <a:gd name="connsiteX35" fmla="*/ 2355266 w 3899238"/>
              <a:gd name="connsiteY35" fmla="*/ 4323458 h 4440737"/>
              <a:gd name="connsiteX36" fmla="*/ 2307067 w 3899238"/>
              <a:gd name="connsiteY36" fmla="*/ 4297752 h 4440737"/>
              <a:gd name="connsiteX37" fmla="*/ 2258871 w 3899238"/>
              <a:gd name="connsiteY37" fmla="*/ 4272045 h 4440737"/>
              <a:gd name="connsiteX38" fmla="*/ 2210674 w 3899238"/>
              <a:gd name="connsiteY38" fmla="*/ 4252768 h 4440737"/>
              <a:gd name="connsiteX39" fmla="*/ 2160869 w 3899238"/>
              <a:gd name="connsiteY39" fmla="*/ 4239914 h 4440737"/>
              <a:gd name="connsiteX40" fmla="*/ 2111064 w 3899238"/>
              <a:gd name="connsiteY40" fmla="*/ 4233488 h 4440737"/>
              <a:gd name="connsiteX41" fmla="*/ 2058045 w 3899238"/>
              <a:gd name="connsiteY41" fmla="*/ 4233488 h 4440737"/>
              <a:gd name="connsiteX42" fmla="*/ 2003421 w 3899238"/>
              <a:gd name="connsiteY42" fmla="*/ 4236702 h 4440737"/>
              <a:gd name="connsiteX43" fmla="*/ 1948798 w 3899238"/>
              <a:gd name="connsiteY43" fmla="*/ 4243126 h 4440737"/>
              <a:gd name="connsiteX44" fmla="*/ 1894173 w 3899238"/>
              <a:gd name="connsiteY44" fmla="*/ 4251161 h 4440737"/>
              <a:gd name="connsiteX45" fmla="*/ 1839548 w 3899238"/>
              <a:gd name="connsiteY45" fmla="*/ 4257586 h 4440737"/>
              <a:gd name="connsiteX46" fmla="*/ 1784924 w 3899238"/>
              <a:gd name="connsiteY46" fmla="*/ 4262406 h 4440737"/>
              <a:gd name="connsiteX47" fmla="*/ 1733515 w 3899238"/>
              <a:gd name="connsiteY47" fmla="*/ 4260800 h 4440737"/>
              <a:gd name="connsiteX48" fmla="*/ 1683711 w 3899238"/>
              <a:gd name="connsiteY48" fmla="*/ 4254374 h 4440737"/>
              <a:gd name="connsiteX49" fmla="*/ 1635512 w 3899238"/>
              <a:gd name="connsiteY49" fmla="*/ 4239914 h 4440737"/>
              <a:gd name="connsiteX50" fmla="*/ 1595348 w 3899238"/>
              <a:gd name="connsiteY50" fmla="*/ 4219028 h 4440737"/>
              <a:gd name="connsiteX51" fmla="*/ 1556788 w 3899238"/>
              <a:gd name="connsiteY51" fmla="*/ 4191715 h 4440737"/>
              <a:gd name="connsiteX52" fmla="*/ 1523051 w 3899238"/>
              <a:gd name="connsiteY52" fmla="*/ 4159584 h 4440737"/>
              <a:gd name="connsiteX53" fmla="*/ 1489311 w 3899238"/>
              <a:gd name="connsiteY53" fmla="*/ 4122633 h 4440737"/>
              <a:gd name="connsiteX54" fmla="*/ 1458786 w 3899238"/>
              <a:gd name="connsiteY54" fmla="*/ 4084075 h 4440737"/>
              <a:gd name="connsiteX55" fmla="*/ 1428262 w 3899238"/>
              <a:gd name="connsiteY55" fmla="*/ 4043909 h 4440737"/>
              <a:gd name="connsiteX56" fmla="*/ 1397736 w 3899238"/>
              <a:gd name="connsiteY56" fmla="*/ 4003746 h 4440737"/>
              <a:gd name="connsiteX57" fmla="*/ 1367212 w 3899238"/>
              <a:gd name="connsiteY57" fmla="*/ 3965188 h 4440737"/>
              <a:gd name="connsiteX58" fmla="*/ 1335079 w 3899238"/>
              <a:gd name="connsiteY58" fmla="*/ 3928236 h 4440737"/>
              <a:gd name="connsiteX59" fmla="*/ 1298127 w 3899238"/>
              <a:gd name="connsiteY59" fmla="*/ 3896104 h 4440737"/>
              <a:gd name="connsiteX60" fmla="*/ 1262782 w 3899238"/>
              <a:gd name="connsiteY60" fmla="*/ 3867185 h 4440737"/>
              <a:gd name="connsiteX61" fmla="*/ 1222617 w 3899238"/>
              <a:gd name="connsiteY61" fmla="*/ 3844694 h 4440737"/>
              <a:gd name="connsiteX62" fmla="*/ 1179239 w 3899238"/>
              <a:gd name="connsiteY62" fmla="*/ 3825414 h 4440737"/>
              <a:gd name="connsiteX63" fmla="*/ 1132648 w 3899238"/>
              <a:gd name="connsiteY63" fmla="*/ 3809349 h 4440737"/>
              <a:gd name="connsiteX64" fmla="*/ 1084450 w 3899238"/>
              <a:gd name="connsiteY64" fmla="*/ 3794889 h 4440737"/>
              <a:gd name="connsiteX65" fmla="*/ 1036254 w 3899238"/>
              <a:gd name="connsiteY65" fmla="*/ 3782037 h 4440737"/>
              <a:gd name="connsiteX66" fmla="*/ 986449 w 3899238"/>
              <a:gd name="connsiteY66" fmla="*/ 3769183 h 4440737"/>
              <a:gd name="connsiteX67" fmla="*/ 939858 w 3899238"/>
              <a:gd name="connsiteY67" fmla="*/ 3754724 h 4440737"/>
              <a:gd name="connsiteX68" fmla="*/ 893265 w 3899238"/>
              <a:gd name="connsiteY68" fmla="*/ 3738658 h 4440737"/>
              <a:gd name="connsiteX69" fmla="*/ 849889 w 3899238"/>
              <a:gd name="connsiteY69" fmla="*/ 3719378 h 4440737"/>
              <a:gd name="connsiteX70" fmla="*/ 811329 w 3899238"/>
              <a:gd name="connsiteY70" fmla="*/ 3695279 h 4440737"/>
              <a:gd name="connsiteX71" fmla="*/ 775984 w 3899238"/>
              <a:gd name="connsiteY71" fmla="*/ 3666361 h 4440737"/>
              <a:gd name="connsiteX72" fmla="*/ 747067 w 3899238"/>
              <a:gd name="connsiteY72" fmla="*/ 3631017 h 4440737"/>
              <a:gd name="connsiteX73" fmla="*/ 722968 w 3899238"/>
              <a:gd name="connsiteY73" fmla="*/ 3592458 h 4440737"/>
              <a:gd name="connsiteX74" fmla="*/ 703688 w 3899238"/>
              <a:gd name="connsiteY74" fmla="*/ 3549080 h 4440737"/>
              <a:gd name="connsiteX75" fmla="*/ 687623 w 3899238"/>
              <a:gd name="connsiteY75" fmla="*/ 3502490 h 4440737"/>
              <a:gd name="connsiteX76" fmla="*/ 673164 w 3899238"/>
              <a:gd name="connsiteY76" fmla="*/ 3455899 h 4440737"/>
              <a:gd name="connsiteX77" fmla="*/ 660311 w 3899238"/>
              <a:gd name="connsiteY77" fmla="*/ 3406094 h 4440737"/>
              <a:gd name="connsiteX78" fmla="*/ 647457 w 3899238"/>
              <a:gd name="connsiteY78" fmla="*/ 3357897 h 4440737"/>
              <a:gd name="connsiteX79" fmla="*/ 632998 w 3899238"/>
              <a:gd name="connsiteY79" fmla="*/ 3309699 h 4440737"/>
              <a:gd name="connsiteX80" fmla="*/ 616932 w 3899238"/>
              <a:gd name="connsiteY80" fmla="*/ 3263106 h 4440737"/>
              <a:gd name="connsiteX81" fmla="*/ 597652 w 3899238"/>
              <a:gd name="connsiteY81" fmla="*/ 3219728 h 4440737"/>
              <a:gd name="connsiteX82" fmla="*/ 575160 w 3899238"/>
              <a:gd name="connsiteY82" fmla="*/ 3179564 h 4440737"/>
              <a:gd name="connsiteX83" fmla="*/ 546244 w 3899238"/>
              <a:gd name="connsiteY83" fmla="*/ 3144219 h 4440737"/>
              <a:gd name="connsiteX84" fmla="*/ 514110 w 3899238"/>
              <a:gd name="connsiteY84" fmla="*/ 3107267 h 4440737"/>
              <a:gd name="connsiteX85" fmla="*/ 477159 w 3899238"/>
              <a:gd name="connsiteY85" fmla="*/ 3075136 h 4440737"/>
              <a:gd name="connsiteX86" fmla="*/ 436993 w 3899238"/>
              <a:gd name="connsiteY86" fmla="*/ 3044611 h 4440737"/>
              <a:gd name="connsiteX87" fmla="*/ 396829 w 3899238"/>
              <a:gd name="connsiteY87" fmla="*/ 3014086 h 4440737"/>
              <a:gd name="connsiteX88" fmla="*/ 356664 w 3899238"/>
              <a:gd name="connsiteY88" fmla="*/ 2983561 h 4440737"/>
              <a:gd name="connsiteX89" fmla="*/ 318105 w 3899238"/>
              <a:gd name="connsiteY89" fmla="*/ 2953035 h 4440737"/>
              <a:gd name="connsiteX90" fmla="*/ 281154 w 3899238"/>
              <a:gd name="connsiteY90" fmla="*/ 2919298 h 4440737"/>
              <a:gd name="connsiteX91" fmla="*/ 249022 w 3899238"/>
              <a:gd name="connsiteY91" fmla="*/ 2885559 h 4440737"/>
              <a:gd name="connsiteX92" fmla="*/ 221711 w 3899238"/>
              <a:gd name="connsiteY92" fmla="*/ 2847001 h 4440737"/>
              <a:gd name="connsiteX93" fmla="*/ 200826 w 3899238"/>
              <a:gd name="connsiteY93" fmla="*/ 2806837 h 4440737"/>
              <a:gd name="connsiteX94" fmla="*/ 186366 w 3899238"/>
              <a:gd name="connsiteY94" fmla="*/ 2758640 h 4440737"/>
              <a:gd name="connsiteX95" fmla="*/ 179940 w 3899238"/>
              <a:gd name="connsiteY95" fmla="*/ 2708835 h 4440737"/>
              <a:gd name="connsiteX96" fmla="*/ 178332 w 3899238"/>
              <a:gd name="connsiteY96" fmla="*/ 2657422 h 4440737"/>
              <a:gd name="connsiteX97" fmla="*/ 183152 w 3899238"/>
              <a:gd name="connsiteY97" fmla="*/ 2602799 h 4440737"/>
              <a:gd name="connsiteX98" fmla="*/ 189578 w 3899238"/>
              <a:gd name="connsiteY98" fmla="*/ 2548175 h 4440737"/>
              <a:gd name="connsiteX99" fmla="*/ 197611 w 3899238"/>
              <a:gd name="connsiteY99" fmla="*/ 2493550 h 4440737"/>
              <a:gd name="connsiteX100" fmla="*/ 204038 w 3899238"/>
              <a:gd name="connsiteY100" fmla="*/ 2438927 h 4440737"/>
              <a:gd name="connsiteX101" fmla="*/ 207252 w 3899238"/>
              <a:gd name="connsiteY101" fmla="*/ 2384303 h 4440737"/>
              <a:gd name="connsiteX102" fmla="*/ 207252 w 3899238"/>
              <a:gd name="connsiteY102" fmla="*/ 2331284 h 4440737"/>
              <a:gd name="connsiteX103" fmla="*/ 200826 w 3899238"/>
              <a:gd name="connsiteY103" fmla="*/ 2281482 h 4440737"/>
              <a:gd name="connsiteX104" fmla="*/ 187972 w 3899238"/>
              <a:gd name="connsiteY104" fmla="*/ 2231678 h 4440737"/>
              <a:gd name="connsiteX105" fmla="*/ 168693 w 3899238"/>
              <a:gd name="connsiteY105" fmla="*/ 2185085 h 4440737"/>
              <a:gd name="connsiteX106" fmla="*/ 144595 w 3899238"/>
              <a:gd name="connsiteY106" fmla="*/ 2136888 h 4440737"/>
              <a:gd name="connsiteX107" fmla="*/ 117281 w 3899238"/>
              <a:gd name="connsiteY107" fmla="*/ 2088692 h 4440737"/>
              <a:gd name="connsiteX108" fmla="*/ 88364 w 3899238"/>
              <a:gd name="connsiteY108" fmla="*/ 2040493 h 4440737"/>
              <a:gd name="connsiteX109" fmla="*/ 61052 w 3899238"/>
              <a:gd name="connsiteY109" fmla="*/ 1993900 h 4440737"/>
              <a:gd name="connsiteX110" fmla="*/ 36952 w 3899238"/>
              <a:gd name="connsiteY110" fmla="*/ 1944098 h 4440737"/>
              <a:gd name="connsiteX111" fmla="*/ 17674 w 3899238"/>
              <a:gd name="connsiteY111" fmla="*/ 1895899 h 4440737"/>
              <a:gd name="connsiteX112" fmla="*/ 4821 w 3899238"/>
              <a:gd name="connsiteY112" fmla="*/ 1846094 h 4440737"/>
              <a:gd name="connsiteX113" fmla="*/ 0 w 3899238"/>
              <a:gd name="connsiteY113" fmla="*/ 1794683 h 4440737"/>
              <a:gd name="connsiteX114" fmla="*/ 4821 w 3899238"/>
              <a:gd name="connsiteY114" fmla="*/ 1743274 h 4440737"/>
              <a:gd name="connsiteX115" fmla="*/ 17674 w 3899238"/>
              <a:gd name="connsiteY115" fmla="*/ 1693470 h 4440737"/>
              <a:gd name="connsiteX116" fmla="*/ 36952 w 3899238"/>
              <a:gd name="connsiteY116" fmla="*/ 1645271 h 4440737"/>
              <a:gd name="connsiteX117" fmla="*/ 61052 w 3899238"/>
              <a:gd name="connsiteY117" fmla="*/ 1595468 h 4440737"/>
              <a:gd name="connsiteX118" fmla="*/ 88364 w 3899238"/>
              <a:gd name="connsiteY118" fmla="*/ 1548875 h 4440737"/>
              <a:gd name="connsiteX119" fmla="*/ 117281 w 3899238"/>
              <a:gd name="connsiteY119" fmla="*/ 1500679 h 4440737"/>
              <a:gd name="connsiteX120" fmla="*/ 144595 w 3899238"/>
              <a:gd name="connsiteY120" fmla="*/ 1452481 h 4440737"/>
              <a:gd name="connsiteX121" fmla="*/ 168693 w 3899238"/>
              <a:gd name="connsiteY121" fmla="*/ 1404284 h 4440737"/>
              <a:gd name="connsiteX122" fmla="*/ 187972 w 3899238"/>
              <a:gd name="connsiteY122" fmla="*/ 1357691 h 4440737"/>
              <a:gd name="connsiteX123" fmla="*/ 200826 w 3899238"/>
              <a:gd name="connsiteY123" fmla="*/ 1307887 h 4440737"/>
              <a:gd name="connsiteX124" fmla="*/ 207252 w 3899238"/>
              <a:gd name="connsiteY124" fmla="*/ 1258084 h 4440737"/>
              <a:gd name="connsiteX125" fmla="*/ 207252 w 3899238"/>
              <a:gd name="connsiteY125" fmla="*/ 1205067 h 4440737"/>
              <a:gd name="connsiteX126" fmla="*/ 204038 w 3899238"/>
              <a:gd name="connsiteY126" fmla="*/ 1150442 h 4440737"/>
              <a:gd name="connsiteX127" fmla="*/ 197611 w 3899238"/>
              <a:gd name="connsiteY127" fmla="*/ 1095818 h 4440737"/>
              <a:gd name="connsiteX128" fmla="*/ 189578 w 3899238"/>
              <a:gd name="connsiteY128" fmla="*/ 1041193 h 4440737"/>
              <a:gd name="connsiteX129" fmla="*/ 183152 w 3899238"/>
              <a:gd name="connsiteY129" fmla="*/ 986570 h 4440737"/>
              <a:gd name="connsiteX130" fmla="*/ 178332 w 3899238"/>
              <a:gd name="connsiteY130" fmla="*/ 931946 h 4440737"/>
              <a:gd name="connsiteX131" fmla="*/ 179940 w 3899238"/>
              <a:gd name="connsiteY131" fmla="*/ 880535 h 4440737"/>
              <a:gd name="connsiteX132" fmla="*/ 186366 w 3899238"/>
              <a:gd name="connsiteY132" fmla="*/ 830731 h 4440737"/>
              <a:gd name="connsiteX133" fmla="*/ 200826 w 3899238"/>
              <a:gd name="connsiteY133" fmla="*/ 782532 h 4440737"/>
              <a:gd name="connsiteX134" fmla="*/ 221711 w 3899238"/>
              <a:gd name="connsiteY134" fmla="*/ 742369 h 4440737"/>
              <a:gd name="connsiteX135" fmla="*/ 249022 w 3899238"/>
              <a:gd name="connsiteY135" fmla="*/ 703811 h 4440737"/>
              <a:gd name="connsiteX136" fmla="*/ 281154 w 3899238"/>
              <a:gd name="connsiteY136" fmla="*/ 670071 h 4440737"/>
              <a:gd name="connsiteX137" fmla="*/ 318105 w 3899238"/>
              <a:gd name="connsiteY137" fmla="*/ 636334 h 4440737"/>
              <a:gd name="connsiteX138" fmla="*/ 356664 w 3899238"/>
              <a:gd name="connsiteY138" fmla="*/ 605807 h 4440737"/>
              <a:gd name="connsiteX139" fmla="*/ 396829 w 3899238"/>
              <a:gd name="connsiteY139" fmla="*/ 575282 h 4440737"/>
              <a:gd name="connsiteX140" fmla="*/ 436993 w 3899238"/>
              <a:gd name="connsiteY140" fmla="*/ 544757 h 4440737"/>
              <a:gd name="connsiteX141" fmla="*/ 477159 w 3899238"/>
              <a:gd name="connsiteY141" fmla="*/ 514232 h 4440737"/>
              <a:gd name="connsiteX142" fmla="*/ 514110 w 3899238"/>
              <a:gd name="connsiteY142" fmla="*/ 482101 h 4440737"/>
              <a:gd name="connsiteX143" fmla="*/ 546244 w 3899238"/>
              <a:gd name="connsiteY143" fmla="*/ 445150 h 4440737"/>
              <a:gd name="connsiteX144" fmla="*/ 575160 w 3899238"/>
              <a:gd name="connsiteY144" fmla="*/ 409804 h 4440737"/>
              <a:gd name="connsiteX145" fmla="*/ 597652 w 3899238"/>
              <a:gd name="connsiteY145" fmla="*/ 369640 h 4440737"/>
              <a:gd name="connsiteX146" fmla="*/ 616932 w 3899238"/>
              <a:gd name="connsiteY146" fmla="*/ 326262 h 4440737"/>
              <a:gd name="connsiteX147" fmla="*/ 632998 w 3899238"/>
              <a:gd name="connsiteY147" fmla="*/ 279670 h 4440737"/>
              <a:gd name="connsiteX148" fmla="*/ 647457 w 3899238"/>
              <a:gd name="connsiteY148" fmla="*/ 231471 h 4440737"/>
              <a:gd name="connsiteX149" fmla="*/ 660311 w 3899238"/>
              <a:gd name="connsiteY149" fmla="*/ 183274 h 4440737"/>
              <a:gd name="connsiteX150" fmla="*/ 673164 w 3899238"/>
              <a:gd name="connsiteY150" fmla="*/ 133470 h 4440737"/>
              <a:gd name="connsiteX151" fmla="*/ 687623 w 3899238"/>
              <a:gd name="connsiteY151" fmla="*/ 86880 h 4440737"/>
              <a:gd name="connsiteX152" fmla="*/ 703688 w 3899238"/>
              <a:gd name="connsiteY152" fmla="*/ 40287 h 444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3899238" h="4440737">
                <a:moveTo>
                  <a:pt x="721595" y="0"/>
                </a:moveTo>
                <a:lnTo>
                  <a:pt x="3899238" y="0"/>
                </a:lnTo>
                <a:lnTo>
                  <a:pt x="3899238" y="4005810"/>
                </a:lnTo>
                <a:lnTo>
                  <a:pt x="3870282" y="4043909"/>
                </a:lnTo>
                <a:lnTo>
                  <a:pt x="3839757" y="4084075"/>
                </a:lnTo>
                <a:lnTo>
                  <a:pt x="3809232" y="4122633"/>
                </a:lnTo>
                <a:lnTo>
                  <a:pt x="3775493" y="4159584"/>
                </a:lnTo>
                <a:lnTo>
                  <a:pt x="3741754" y="4191715"/>
                </a:lnTo>
                <a:lnTo>
                  <a:pt x="3703197" y="4219028"/>
                </a:lnTo>
                <a:lnTo>
                  <a:pt x="3663032" y="4239914"/>
                </a:lnTo>
                <a:lnTo>
                  <a:pt x="3614833" y="4254374"/>
                </a:lnTo>
                <a:lnTo>
                  <a:pt x="3565028" y="4260800"/>
                </a:lnTo>
                <a:lnTo>
                  <a:pt x="3513619" y="4262406"/>
                </a:lnTo>
                <a:lnTo>
                  <a:pt x="3458994" y="4257586"/>
                </a:lnTo>
                <a:lnTo>
                  <a:pt x="3404370" y="4251161"/>
                </a:lnTo>
                <a:lnTo>
                  <a:pt x="3349745" y="4243126"/>
                </a:lnTo>
                <a:lnTo>
                  <a:pt x="3295122" y="4236702"/>
                </a:lnTo>
                <a:lnTo>
                  <a:pt x="3240496" y="4233488"/>
                </a:lnTo>
                <a:lnTo>
                  <a:pt x="3187479" y="4233488"/>
                </a:lnTo>
                <a:lnTo>
                  <a:pt x="3137676" y="4239914"/>
                </a:lnTo>
                <a:lnTo>
                  <a:pt x="3086265" y="4252768"/>
                </a:lnTo>
                <a:lnTo>
                  <a:pt x="3039673" y="4272045"/>
                </a:lnTo>
                <a:lnTo>
                  <a:pt x="2991476" y="4297752"/>
                </a:lnTo>
                <a:lnTo>
                  <a:pt x="2943279" y="4323458"/>
                </a:lnTo>
                <a:lnTo>
                  <a:pt x="2895080" y="4352375"/>
                </a:lnTo>
                <a:lnTo>
                  <a:pt x="2848488" y="4379687"/>
                </a:lnTo>
                <a:lnTo>
                  <a:pt x="2798686" y="4403786"/>
                </a:lnTo>
                <a:lnTo>
                  <a:pt x="2750487" y="4423066"/>
                </a:lnTo>
                <a:lnTo>
                  <a:pt x="2700682" y="4435919"/>
                </a:lnTo>
                <a:lnTo>
                  <a:pt x="2649272" y="4440737"/>
                </a:lnTo>
                <a:lnTo>
                  <a:pt x="2597861" y="4435919"/>
                </a:lnTo>
                <a:lnTo>
                  <a:pt x="2548056" y="4423066"/>
                </a:lnTo>
                <a:lnTo>
                  <a:pt x="2499860" y="4403786"/>
                </a:lnTo>
                <a:lnTo>
                  <a:pt x="2450055" y="4379687"/>
                </a:lnTo>
                <a:lnTo>
                  <a:pt x="2403463" y="4352375"/>
                </a:lnTo>
                <a:lnTo>
                  <a:pt x="2355266" y="4323458"/>
                </a:lnTo>
                <a:lnTo>
                  <a:pt x="2307067" y="4297752"/>
                </a:lnTo>
                <a:lnTo>
                  <a:pt x="2258871" y="4272045"/>
                </a:lnTo>
                <a:lnTo>
                  <a:pt x="2210674" y="4252768"/>
                </a:lnTo>
                <a:lnTo>
                  <a:pt x="2160869" y="4239914"/>
                </a:lnTo>
                <a:lnTo>
                  <a:pt x="2111064" y="4233488"/>
                </a:lnTo>
                <a:lnTo>
                  <a:pt x="2058045" y="4233488"/>
                </a:lnTo>
                <a:lnTo>
                  <a:pt x="2003421" y="4236702"/>
                </a:lnTo>
                <a:lnTo>
                  <a:pt x="1948798" y="4243126"/>
                </a:lnTo>
                <a:lnTo>
                  <a:pt x="1894173" y="4251161"/>
                </a:lnTo>
                <a:lnTo>
                  <a:pt x="1839548" y="4257586"/>
                </a:lnTo>
                <a:lnTo>
                  <a:pt x="1784924" y="4262406"/>
                </a:lnTo>
                <a:lnTo>
                  <a:pt x="1733515" y="4260800"/>
                </a:lnTo>
                <a:lnTo>
                  <a:pt x="1683711" y="4254374"/>
                </a:lnTo>
                <a:lnTo>
                  <a:pt x="1635512" y="4239914"/>
                </a:lnTo>
                <a:lnTo>
                  <a:pt x="1595348" y="4219028"/>
                </a:lnTo>
                <a:lnTo>
                  <a:pt x="1556788" y="4191715"/>
                </a:lnTo>
                <a:lnTo>
                  <a:pt x="1523051" y="4159584"/>
                </a:lnTo>
                <a:lnTo>
                  <a:pt x="1489311" y="4122633"/>
                </a:lnTo>
                <a:lnTo>
                  <a:pt x="1458786" y="4084075"/>
                </a:lnTo>
                <a:lnTo>
                  <a:pt x="1428262" y="4043909"/>
                </a:lnTo>
                <a:lnTo>
                  <a:pt x="1397736" y="4003746"/>
                </a:lnTo>
                <a:lnTo>
                  <a:pt x="1367212" y="3965188"/>
                </a:lnTo>
                <a:lnTo>
                  <a:pt x="1335079" y="3928236"/>
                </a:lnTo>
                <a:lnTo>
                  <a:pt x="1298127" y="3896104"/>
                </a:lnTo>
                <a:lnTo>
                  <a:pt x="1262782" y="3867185"/>
                </a:lnTo>
                <a:lnTo>
                  <a:pt x="1222617" y="3844694"/>
                </a:lnTo>
                <a:lnTo>
                  <a:pt x="1179239" y="3825414"/>
                </a:lnTo>
                <a:lnTo>
                  <a:pt x="1132648" y="3809349"/>
                </a:lnTo>
                <a:lnTo>
                  <a:pt x="1084450" y="3794889"/>
                </a:lnTo>
                <a:lnTo>
                  <a:pt x="1036254" y="3782037"/>
                </a:lnTo>
                <a:lnTo>
                  <a:pt x="986449" y="3769183"/>
                </a:lnTo>
                <a:lnTo>
                  <a:pt x="939858" y="3754724"/>
                </a:lnTo>
                <a:lnTo>
                  <a:pt x="893265" y="3738658"/>
                </a:lnTo>
                <a:lnTo>
                  <a:pt x="849889" y="3719378"/>
                </a:lnTo>
                <a:lnTo>
                  <a:pt x="811329" y="3695279"/>
                </a:lnTo>
                <a:lnTo>
                  <a:pt x="775984" y="3666361"/>
                </a:lnTo>
                <a:lnTo>
                  <a:pt x="747067" y="3631017"/>
                </a:lnTo>
                <a:lnTo>
                  <a:pt x="722968" y="3592458"/>
                </a:lnTo>
                <a:lnTo>
                  <a:pt x="703688" y="3549080"/>
                </a:lnTo>
                <a:lnTo>
                  <a:pt x="687623" y="3502490"/>
                </a:lnTo>
                <a:lnTo>
                  <a:pt x="673164" y="3455899"/>
                </a:lnTo>
                <a:lnTo>
                  <a:pt x="660311" y="3406094"/>
                </a:lnTo>
                <a:lnTo>
                  <a:pt x="647457" y="3357897"/>
                </a:lnTo>
                <a:lnTo>
                  <a:pt x="632998" y="3309699"/>
                </a:lnTo>
                <a:lnTo>
                  <a:pt x="616932" y="3263106"/>
                </a:lnTo>
                <a:lnTo>
                  <a:pt x="597652" y="3219728"/>
                </a:lnTo>
                <a:lnTo>
                  <a:pt x="575160" y="3179564"/>
                </a:lnTo>
                <a:lnTo>
                  <a:pt x="546244" y="3144219"/>
                </a:lnTo>
                <a:lnTo>
                  <a:pt x="514110" y="3107267"/>
                </a:lnTo>
                <a:lnTo>
                  <a:pt x="477159" y="3075136"/>
                </a:lnTo>
                <a:lnTo>
                  <a:pt x="436993" y="3044611"/>
                </a:lnTo>
                <a:lnTo>
                  <a:pt x="396829" y="3014086"/>
                </a:lnTo>
                <a:lnTo>
                  <a:pt x="356664" y="2983561"/>
                </a:lnTo>
                <a:lnTo>
                  <a:pt x="318105" y="2953035"/>
                </a:lnTo>
                <a:lnTo>
                  <a:pt x="281154" y="2919298"/>
                </a:lnTo>
                <a:lnTo>
                  <a:pt x="249022" y="2885559"/>
                </a:lnTo>
                <a:lnTo>
                  <a:pt x="221711" y="2847001"/>
                </a:lnTo>
                <a:lnTo>
                  <a:pt x="200826" y="2806837"/>
                </a:lnTo>
                <a:lnTo>
                  <a:pt x="186366" y="2758640"/>
                </a:lnTo>
                <a:lnTo>
                  <a:pt x="179940" y="2708835"/>
                </a:lnTo>
                <a:lnTo>
                  <a:pt x="178332" y="2657422"/>
                </a:lnTo>
                <a:lnTo>
                  <a:pt x="183152" y="2602799"/>
                </a:lnTo>
                <a:lnTo>
                  <a:pt x="189578" y="2548175"/>
                </a:lnTo>
                <a:lnTo>
                  <a:pt x="197611" y="2493550"/>
                </a:lnTo>
                <a:lnTo>
                  <a:pt x="204038" y="2438927"/>
                </a:lnTo>
                <a:lnTo>
                  <a:pt x="207252" y="2384303"/>
                </a:lnTo>
                <a:lnTo>
                  <a:pt x="207252" y="2331284"/>
                </a:lnTo>
                <a:lnTo>
                  <a:pt x="200826" y="2281482"/>
                </a:lnTo>
                <a:lnTo>
                  <a:pt x="187972" y="2231678"/>
                </a:lnTo>
                <a:lnTo>
                  <a:pt x="168693" y="2185085"/>
                </a:lnTo>
                <a:lnTo>
                  <a:pt x="144595" y="2136888"/>
                </a:lnTo>
                <a:lnTo>
                  <a:pt x="117281" y="2088692"/>
                </a:lnTo>
                <a:lnTo>
                  <a:pt x="88364" y="2040493"/>
                </a:lnTo>
                <a:lnTo>
                  <a:pt x="61052" y="1993900"/>
                </a:lnTo>
                <a:lnTo>
                  <a:pt x="36952" y="1944098"/>
                </a:lnTo>
                <a:lnTo>
                  <a:pt x="17674" y="1895899"/>
                </a:lnTo>
                <a:lnTo>
                  <a:pt x="4821" y="1846094"/>
                </a:lnTo>
                <a:lnTo>
                  <a:pt x="0" y="1794683"/>
                </a:lnTo>
                <a:lnTo>
                  <a:pt x="4821" y="1743274"/>
                </a:lnTo>
                <a:lnTo>
                  <a:pt x="17674" y="1693470"/>
                </a:lnTo>
                <a:lnTo>
                  <a:pt x="36952" y="1645271"/>
                </a:lnTo>
                <a:lnTo>
                  <a:pt x="61052" y="1595468"/>
                </a:lnTo>
                <a:lnTo>
                  <a:pt x="88364" y="1548875"/>
                </a:lnTo>
                <a:lnTo>
                  <a:pt x="117281" y="1500679"/>
                </a:lnTo>
                <a:lnTo>
                  <a:pt x="144595" y="1452481"/>
                </a:lnTo>
                <a:lnTo>
                  <a:pt x="168693" y="1404284"/>
                </a:lnTo>
                <a:lnTo>
                  <a:pt x="187972" y="1357691"/>
                </a:lnTo>
                <a:lnTo>
                  <a:pt x="200826" y="1307887"/>
                </a:lnTo>
                <a:lnTo>
                  <a:pt x="207252" y="1258084"/>
                </a:lnTo>
                <a:lnTo>
                  <a:pt x="207252" y="1205067"/>
                </a:lnTo>
                <a:lnTo>
                  <a:pt x="204038" y="1150442"/>
                </a:lnTo>
                <a:lnTo>
                  <a:pt x="197611" y="1095818"/>
                </a:lnTo>
                <a:lnTo>
                  <a:pt x="189578" y="1041193"/>
                </a:lnTo>
                <a:lnTo>
                  <a:pt x="183152" y="986570"/>
                </a:lnTo>
                <a:lnTo>
                  <a:pt x="178332" y="931946"/>
                </a:lnTo>
                <a:lnTo>
                  <a:pt x="179940" y="880535"/>
                </a:lnTo>
                <a:lnTo>
                  <a:pt x="186366" y="830731"/>
                </a:lnTo>
                <a:lnTo>
                  <a:pt x="200826" y="782532"/>
                </a:lnTo>
                <a:lnTo>
                  <a:pt x="221711" y="742369"/>
                </a:lnTo>
                <a:lnTo>
                  <a:pt x="249022" y="703811"/>
                </a:lnTo>
                <a:lnTo>
                  <a:pt x="281154" y="670071"/>
                </a:lnTo>
                <a:lnTo>
                  <a:pt x="318105" y="636334"/>
                </a:lnTo>
                <a:lnTo>
                  <a:pt x="356664" y="605807"/>
                </a:lnTo>
                <a:lnTo>
                  <a:pt x="396829" y="575282"/>
                </a:lnTo>
                <a:lnTo>
                  <a:pt x="436993" y="544757"/>
                </a:lnTo>
                <a:lnTo>
                  <a:pt x="477159" y="514232"/>
                </a:lnTo>
                <a:lnTo>
                  <a:pt x="514110" y="482101"/>
                </a:lnTo>
                <a:lnTo>
                  <a:pt x="546244" y="445150"/>
                </a:lnTo>
                <a:lnTo>
                  <a:pt x="575160" y="409804"/>
                </a:lnTo>
                <a:lnTo>
                  <a:pt x="597652" y="369640"/>
                </a:lnTo>
                <a:lnTo>
                  <a:pt x="616932" y="326262"/>
                </a:lnTo>
                <a:lnTo>
                  <a:pt x="632998" y="279670"/>
                </a:lnTo>
                <a:lnTo>
                  <a:pt x="647457" y="231471"/>
                </a:lnTo>
                <a:lnTo>
                  <a:pt x="660311" y="183274"/>
                </a:lnTo>
                <a:lnTo>
                  <a:pt x="673164" y="133470"/>
                </a:lnTo>
                <a:lnTo>
                  <a:pt x="687623" y="86880"/>
                </a:lnTo>
                <a:lnTo>
                  <a:pt x="703688" y="40287"/>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26" name="Freeform: Shape 25">
            <a:extLst>
              <a:ext uri="{FF2B5EF4-FFF2-40B4-BE49-F238E27FC236}">
                <a16:creationId xmlns:a16="http://schemas.microsoft.com/office/drawing/2014/main" id="{A9568D7B-2371-4D48-B3AC-4AF261E9D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0114"/>
            <a:ext cx="3823007" cy="5938536"/>
          </a:xfrm>
          <a:custGeom>
            <a:avLst/>
            <a:gdLst>
              <a:gd name="connsiteX0" fmla="*/ 850164 w 3823007"/>
              <a:gd name="connsiteY0" fmla="*/ 0 h 5938536"/>
              <a:gd name="connsiteX1" fmla="*/ 907852 w 3823007"/>
              <a:gd name="connsiteY1" fmla="*/ 5407 h 5938536"/>
              <a:gd name="connsiteX2" fmla="*/ 963740 w 3823007"/>
              <a:gd name="connsiteY2" fmla="*/ 19831 h 5938536"/>
              <a:gd name="connsiteX3" fmla="*/ 1017825 w 3823007"/>
              <a:gd name="connsiteY3" fmla="*/ 41465 h 5938536"/>
              <a:gd name="connsiteX4" fmla="*/ 1073711 w 3823007"/>
              <a:gd name="connsiteY4" fmla="*/ 68507 h 5938536"/>
              <a:gd name="connsiteX5" fmla="*/ 1125995 w 3823007"/>
              <a:gd name="connsiteY5" fmla="*/ 99156 h 5938536"/>
              <a:gd name="connsiteX6" fmla="*/ 1180080 w 3823007"/>
              <a:gd name="connsiteY6" fmla="*/ 131607 h 5938536"/>
              <a:gd name="connsiteX7" fmla="*/ 1234163 w 3823007"/>
              <a:gd name="connsiteY7" fmla="*/ 160452 h 5938536"/>
              <a:gd name="connsiteX8" fmla="*/ 1288247 w 3823007"/>
              <a:gd name="connsiteY8" fmla="*/ 189298 h 5938536"/>
              <a:gd name="connsiteX9" fmla="*/ 1340530 w 3823007"/>
              <a:gd name="connsiteY9" fmla="*/ 210931 h 5938536"/>
              <a:gd name="connsiteX10" fmla="*/ 1398220 w 3823007"/>
              <a:gd name="connsiteY10" fmla="*/ 225354 h 5938536"/>
              <a:gd name="connsiteX11" fmla="*/ 1454106 w 3823007"/>
              <a:gd name="connsiteY11" fmla="*/ 232566 h 5938536"/>
              <a:gd name="connsiteX12" fmla="*/ 1513598 w 3823007"/>
              <a:gd name="connsiteY12" fmla="*/ 232566 h 5938536"/>
              <a:gd name="connsiteX13" fmla="*/ 1574895 w 3823007"/>
              <a:gd name="connsiteY13" fmla="*/ 228961 h 5938536"/>
              <a:gd name="connsiteX14" fmla="*/ 1636190 w 3823007"/>
              <a:gd name="connsiteY14" fmla="*/ 221749 h 5938536"/>
              <a:gd name="connsiteX15" fmla="*/ 1697487 w 3823007"/>
              <a:gd name="connsiteY15" fmla="*/ 212735 h 5938536"/>
              <a:gd name="connsiteX16" fmla="*/ 1758782 w 3823007"/>
              <a:gd name="connsiteY16" fmla="*/ 205524 h 5938536"/>
              <a:gd name="connsiteX17" fmla="*/ 1820079 w 3823007"/>
              <a:gd name="connsiteY17" fmla="*/ 200114 h 5938536"/>
              <a:gd name="connsiteX18" fmla="*/ 1877767 w 3823007"/>
              <a:gd name="connsiteY18" fmla="*/ 201917 h 5938536"/>
              <a:gd name="connsiteX19" fmla="*/ 1933655 w 3823007"/>
              <a:gd name="connsiteY19" fmla="*/ 209128 h 5938536"/>
              <a:gd name="connsiteX20" fmla="*/ 1987740 w 3823007"/>
              <a:gd name="connsiteY20" fmla="*/ 225354 h 5938536"/>
              <a:gd name="connsiteX21" fmla="*/ 2032812 w 3823007"/>
              <a:gd name="connsiteY21" fmla="*/ 248791 h 5938536"/>
              <a:gd name="connsiteX22" fmla="*/ 2076077 w 3823007"/>
              <a:gd name="connsiteY22" fmla="*/ 279440 h 5938536"/>
              <a:gd name="connsiteX23" fmla="*/ 2113937 w 3823007"/>
              <a:gd name="connsiteY23" fmla="*/ 315496 h 5938536"/>
              <a:gd name="connsiteX24" fmla="*/ 2151797 w 3823007"/>
              <a:gd name="connsiteY24" fmla="*/ 356961 h 5938536"/>
              <a:gd name="connsiteX25" fmla="*/ 2186050 w 3823007"/>
              <a:gd name="connsiteY25" fmla="*/ 400229 h 5938536"/>
              <a:gd name="connsiteX26" fmla="*/ 2220303 w 3823007"/>
              <a:gd name="connsiteY26" fmla="*/ 445301 h 5938536"/>
              <a:gd name="connsiteX27" fmla="*/ 2254556 w 3823007"/>
              <a:gd name="connsiteY27" fmla="*/ 490371 h 5938536"/>
              <a:gd name="connsiteX28" fmla="*/ 2288810 w 3823007"/>
              <a:gd name="connsiteY28" fmla="*/ 533638 h 5938536"/>
              <a:gd name="connsiteX29" fmla="*/ 2324867 w 3823007"/>
              <a:gd name="connsiteY29" fmla="*/ 575103 h 5938536"/>
              <a:gd name="connsiteX30" fmla="*/ 2366332 w 3823007"/>
              <a:gd name="connsiteY30" fmla="*/ 611161 h 5938536"/>
              <a:gd name="connsiteX31" fmla="*/ 2405994 w 3823007"/>
              <a:gd name="connsiteY31" fmla="*/ 643613 h 5938536"/>
              <a:gd name="connsiteX32" fmla="*/ 2451064 w 3823007"/>
              <a:gd name="connsiteY32" fmla="*/ 668850 h 5938536"/>
              <a:gd name="connsiteX33" fmla="*/ 2499740 w 3823007"/>
              <a:gd name="connsiteY33" fmla="*/ 690485 h 5938536"/>
              <a:gd name="connsiteX34" fmla="*/ 2552021 w 3823007"/>
              <a:gd name="connsiteY34" fmla="*/ 708513 h 5938536"/>
              <a:gd name="connsiteX35" fmla="*/ 2606105 w 3823007"/>
              <a:gd name="connsiteY35" fmla="*/ 724739 h 5938536"/>
              <a:gd name="connsiteX36" fmla="*/ 2660190 w 3823007"/>
              <a:gd name="connsiteY36" fmla="*/ 739162 h 5938536"/>
              <a:gd name="connsiteX37" fmla="*/ 2716078 w 3823007"/>
              <a:gd name="connsiteY37" fmla="*/ 753585 h 5938536"/>
              <a:gd name="connsiteX38" fmla="*/ 2768359 w 3823007"/>
              <a:gd name="connsiteY38" fmla="*/ 769810 h 5938536"/>
              <a:gd name="connsiteX39" fmla="*/ 2820640 w 3823007"/>
              <a:gd name="connsiteY39" fmla="*/ 787838 h 5938536"/>
              <a:gd name="connsiteX40" fmla="*/ 2869316 w 3823007"/>
              <a:gd name="connsiteY40" fmla="*/ 809473 h 5938536"/>
              <a:gd name="connsiteX41" fmla="*/ 2912585 w 3823007"/>
              <a:gd name="connsiteY41" fmla="*/ 836515 h 5938536"/>
              <a:gd name="connsiteX42" fmla="*/ 2952248 w 3823007"/>
              <a:gd name="connsiteY42" fmla="*/ 868966 h 5938536"/>
              <a:gd name="connsiteX43" fmla="*/ 2984696 w 3823007"/>
              <a:gd name="connsiteY43" fmla="*/ 908629 h 5938536"/>
              <a:gd name="connsiteX44" fmla="*/ 3011740 w 3823007"/>
              <a:gd name="connsiteY44" fmla="*/ 951897 h 5938536"/>
              <a:gd name="connsiteX45" fmla="*/ 3033373 w 3823007"/>
              <a:gd name="connsiteY45" fmla="*/ 1000572 h 5938536"/>
              <a:gd name="connsiteX46" fmla="*/ 3051401 w 3823007"/>
              <a:gd name="connsiteY46" fmla="*/ 1052855 h 5938536"/>
              <a:gd name="connsiteX47" fmla="*/ 3067626 w 3823007"/>
              <a:gd name="connsiteY47" fmla="*/ 1105137 h 5938536"/>
              <a:gd name="connsiteX48" fmla="*/ 3082049 w 3823007"/>
              <a:gd name="connsiteY48" fmla="*/ 1161025 h 5938536"/>
              <a:gd name="connsiteX49" fmla="*/ 3096472 w 3823007"/>
              <a:gd name="connsiteY49" fmla="*/ 1215109 h 5938536"/>
              <a:gd name="connsiteX50" fmla="*/ 3112697 w 3823007"/>
              <a:gd name="connsiteY50" fmla="*/ 1269195 h 5938536"/>
              <a:gd name="connsiteX51" fmla="*/ 3130725 w 3823007"/>
              <a:gd name="connsiteY51" fmla="*/ 1321479 h 5938536"/>
              <a:gd name="connsiteX52" fmla="*/ 3152358 w 3823007"/>
              <a:gd name="connsiteY52" fmla="*/ 1370155 h 5938536"/>
              <a:gd name="connsiteX53" fmla="*/ 3177599 w 3823007"/>
              <a:gd name="connsiteY53" fmla="*/ 1415225 h 5938536"/>
              <a:gd name="connsiteX54" fmla="*/ 3210050 w 3823007"/>
              <a:gd name="connsiteY54" fmla="*/ 1454888 h 5938536"/>
              <a:gd name="connsiteX55" fmla="*/ 3246106 w 3823007"/>
              <a:gd name="connsiteY55" fmla="*/ 1496353 h 5938536"/>
              <a:gd name="connsiteX56" fmla="*/ 3287570 w 3823007"/>
              <a:gd name="connsiteY56" fmla="*/ 1532409 h 5938536"/>
              <a:gd name="connsiteX57" fmla="*/ 3330839 w 3823007"/>
              <a:gd name="connsiteY57" fmla="*/ 1566663 h 5938536"/>
              <a:gd name="connsiteX58" fmla="*/ 3377711 w 3823007"/>
              <a:gd name="connsiteY58" fmla="*/ 1600916 h 5938536"/>
              <a:gd name="connsiteX59" fmla="*/ 3422781 w 3823007"/>
              <a:gd name="connsiteY59" fmla="*/ 1635170 h 5938536"/>
              <a:gd name="connsiteX60" fmla="*/ 3466050 w 3823007"/>
              <a:gd name="connsiteY60" fmla="*/ 1669426 h 5938536"/>
              <a:gd name="connsiteX61" fmla="*/ 3507513 w 3823007"/>
              <a:gd name="connsiteY61" fmla="*/ 1707284 h 5938536"/>
              <a:gd name="connsiteX62" fmla="*/ 3543570 w 3823007"/>
              <a:gd name="connsiteY62" fmla="*/ 1745144 h 5938536"/>
              <a:gd name="connsiteX63" fmla="*/ 3574219 w 3823007"/>
              <a:gd name="connsiteY63" fmla="*/ 1788412 h 5938536"/>
              <a:gd name="connsiteX64" fmla="*/ 3597656 w 3823007"/>
              <a:gd name="connsiteY64" fmla="*/ 1833482 h 5938536"/>
              <a:gd name="connsiteX65" fmla="*/ 3613881 w 3823007"/>
              <a:gd name="connsiteY65" fmla="*/ 1887568 h 5938536"/>
              <a:gd name="connsiteX66" fmla="*/ 3621091 w 3823007"/>
              <a:gd name="connsiteY66" fmla="*/ 1943456 h 5938536"/>
              <a:gd name="connsiteX67" fmla="*/ 3622895 w 3823007"/>
              <a:gd name="connsiteY67" fmla="*/ 2001147 h 5938536"/>
              <a:gd name="connsiteX68" fmla="*/ 3617486 w 3823007"/>
              <a:gd name="connsiteY68" fmla="*/ 2062443 h 5938536"/>
              <a:gd name="connsiteX69" fmla="*/ 3610274 w 3823007"/>
              <a:gd name="connsiteY69" fmla="*/ 2123738 h 5938536"/>
              <a:gd name="connsiteX70" fmla="*/ 3601260 w 3823007"/>
              <a:gd name="connsiteY70" fmla="*/ 2185036 h 5938536"/>
              <a:gd name="connsiteX71" fmla="*/ 3594049 w 3823007"/>
              <a:gd name="connsiteY71" fmla="*/ 2246331 h 5938536"/>
              <a:gd name="connsiteX72" fmla="*/ 3590444 w 3823007"/>
              <a:gd name="connsiteY72" fmla="*/ 2307629 h 5938536"/>
              <a:gd name="connsiteX73" fmla="*/ 3590444 w 3823007"/>
              <a:gd name="connsiteY73" fmla="*/ 2367122 h 5938536"/>
              <a:gd name="connsiteX74" fmla="*/ 3597656 w 3823007"/>
              <a:gd name="connsiteY74" fmla="*/ 2423008 h 5938536"/>
              <a:gd name="connsiteX75" fmla="*/ 3612077 w 3823007"/>
              <a:gd name="connsiteY75" fmla="*/ 2478897 h 5938536"/>
              <a:gd name="connsiteX76" fmla="*/ 3633711 w 3823007"/>
              <a:gd name="connsiteY76" fmla="*/ 2531180 h 5938536"/>
              <a:gd name="connsiteX77" fmla="*/ 3662557 w 3823007"/>
              <a:gd name="connsiteY77" fmla="*/ 2585264 h 5938536"/>
              <a:gd name="connsiteX78" fmla="*/ 3691401 w 3823007"/>
              <a:gd name="connsiteY78" fmla="*/ 2639350 h 5938536"/>
              <a:gd name="connsiteX79" fmla="*/ 3723852 w 3823007"/>
              <a:gd name="connsiteY79" fmla="*/ 2693434 h 5938536"/>
              <a:gd name="connsiteX80" fmla="*/ 3754499 w 3823007"/>
              <a:gd name="connsiteY80" fmla="*/ 2745718 h 5938536"/>
              <a:gd name="connsiteX81" fmla="*/ 3781543 w 3823007"/>
              <a:gd name="connsiteY81" fmla="*/ 2801604 h 5938536"/>
              <a:gd name="connsiteX82" fmla="*/ 3803175 w 3823007"/>
              <a:gd name="connsiteY82" fmla="*/ 2855690 h 5938536"/>
              <a:gd name="connsiteX83" fmla="*/ 3817598 w 3823007"/>
              <a:gd name="connsiteY83" fmla="*/ 2911579 h 5938536"/>
              <a:gd name="connsiteX84" fmla="*/ 3823007 w 3823007"/>
              <a:gd name="connsiteY84" fmla="*/ 2969267 h 5938536"/>
              <a:gd name="connsiteX85" fmla="*/ 3817598 w 3823007"/>
              <a:gd name="connsiteY85" fmla="*/ 3026958 h 5938536"/>
              <a:gd name="connsiteX86" fmla="*/ 3803175 w 3823007"/>
              <a:gd name="connsiteY86" fmla="*/ 3082846 h 5938536"/>
              <a:gd name="connsiteX87" fmla="*/ 3781543 w 3823007"/>
              <a:gd name="connsiteY87" fmla="*/ 3136932 h 5938536"/>
              <a:gd name="connsiteX88" fmla="*/ 3754499 w 3823007"/>
              <a:gd name="connsiteY88" fmla="*/ 3192819 h 5938536"/>
              <a:gd name="connsiteX89" fmla="*/ 3723852 w 3823007"/>
              <a:gd name="connsiteY89" fmla="*/ 3245102 h 5938536"/>
              <a:gd name="connsiteX90" fmla="*/ 3691401 w 3823007"/>
              <a:gd name="connsiteY90" fmla="*/ 3299188 h 5938536"/>
              <a:gd name="connsiteX91" fmla="*/ 3662557 w 3823007"/>
              <a:gd name="connsiteY91" fmla="*/ 3353272 h 5938536"/>
              <a:gd name="connsiteX92" fmla="*/ 3633711 w 3823007"/>
              <a:gd name="connsiteY92" fmla="*/ 3407356 h 5938536"/>
              <a:gd name="connsiteX93" fmla="*/ 3612077 w 3823007"/>
              <a:gd name="connsiteY93" fmla="*/ 3459640 h 5938536"/>
              <a:gd name="connsiteX94" fmla="*/ 3597656 w 3823007"/>
              <a:gd name="connsiteY94" fmla="*/ 3515528 h 5938536"/>
              <a:gd name="connsiteX95" fmla="*/ 3590444 w 3823007"/>
              <a:gd name="connsiteY95" fmla="*/ 3571414 h 5938536"/>
              <a:gd name="connsiteX96" fmla="*/ 3590444 w 3823007"/>
              <a:gd name="connsiteY96" fmla="*/ 3630910 h 5938536"/>
              <a:gd name="connsiteX97" fmla="*/ 3594049 w 3823007"/>
              <a:gd name="connsiteY97" fmla="*/ 3692205 h 5938536"/>
              <a:gd name="connsiteX98" fmla="*/ 3601260 w 3823007"/>
              <a:gd name="connsiteY98" fmla="*/ 3753501 h 5938536"/>
              <a:gd name="connsiteX99" fmla="*/ 3610274 w 3823007"/>
              <a:gd name="connsiteY99" fmla="*/ 3814798 h 5938536"/>
              <a:gd name="connsiteX100" fmla="*/ 3617486 w 3823007"/>
              <a:gd name="connsiteY100" fmla="*/ 3876094 h 5938536"/>
              <a:gd name="connsiteX101" fmla="*/ 3622895 w 3823007"/>
              <a:gd name="connsiteY101" fmla="*/ 3937389 h 5938536"/>
              <a:gd name="connsiteX102" fmla="*/ 3621091 w 3823007"/>
              <a:gd name="connsiteY102" fmla="*/ 3995082 h 5938536"/>
              <a:gd name="connsiteX103" fmla="*/ 3613881 w 3823007"/>
              <a:gd name="connsiteY103" fmla="*/ 4050970 h 5938536"/>
              <a:gd name="connsiteX104" fmla="*/ 3597656 w 3823007"/>
              <a:gd name="connsiteY104" fmla="*/ 4105054 h 5938536"/>
              <a:gd name="connsiteX105" fmla="*/ 3574219 w 3823007"/>
              <a:gd name="connsiteY105" fmla="*/ 4150124 h 5938536"/>
              <a:gd name="connsiteX106" fmla="*/ 3543570 w 3823007"/>
              <a:gd name="connsiteY106" fmla="*/ 4193394 h 5938536"/>
              <a:gd name="connsiteX107" fmla="*/ 3507513 w 3823007"/>
              <a:gd name="connsiteY107" fmla="*/ 4231252 h 5938536"/>
              <a:gd name="connsiteX108" fmla="*/ 3466050 w 3823007"/>
              <a:gd name="connsiteY108" fmla="*/ 4269111 h 5938536"/>
              <a:gd name="connsiteX109" fmla="*/ 3422781 w 3823007"/>
              <a:gd name="connsiteY109" fmla="*/ 4303366 h 5938536"/>
              <a:gd name="connsiteX110" fmla="*/ 3377711 w 3823007"/>
              <a:gd name="connsiteY110" fmla="*/ 4337620 h 5938536"/>
              <a:gd name="connsiteX111" fmla="*/ 3330839 w 3823007"/>
              <a:gd name="connsiteY111" fmla="*/ 4371874 h 5938536"/>
              <a:gd name="connsiteX112" fmla="*/ 3287570 w 3823007"/>
              <a:gd name="connsiteY112" fmla="*/ 4406127 h 5938536"/>
              <a:gd name="connsiteX113" fmla="*/ 3246106 w 3823007"/>
              <a:gd name="connsiteY113" fmla="*/ 4442183 h 5938536"/>
              <a:gd name="connsiteX114" fmla="*/ 3210050 w 3823007"/>
              <a:gd name="connsiteY114" fmla="*/ 4483648 h 5938536"/>
              <a:gd name="connsiteX115" fmla="*/ 3177599 w 3823007"/>
              <a:gd name="connsiteY115" fmla="*/ 4523311 h 5938536"/>
              <a:gd name="connsiteX116" fmla="*/ 3152358 w 3823007"/>
              <a:gd name="connsiteY116" fmla="*/ 4568381 h 5938536"/>
              <a:gd name="connsiteX117" fmla="*/ 3130725 w 3823007"/>
              <a:gd name="connsiteY117" fmla="*/ 4617058 h 5938536"/>
              <a:gd name="connsiteX118" fmla="*/ 3112697 w 3823007"/>
              <a:gd name="connsiteY118" fmla="*/ 4669341 h 5938536"/>
              <a:gd name="connsiteX119" fmla="*/ 3096472 w 3823007"/>
              <a:gd name="connsiteY119" fmla="*/ 4723427 h 5938536"/>
              <a:gd name="connsiteX120" fmla="*/ 3082049 w 3823007"/>
              <a:gd name="connsiteY120" fmla="*/ 4777511 h 5938536"/>
              <a:gd name="connsiteX121" fmla="*/ 3067626 w 3823007"/>
              <a:gd name="connsiteY121" fmla="*/ 4833400 h 5938536"/>
              <a:gd name="connsiteX122" fmla="*/ 3051401 w 3823007"/>
              <a:gd name="connsiteY122" fmla="*/ 4885681 h 5938536"/>
              <a:gd name="connsiteX123" fmla="*/ 3033373 w 3823007"/>
              <a:gd name="connsiteY123" fmla="*/ 4937963 h 5938536"/>
              <a:gd name="connsiteX124" fmla="*/ 3011740 w 3823007"/>
              <a:gd name="connsiteY124" fmla="*/ 4986640 h 5938536"/>
              <a:gd name="connsiteX125" fmla="*/ 2984696 w 3823007"/>
              <a:gd name="connsiteY125" fmla="*/ 5029909 h 5938536"/>
              <a:gd name="connsiteX126" fmla="*/ 2952248 w 3823007"/>
              <a:gd name="connsiteY126" fmla="*/ 5069570 h 5938536"/>
              <a:gd name="connsiteX127" fmla="*/ 2912585 w 3823007"/>
              <a:gd name="connsiteY127" fmla="*/ 5102021 h 5938536"/>
              <a:gd name="connsiteX128" fmla="*/ 2869316 w 3823007"/>
              <a:gd name="connsiteY128" fmla="*/ 5129063 h 5938536"/>
              <a:gd name="connsiteX129" fmla="*/ 2820640 w 3823007"/>
              <a:gd name="connsiteY129" fmla="*/ 5150698 h 5938536"/>
              <a:gd name="connsiteX130" fmla="*/ 2768359 w 3823007"/>
              <a:gd name="connsiteY130" fmla="*/ 5168726 h 5938536"/>
              <a:gd name="connsiteX131" fmla="*/ 2716078 w 3823007"/>
              <a:gd name="connsiteY131" fmla="*/ 5184952 h 5938536"/>
              <a:gd name="connsiteX132" fmla="*/ 2660190 w 3823007"/>
              <a:gd name="connsiteY132" fmla="*/ 5199375 h 5938536"/>
              <a:gd name="connsiteX133" fmla="*/ 2606105 w 3823007"/>
              <a:gd name="connsiteY133" fmla="*/ 5213798 h 5938536"/>
              <a:gd name="connsiteX134" fmla="*/ 2552021 w 3823007"/>
              <a:gd name="connsiteY134" fmla="*/ 5230023 h 5938536"/>
              <a:gd name="connsiteX135" fmla="*/ 2499740 w 3823007"/>
              <a:gd name="connsiteY135" fmla="*/ 5248051 h 5938536"/>
              <a:gd name="connsiteX136" fmla="*/ 2451064 w 3823007"/>
              <a:gd name="connsiteY136" fmla="*/ 5269686 h 5938536"/>
              <a:gd name="connsiteX137" fmla="*/ 2405994 w 3823007"/>
              <a:gd name="connsiteY137" fmla="*/ 5294924 h 5938536"/>
              <a:gd name="connsiteX138" fmla="*/ 2366332 w 3823007"/>
              <a:gd name="connsiteY138" fmla="*/ 5327375 h 5938536"/>
              <a:gd name="connsiteX139" fmla="*/ 2324867 w 3823007"/>
              <a:gd name="connsiteY139" fmla="*/ 5363433 h 5938536"/>
              <a:gd name="connsiteX140" fmla="*/ 2288810 w 3823007"/>
              <a:gd name="connsiteY140" fmla="*/ 5404898 h 5938536"/>
              <a:gd name="connsiteX141" fmla="*/ 2254556 w 3823007"/>
              <a:gd name="connsiteY141" fmla="*/ 5448166 h 5938536"/>
              <a:gd name="connsiteX142" fmla="*/ 2220303 w 3823007"/>
              <a:gd name="connsiteY142" fmla="*/ 5493236 h 5938536"/>
              <a:gd name="connsiteX143" fmla="*/ 2186050 w 3823007"/>
              <a:gd name="connsiteY143" fmla="*/ 5538308 h 5938536"/>
              <a:gd name="connsiteX144" fmla="*/ 2151797 w 3823007"/>
              <a:gd name="connsiteY144" fmla="*/ 5581575 h 5938536"/>
              <a:gd name="connsiteX145" fmla="*/ 2113937 w 3823007"/>
              <a:gd name="connsiteY145" fmla="*/ 5623040 h 5938536"/>
              <a:gd name="connsiteX146" fmla="*/ 2076077 w 3823007"/>
              <a:gd name="connsiteY146" fmla="*/ 5659096 h 5938536"/>
              <a:gd name="connsiteX147" fmla="*/ 2032812 w 3823007"/>
              <a:gd name="connsiteY147" fmla="*/ 5689745 h 5938536"/>
              <a:gd name="connsiteX148" fmla="*/ 1987740 w 3823007"/>
              <a:gd name="connsiteY148" fmla="*/ 5713182 h 5938536"/>
              <a:gd name="connsiteX149" fmla="*/ 1933655 w 3823007"/>
              <a:gd name="connsiteY149" fmla="*/ 5729408 h 5938536"/>
              <a:gd name="connsiteX150" fmla="*/ 1877767 w 3823007"/>
              <a:gd name="connsiteY150" fmla="*/ 5736620 h 5938536"/>
              <a:gd name="connsiteX151" fmla="*/ 1820079 w 3823007"/>
              <a:gd name="connsiteY151" fmla="*/ 5738422 h 5938536"/>
              <a:gd name="connsiteX152" fmla="*/ 1758782 w 3823007"/>
              <a:gd name="connsiteY152" fmla="*/ 5733013 h 5938536"/>
              <a:gd name="connsiteX153" fmla="*/ 1697487 w 3823007"/>
              <a:gd name="connsiteY153" fmla="*/ 5725803 h 5938536"/>
              <a:gd name="connsiteX154" fmla="*/ 1636190 w 3823007"/>
              <a:gd name="connsiteY154" fmla="*/ 5716787 h 5938536"/>
              <a:gd name="connsiteX155" fmla="*/ 1574895 w 3823007"/>
              <a:gd name="connsiteY155" fmla="*/ 5709578 h 5938536"/>
              <a:gd name="connsiteX156" fmla="*/ 1513598 w 3823007"/>
              <a:gd name="connsiteY156" fmla="*/ 5705971 h 5938536"/>
              <a:gd name="connsiteX157" fmla="*/ 1454106 w 3823007"/>
              <a:gd name="connsiteY157" fmla="*/ 5705971 h 5938536"/>
              <a:gd name="connsiteX158" fmla="*/ 1398220 w 3823007"/>
              <a:gd name="connsiteY158" fmla="*/ 5713182 h 5938536"/>
              <a:gd name="connsiteX159" fmla="*/ 1340530 w 3823007"/>
              <a:gd name="connsiteY159" fmla="*/ 5727606 h 5938536"/>
              <a:gd name="connsiteX160" fmla="*/ 1288247 w 3823007"/>
              <a:gd name="connsiteY160" fmla="*/ 5749238 h 5938536"/>
              <a:gd name="connsiteX161" fmla="*/ 1234163 w 3823007"/>
              <a:gd name="connsiteY161" fmla="*/ 5778085 h 5938536"/>
              <a:gd name="connsiteX162" fmla="*/ 1180080 w 3823007"/>
              <a:gd name="connsiteY162" fmla="*/ 5806931 h 5938536"/>
              <a:gd name="connsiteX163" fmla="*/ 1125995 w 3823007"/>
              <a:gd name="connsiteY163" fmla="*/ 5839380 h 5938536"/>
              <a:gd name="connsiteX164" fmla="*/ 1073711 w 3823007"/>
              <a:gd name="connsiteY164" fmla="*/ 5870029 h 5938536"/>
              <a:gd name="connsiteX165" fmla="*/ 1017825 w 3823007"/>
              <a:gd name="connsiteY165" fmla="*/ 5897071 h 5938536"/>
              <a:gd name="connsiteX166" fmla="*/ 963740 w 3823007"/>
              <a:gd name="connsiteY166" fmla="*/ 5918706 h 5938536"/>
              <a:gd name="connsiteX167" fmla="*/ 907852 w 3823007"/>
              <a:gd name="connsiteY167" fmla="*/ 5933129 h 5938536"/>
              <a:gd name="connsiteX168" fmla="*/ 850164 w 3823007"/>
              <a:gd name="connsiteY168" fmla="*/ 5938536 h 5938536"/>
              <a:gd name="connsiteX169" fmla="*/ 792474 w 3823007"/>
              <a:gd name="connsiteY169" fmla="*/ 5933129 h 5938536"/>
              <a:gd name="connsiteX170" fmla="*/ 736586 w 3823007"/>
              <a:gd name="connsiteY170" fmla="*/ 5918706 h 5938536"/>
              <a:gd name="connsiteX171" fmla="*/ 682503 w 3823007"/>
              <a:gd name="connsiteY171" fmla="*/ 5897071 h 5938536"/>
              <a:gd name="connsiteX172" fmla="*/ 626615 w 3823007"/>
              <a:gd name="connsiteY172" fmla="*/ 5870029 h 5938536"/>
              <a:gd name="connsiteX173" fmla="*/ 574332 w 3823007"/>
              <a:gd name="connsiteY173" fmla="*/ 5839380 h 5938536"/>
              <a:gd name="connsiteX174" fmla="*/ 520249 w 3823007"/>
              <a:gd name="connsiteY174" fmla="*/ 5806931 h 5938536"/>
              <a:gd name="connsiteX175" fmla="*/ 466163 w 3823007"/>
              <a:gd name="connsiteY175" fmla="*/ 5778085 h 5938536"/>
              <a:gd name="connsiteX176" fmla="*/ 412080 w 3823007"/>
              <a:gd name="connsiteY176" fmla="*/ 5749238 h 5938536"/>
              <a:gd name="connsiteX177" fmla="*/ 357996 w 3823007"/>
              <a:gd name="connsiteY177" fmla="*/ 5727606 h 5938536"/>
              <a:gd name="connsiteX178" fmla="*/ 302109 w 3823007"/>
              <a:gd name="connsiteY178" fmla="*/ 5713182 h 5938536"/>
              <a:gd name="connsiteX179" fmla="*/ 246221 w 3823007"/>
              <a:gd name="connsiteY179" fmla="*/ 5705971 h 5938536"/>
              <a:gd name="connsiteX180" fmla="*/ 186726 w 3823007"/>
              <a:gd name="connsiteY180" fmla="*/ 5705971 h 5938536"/>
              <a:gd name="connsiteX181" fmla="*/ 125431 w 3823007"/>
              <a:gd name="connsiteY181" fmla="*/ 5709578 h 5938536"/>
              <a:gd name="connsiteX182" fmla="*/ 64136 w 3823007"/>
              <a:gd name="connsiteY182" fmla="*/ 5716787 h 5938536"/>
              <a:gd name="connsiteX183" fmla="*/ 2840 w 3823007"/>
              <a:gd name="connsiteY183" fmla="*/ 5725803 h 5938536"/>
              <a:gd name="connsiteX184" fmla="*/ 0 w 3823007"/>
              <a:gd name="connsiteY184" fmla="*/ 5726137 h 5938536"/>
              <a:gd name="connsiteX185" fmla="*/ 0 w 3823007"/>
              <a:gd name="connsiteY185" fmla="*/ 212401 h 5938536"/>
              <a:gd name="connsiteX186" fmla="*/ 2840 w 3823007"/>
              <a:gd name="connsiteY186" fmla="*/ 212735 h 5938536"/>
              <a:gd name="connsiteX187" fmla="*/ 64136 w 3823007"/>
              <a:gd name="connsiteY187" fmla="*/ 221749 h 5938536"/>
              <a:gd name="connsiteX188" fmla="*/ 125431 w 3823007"/>
              <a:gd name="connsiteY188" fmla="*/ 228961 h 5938536"/>
              <a:gd name="connsiteX189" fmla="*/ 186726 w 3823007"/>
              <a:gd name="connsiteY189" fmla="*/ 232566 h 5938536"/>
              <a:gd name="connsiteX190" fmla="*/ 246221 w 3823007"/>
              <a:gd name="connsiteY190" fmla="*/ 232566 h 5938536"/>
              <a:gd name="connsiteX191" fmla="*/ 302109 w 3823007"/>
              <a:gd name="connsiteY191" fmla="*/ 225354 h 5938536"/>
              <a:gd name="connsiteX192" fmla="*/ 357996 w 3823007"/>
              <a:gd name="connsiteY192" fmla="*/ 210931 h 5938536"/>
              <a:gd name="connsiteX193" fmla="*/ 412080 w 3823007"/>
              <a:gd name="connsiteY193" fmla="*/ 189298 h 5938536"/>
              <a:gd name="connsiteX194" fmla="*/ 466163 w 3823007"/>
              <a:gd name="connsiteY194" fmla="*/ 160452 h 5938536"/>
              <a:gd name="connsiteX195" fmla="*/ 520249 w 3823007"/>
              <a:gd name="connsiteY195" fmla="*/ 131607 h 5938536"/>
              <a:gd name="connsiteX196" fmla="*/ 574332 w 3823007"/>
              <a:gd name="connsiteY196" fmla="*/ 99156 h 5938536"/>
              <a:gd name="connsiteX197" fmla="*/ 626615 w 3823007"/>
              <a:gd name="connsiteY197" fmla="*/ 68507 h 5938536"/>
              <a:gd name="connsiteX198" fmla="*/ 682503 w 3823007"/>
              <a:gd name="connsiteY198" fmla="*/ 41465 h 5938536"/>
              <a:gd name="connsiteX199" fmla="*/ 736586 w 3823007"/>
              <a:gd name="connsiteY199" fmla="*/ 19831 h 5938536"/>
              <a:gd name="connsiteX200" fmla="*/ 792474 w 3823007"/>
              <a:gd name="connsiteY200" fmla="*/ 5407 h 5938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3823007" h="5938536">
                <a:moveTo>
                  <a:pt x="850164" y="0"/>
                </a:moveTo>
                <a:lnTo>
                  <a:pt x="907852" y="5407"/>
                </a:lnTo>
                <a:lnTo>
                  <a:pt x="963740" y="19831"/>
                </a:lnTo>
                <a:lnTo>
                  <a:pt x="1017825" y="41465"/>
                </a:lnTo>
                <a:lnTo>
                  <a:pt x="1073711" y="68507"/>
                </a:lnTo>
                <a:lnTo>
                  <a:pt x="1125995" y="99156"/>
                </a:lnTo>
                <a:lnTo>
                  <a:pt x="1180080" y="131607"/>
                </a:lnTo>
                <a:lnTo>
                  <a:pt x="1234163" y="160452"/>
                </a:lnTo>
                <a:lnTo>
                  <a:pt x="1288247" y="189298"/>
                </a:lnTo>
                <a:lnTo>
                  <a:pt x="1340530" y="210931"/>
                </a:lnTo>
                <a:lnTo>
                  <a:pt x="1398220" y="225354"/>
                </a:lnTo>
                <a:lnTo>
                  <a:pt x="1454106" y="232566"/>
                </a:lnTo>
                <a:lnTo>
                  <a:pt x="1513598" y="232566"/>
                </a:lnTo>
                <a:lnTo>
                  <a:pt x="1574895" y="228961"/>
                </a:lnTo>
                <a:lnTo>
                  <a:pt x="1636190" y="221749"/>
                </a:lnTo>
                <a:lnTo>
                  <a:pt x="1697487" y="212735"/>
                </a:lnTo>
                <a:lnTo>
                  <a:pt x="1758782" y="205524"/>
                </a:lnTo>
                <a:lnTo>
                  <a:pt x="1820079" y="200114"/>
                </a:lnTo>
                <a:lnTo>
                  <a:pt x="1877767" y="201917"/>
                </a:lnTo>
                <a:lnTo>
                  <a:pt x="1933655" y="209128"/>
                </a:lnTo>
                <a:lnTo>
                  <a:pt x="1987740" y="225354"/>
                </a:lnTo>
                <a:lnTo>
                  <a:pt x="2032812" y="248791"/>
                </a:lnTo>
                <a:lnTo>
                  <a:pt x="2076077" y="279440"/>
                </a:lnTo>
                <a:lnTo>
                  <a:pt x="2113937" y="315496"/>
                </a:lnTo>
                <a:lnTo>
                  <a:pt x="2151797" y="356961"/>
                </a:lnTo>
                <a:lnTo>
                  <a:pt x="2186050" y="400229"/>
                </a:lnTo>
                <a:lnTo>
                  <a:pt x="2220303" y="445301"/>
                </a:lnTo>
                <a:lnTo>
                  <a:pt x="2254556" y="490371"/>
                </a:lnTo>
                <a:lnTo>
                  <a:pt x="2288810" y="533638"/>
                </a:lnTo>
                <a:lnTo>
                  <a:pt x="2324867" y="575103"/>
                </a:lnTo>
                <a:lnTo>
                  <a:pt x="2366332" y="611161"/>
                </a:lnTo>
                <a:lnTo>
                  <a:pt x="2405994" y="643613"/>
                </a:lnTo>
                <a:lnTo>
                  <a:pt x="2451064" y="668850"/>
                </a:lnTo>
                <a:lnTo>
                  <a:pt x="2499740" y="690485"/>
                </a:lnTo>
                <a:lnTo>
                  <a:pt x="2552021" y="708513"/>
                </a:lnTo>
                <a:lnTo>
                  <a:pt x="2606105" y="724739"/>
                </a:lnTo>
                <a:lnTo>
                  <a:pt x="2660190" y="739162"/>
                </a:lnTo>
                <a:lnTo>
                  <a:pt x="2716078" y="753585"/>
                </a:lnTo>
                <a:lnTo>
                  <a:pt x="2768359" y="769810"/>
                </a:lnTo>
                <a:lnTo>
                  <a:pt x="2820640" y="787838"/>
                </a:lnTo>
                <a:lnTo>
                  <a:pt x="2869316" y="809473"/>
                </a:lnTo>
                <a:lnTo>
                  <a:pt x="2912585" y="836515"/>
                </a:lnTo>
                <a:lnTo>
                  <a:pt x="2952248" y="868966"/>
                </a:lnTo>
                <a:lnTo>
                  <a:pt x="2984696" y="908629"/>
                </a:lnTo>
                <a:lnTo>
                  <a:pt x="3011740" y="951897"/>
                </a:lnTo>
                <a:lnTo>
                  <a:pt x="3033373" y="1000572"/>
                </a:lnTo>
                <a:lnTo>
                  <a:pt x="3051401" y="1052855"/>
                </a:lnTo>
                <a:lnTo>
                  <a:pt x="3067626" y="1105137"/>
                </a:lnTo>
                <a:lnTo>
                  <a:pt x="3082049" y="1161025"/>
                </a:lnTo>
                <a:lnTo>
                  <a:pt x="3096472" y="1215109"/>
                </a:lnTo>
                <a:lnTo>
                  <a:pt x="3112697" y="1269195"/>
                </a:lnTo>
                <a:lnTo>
                  <a:pt x="3130725" y="1321479"/>
                </a:lnTo>
                <a:lnTo>
                  <a:pt x="3152358" y="1370155"/>
                </a:lnTo>
                <a:lnTo>
                  <a:pt x="3177599" y="1415225"/>
                </a:lnTo>
                <a:lnTo>
                  <a:pt x="3210050" y="1454888"/>
                </a:lnTo>
                <a:lnTo>
                  <a:pt x="3246106" y="1496353"/>
                </a:lnTo>
                <a:lnTo>
                  <a:pt x="3287570" y="1532409"/>
                </a:lnTo>
                <a:lnTo>
                  <a:pt x="3330839" y="1566663"/>
                </a:lnTo>
                <a:lnTo>
                  <a:pt x="3377711" y="1600916"/>
                </a:lnTo>
                <a:lnTo>
                  <a:pt x="3422781" y="1635170"/>
                </a:lnTo>
                <a:lnTo>
                  <a:pt x="3466050" y="1669426"/>
                </a:lnTo>
                <a:lnTo>
                  <a:pt x="3507513" y="1707284"/>
                </a:lnTo>
                <a:lnTo>
                  <a:pt x="3543570" y="1745144"/>
                </a:lnTo>
                <a:lnTo>
                  <a:pt x="3574219" y="1788412"/>
                </a:lnTo>
                <a:lnTo>
                  <a:pt x="3597656" y="1833482"/>
                </a:lnTo>
                <a:lnTo>
                  <a:pt x="3613881" y="1887568"/>
                </a:lnTo>
                <a:lnTo>
                  <a:pt x="3621091" y="1943456"/>
                </a:lnTo>
                <a:lnTo>
                  <a:pt x="3622895" y="2001147"/>
                </a:lnTo>
                <a:lnTo>
                  <a:pt x="3617486" y="2062443"/>
                </a:lnTo>
                <a:lnTo>
                  <a:pt x="3610274" y="2123738"/>
                </a:lnTo>
                <a:lnTo>
                  <a:pt x="3601260" y="2185036"/>
                </a:lnTo>
                <a:lnTo>
                  <a:pt x="3594049" y="2246331"/>
                </a:lnTo>
                <a:lnTo>
                  <a:pt x="3590444" y="2307629"/>
                </a:lnTo>
                <a:lnTo>
                  <a:pt x="3590444" y="2367122"/>
                </a:lnTo>
                <a:lnTo>
                  <a:pt x="3597656" y="2423008"/>
                </a:lnTo>
                <a:lnTo>
                  <a:pt x="3612077" y="2478897"/>
                </a:lnTo>
                <a:lnTo>
                  <a:pt x="3633711" y="2531180"/>
                </a:lnTo>
                <a:lnTo>
                  <a:pt x="3662557" y="2585264"/>
                </a:lnTo>
                <a:lnTo>
                  <a:pt x="3691401" y="2639350"/>
                </a:lnTo>
                <a:lnTo>
                  <a:pt x="3723852" y="2693434"/>
                </a:lnTo>
                <a:lnTo>
                  <a:pt x="3754499" y="2745718"/>
                </a:lnTo>
                <a:lnTo>
                  <a:pt x="3781543" y="2801604"/>
                </a:lnTo>
                <a:lnTo>
                  <a:pt x="3803175" y="2855690"/>
                </a:lnTo>
                <a:lnTo>
                  <a:pt x="3817598" y="2911579"/>
                </a:lnTo>
                <a:lnTo>
                  <a:pt x="3823007" y="2969267"/>
                </a:lnTo>
                <a:lnTo>
                  <a:pt x="3817598" y="3026958"/>
                </a:lnTo>
                <a:lnTo>
                  <a:pt x="3803175" y="3082846"/>
                </a:lnTo>
                <a:lnTo>
                  <a:pt x="3781543" y="3136932"/>
                </a:lnTo>
                <a:lnTo>
                  <a:pt x="3754499" y="3192819"/>
                </a:lnTo>
                <a:lnTo>
                  <a:pt x="3723852" y="3245102"/>
                </a:lnTo>
                <a:lnTo>
                  <a:pt x="3691401" y="3299188"/>
                </a:lnTo>
                <a:lnTo>
                  <a:pt x="3662557" y="3353272"/>
                </a:lnTo>
                <a:lnTo>
                  <a:pt x="3633711" y="3407356"/>
                </a:lnTo>
                <a:lnTo>
                  <a:pt x="3612077" y="3459640"/>
                </a:lnTo>
                <a:lnTo>
                  <a:pt x="3597656" y="3515528"/>
                </a:lnTo>
                <a:lnTo>
                  <a:pt x="3590444" y="3571414"/>
                </a:lnTo>
                <a:lnTo>
                  <a:pt x="3590444" y="3630910"/>
                </a:lnTo>
                <a:lnTo>
                  <a:pt x="3594049" y="3692205"/>
                </a:lnTo>
                <a:lnTo>
                  <a:pt x="3601260" y="3753501"/>
                </a:lnTo>
                <a:lnTo>
                  <a:pt x="3610274" y="3814798"/>
                </a:lnTo>
                <a:lnTo>
                  <a:pt x="3617486" y="3876094"/>
                </a:lnTo>
                <a:lnTo>
                  <a:pt x="3622895" y="3937389"/>
                </a:lnTo>
                <a:lnTo>
                  <a:pt x="3621091" y="3995082"/>
                </a:lnTo>
                <a:lnTo>
                  <a:pt x="3613881" y="4050970"/>
                </a:lnTo>
                <a:lnTo>
                  <a:pt x="3597656" y="4105054"/>
                </a:lnTo>
                <a:lnTo>
                  <a:pt x="3574219" y="4150124"/>
                </a:lnTo>
                <a:lnTo>
                  <a:pt x="3543570" y="4193394"/>
                </a:lnTo>
                <a:lnTo>
                  <a:pt x="3507513" y="4231252"/>
                </a:lnTo>
                <a:lnTo>
                  <a:pt x="3466050" y="4269111"/>
                </a:lnTo>
                <a:lnTo>
                  <a:pt x="3422781" y="4303366"/>
                </a:lnTo>
                <a:lnTo>
                  <a:pt x="3377711" y="4337620"/>
                </a:lnTo>
                <a:lnTo>
                  <a:pt x="3330839" y="4371874"/>
                </a:lnTo>
                <a:lnTo>
                  <a:pt x="3287570" y="4406127"/>
                </a:lnTo>
                <a:lnTo>
                  <a:pt x="3246106" y="4442183"/>
                </a:lnTo>
                <a:lnTo>
                  <a:pt x="3210050" y="4483648"/>
                </a:lnTo>
                <a:lnTo>
                  <a:pt x="3177599" y="4523311"/>
                </a:lnTo>
                <a:lnTo>
                  <a:pt x="3152358" y="4568381"/>
                </a:lnTo>
                <a:lnTo>
                  <a:pt x="3130725" y="4617058"/>
                </a:lnTo>
                <a:lnTo>
                  <a:pt x="3112697" y="4669341"/>
                </a:lnTo>
                <a:lnTo>
                  <a:pt x="3096472" y="4723427"/>
                </a:lnTo>
                <a:lnTo>
                  <a:pt x="3082049" y="4777511"/>
                </a:lnTo>
                <a:lnTo>
                  <a:pt x="3067626" y="4833400"/>
                </a:lnTo>
                <a:lnTo>
                  <a:pt x="3051401" y="4885681"/>
                </a:lnTo>
                <a:lnTo>
                  <a:pt x="3033373" y="4937963"/>
                </a:lnTo>
                <a:lnTo>
                  <a:pt x="3011740" y="4986640"/>
                </a:lnTo>
                <a:lnTo>
                  <a:pt x="2984696" y="5029909"/>
                </a:lnTo>
                <a:lnTo>
                  <a:pt x="2952248" y="5069570"/>
                </a:lnTo>
                <a:lnTo>
                  <a:pt x="2912585" y="5102021"/>
                </a:lnTo>
                <a:lnTo>
                  <a:pt x="2869316" y="5129063"/>
                </a:lnTo>
                <a:lnTo>
                  <a:pt x="2820640" y="5150698"/>
                </a:lnTo>
                <a:lnTo>
                  <a:pt x="2768359" y="5168726"/>
                </a:lnTo>
                <a:lnTo>
                  <a:pt x="2716078" y="5184952"/>
                </a:lnTo>
                <a:lnTo>
                  <a:pt x="2660190" y="5199375"/>
                </a:lnTo>
                <a:lnTo>
                  <a:pt x="2606105" y="5213798"/>
                </a:lnTo>
                <a:lnTo>
                  <a:pt x="2552021" y="5230023"/>
                </a:lnTo>
                <a:lnTo>
                  <a:pt x="2499740" y="5248051"/>
                </a:lnTo>
                <a:lnTo>
                  <a:pt x="2451064" y="5269686"/>
                </a:lnTo>
                <a:lnTo>
                  <a:pt x="2405994" y="5294924"/>
                </a:lnTo>
                <a:lnTo>
                  <a:pt x="2366332" y="5327375"/>
                </a:lnTo>
                <a:lnTo>
                  <a:pt x="2324867" y="5363433"/>
                </a:lnTo>
                <a:lnTo>
                  <a:pt x="2288810" y="5404898"/>
                </a:lnTo>
                <a:lnTo>
                  <a:pt x="2254556" y="5448166"/>
                </a:lnTo>
                <a:lnTo>
                  <a:pt x="2220303" y="5493236"/>
                </a:lnTo>
                <a:lnTo>
                  <a:pt x="2186050" y="5538308"/>
                </a:lnTo>
                <a:lnTo>
                  <a:pt x="2151797" y="5581575"/>
                </a:lnTo>
                <a:lnTo>
                  <a:pt x="2113937" y="5623040"/>
                </a:lnTo>
                <a:lnTo>
                  <a:pt x="2076077" y="5659096"/>
                </a:lnTo>
                <a:lnTo>
                  <a:pt x="2032812" y="5689745"/>
                </a:lnTo>
                <a:lnTo>
                  <a:pt x="1987740" y="5713182"/>
                </a:lnTo>
                <a:lnTo>
                  <a:pt x="1933655" y="5729408"/>
                </a:lnTo>
                <a:lnTo>
                  <a:pt x="1877767" y="5736620"/>
                </a:lnTo>
                <a:lnTo>
                  <a:pt x="1820079" y="5738422"/>
                </a:lnTo>
                <a:lnTo>
                  <a:pt x="1758782" y="5733013"/>
                </a:lnTo>
                <a:lnTo>
                  <a:pt x="1697487" y="5725803"/>
                </a:lnTo>
                <a:lnTo>
                  <a:pt x="1636190" y="5716787"/>
                </a:lnTo>
                <a:lnTo>
                  <a:pt x="1574895" y="5709578"/>
                </a:lnTo>
                <a:lnTo>
                  <a:pt x="1513598" y="5705971"/>
                </a:lnTo>
                <a:lnTo>
                  <a:pt x="1454106" y="5705971"/>
                </a:lnTo>
                <a:lnTo>
                  <a:pt x="1398220" y="5713182"/>
                </a:lnTo>
                <a:lnTo>
                  <a:pt x="1340530" y="5727606"/>
                </a:lnTo>
                <a:lnTo>
                  <a:pt x="1288247" y="5749238"/>
                </a:lnTo>
                <a:lnTo>
                  <a:pt x="1234163" y="5778085"/>
                </a:lnTo>
                <a:lnTo>
                  <a:pt x="1180080" y="5806931"/>
                </a:lnTo>
                <a:lnTo>
                  <a:pt x="1125995" y="5839380"/>
                </a:lnTo>
                <a:lnTo>
                  <a:pt x="1073711" y="5870029"/>
                </a:lnTo>
                <a:lnTo>
                  <a:pt x="1017825" y="5897071"/>
                </a:lnTo>
                <a:lnTo>
                  <a:pt x="963740" y="5918706"/>
                </a:lnTo>
                <a:lnTo>
                  <a:pt x="907852" y="5933129"/>
                </a:lnTo>
                <a:lnTo>
                  <a:pt x="850164" y="5938536"/>
                </a:lnTo>
                <a:lnTo>
                  <a:pt x="792474" y="5933129"/>
                </a:lnTo>
                <a:lnTo>
                  <a:pt x="736586" y="5918706"/>
                </a:lnTo>
                <a:lnTo>
                  <a:pt x="682503" y="5897071"/>
                </a:lnTo>
                <a:lnTo>
                  <a:pt x="626615" y="5870029"/>
                </a:lnTo>
                <a:lnTo>
                  <a:pt x="574332" y="5839380"/>
                </a:lnTo>
                <a:lnTo>
                  <a:pt x="520249" y="5806931"/>
                </a:lnTo>
                <a:lnTo>
                  <a:pt x="466163" y="5778085"/>
                </a:lnTo>
                <a:lnTo>
                  <a:pt x="412080" y="5749238"/>
                </a:lnTo>
                <a:lnTo>
                  <a:pt x="357996" y="5727606"/>
                </a:lnTo>
                <a:lnTo>
                  <a:pt x="302109" y="5713182"/>
                </a:lnTo>
                <a:lnTo>
                  <a:pt x="246221" y="5705971"/>
                </a:lnTo>
                <a:lnTo>
                  <a:pt x="186726" y="5705971"/>
                </a:lnTo>
                <a:lnTo>
                  <a:pt x="125431" y="5709578"/>
                </a:lnTo>
                <a:lnTo>
                  <a:pt x="64136" y="5716787"/>
                </a:lnTo>
                <a:lnTo>
                  <a:pt x="2840" y="5725803"/>
                </a:lnTo>
                <a:lnTo>
                  <a:pt x="0" y="5726137"/>
                </a:lnTo>
                <a:lnTo>
                  <a:pt x="0" y="212401"/>
                </a:lnTo>
                <a:lnTo>
                  <a:pt x="2840" y="212735"/>
                </a:lnTo>
                <a:lnTo>
                  <a:pt x="64136" y="221749"/>
                </a:lnTo>
                <a:lnTo>
                  <a:pt x="125431" y="228961"/>
                </a:lnTo>
                <a:lnTo>
                  <a:pt x="186726" y="232566"/>
                </a:lnTo>
                <a:lnTo>
                  <a:pt x="246221" y="232566"/>
                </a:lnTo>
                <a:lnTo>
                  <a:pt x="302109" y="225354"/>
                </a:lnTo>
                <a:lnTo>
                  <a:pt x="357996" y="210931"/>
                </a:lnTo>
                <a:lnTo>
                  <a:pt x="412080" y="189298"/>
                </a:lnTo>
                <a:lnTo>
                  <a:pt x="466163" y="160452"/>
                </a:lnTo>
                <a:lnTo>
                  <a:pt x="520249" y="131607"/>
                </a:lnTo>
                <a:lnTo>
                  <a:pt x="574332" y="99156"/>
                </a:lnTo>
                <a:lnTo>
                  <a:pt x="626615" y="68507"/>
                </a:lnTo>
                <a:lnTo>
                  <a:pt x="682503" y="41465"/>
                </a:lnTo>
                <a:lnTo>
                  <a:pt x="736586" y="19831"/>
                </a:lnTo>
                <a:lnTo>
                  <a:pt x="792474" y="540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グラフィックス 4" descr="ブレーンストーミング 単色塗りつぶし">
            <a:extLst>
              <a:ext uri="{FF2B5EF4-FFF2-40B4-BE49-F238E27FC236}">
                <a16:creationId xmlns:a16="http://schemas.microsoft.com/office/drawing/2014/main" id="{E3279B96-801A-78D5-D7AB-34273B3B5B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662" y="2094012"/>
            <a:ext cx="2485150" cy="2485150"/>
          </a:xfrm>
          <a:prstGeom prst="rect">
            <a:avLst/>
          </a:prstGeom>
        </p:spPr>
      </p:pic>
      <p:sp>
        <p:nvSpPr>
          <p:cNvPr id="28" name="Freeform: Shape 27">
            <a:extLst>
              <a:ext uri="{FF2B5EF4-FFF2-40B4-BE49-F238E27FC236}">
                <a16:creationId xmlns:a16="http://schemas.microsoft.com/office/drawing/2014/main" id="{89AAF5D0-85F0-4860-B799-3893DF9E7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299" y="0"/>
            <a:ext cx="3441673" cy="2821080"/>
          </a:xfrm>
          <a:custGeom>
            <a:avLst/>
            <a:gdLst>
              <a:gd name="connsiteX0" fmla="*/ 444473 w 3441673"/>
              <a:gd name="connsiteY0" fmla="*/ 0 h 2821080"/>
              <a:gd name="connsiteX1" fmla="*/ 2997201 w 3441673"/>
              <a:gd name="connsiteY1" fmla="*/ 0 h 2821080"/>
              <a:gd name="connsiteX2" fmla="*/ 3004419 w 3441673"/>
              <a:gd name="connsiteY2" fmla="*/ 23258 h 2821080"/>
              <a:gd name="connsiteX3" fmla="*/ 3012768 w 3441673"/>
              <a:gd name="connsiteY3" fmla="*/ 55609 h 2821080"/>
              <a:gd name="connsiteX4" fmla="*/ 3021117 w 3441673"/>
              <a:gd name="connsiteY4" fmla="*/ 86916 h 2821080"/>
              <a:gd name="connsiteX5" fmla="*/ 3030509 w 3441673"/>
              <a:gd name="connsiteY5" fmla="*/ 118224 h 2821080"/>
              <a:gd name="connsiteX6" fmla="*/ 3040944 w 3441673"/>
              <a:gd name="connsiteY6" fmla="*/ 148488 h 2821080"/>
              <a:gd name="connsiteX7" fmla="*/ 3053466 w 3441673"/>
              <a:gd name="connsiteY7" fmla="*/ 176665 h 2821080"/>
              <a:gd name="connsiteX8" fmla="*/ 3068077 w 3441673"/>
              <a:gd name="connsiteY8" fmla="*/ 202754 h 2821080"/>
              <a:gd name="connsiteX9" fmla="*/ 3086862 w 3441673"/>
              <a:gd name="connsiteY9" fmla="*/ 225713 h 2821080"/>
              <a:gd name="connsiteX10" fmla="*/ 3107732 w 3441673"/>
              <a:gd name="connsiteY10" fmla="*/ 249715 h 2821080"/>
              <a:gd name="connsiteX11" fmla="*/ 3131734 w 3441673"/>
              <a:gd name="connsiteY11" fmla="*/ 270586 h 2821080"/>
              <a:gd name="connsiteX12" fmla="*/ 3156781 w 3441673"/>
              <a:gd name="connsiteY12" fmla="*/ 290414 h 2821080"/>
              <a:gd name="connsiteX13" fmla="*/ 3183913 w 3441673"/>
              <a:gd name="connsiteY13" fmla="*/ 310241 h 2821080"/>
              <a:gd name="connsiteX14" fmla="*/ 3210001 w 3441673"/>
              <a:gd name="connsiteY14" fmla="*/ 330069 h 2821080"/>
              <a:gd name="connsiteX15" fmla="*/ 3235048 w 3441673"/>
              <a:gd name="connsiteY15" fmla="*/ 349898 h 2821080"/>
              <a:gd name="connsiteX16" fmla="*/ 3259049 w 3441673"/>
              <a:gd name="connsiteY16" fmla="*/ 371812 h 2821080"/>
              <a:gd name="connsiteX17" fmla="*/ 3279921 w 3441673"/>
              <a:gd name="connsiteY17" fmla="*/ 393728 h 2821080"/>
              <a:gd name="connsiteX18" fmla="*/ 3297661 w 3441673"/>
              <a:gd name="connsiteY18" fmla="*/ 418773 h 2821080"/>
              <a:gd name="connsiteX19" fmla="*/ 3311228 w 3441673"/>
              <a:gd name="connsiteY19" fmla="*/ 444862 h 2821080"/>
              <a:gd name="connsiteX20" fmla="*/ 3320620 w 3441673"/>
              <a:gd name="connsiteY20" fmla="*/ 476170 h 2821080"/>
              <a:gd name="connsiteX21" fmla="*/ 3324793 w 3441673"/>
              <a:gd name="connsiteY21" fmla="*/ 508521 h 2821080"/>
              <a:gd name="connsiteX22" fmla="*/ 3325838 w 3441673"/>
              <a:gd name="connsiteY22" fmla="*/ 541915 h 2821080"/>
              <a:gd name="connsiteX23" fmla="*/ 3322707 w 3441673"/>
              <a:gd name="connsiteY23" fmla="*/ 577396 h 2821080"/>
              <a:gd name="connsiteX24" fmla="*/ 3318532 w 3441673"/>
              <a:gd name="connsiteY24" fmla="*/ 612878 h 2821080"/>
              <a:gd name="connsiteX25" fmla="*/ 3313315 w 3441673"/>
              <a:gd name="connsiteY25" fmla="*/ 648360 h 2821080"/>
              <a:gd name="connsiteX26" fmla="*/ 3309140 w 3441673"/>
              <a:gd name="connsiteY26" fmla="*/ 683841 h 2821080"/>
              <a:gd name="connsiteX27" fmla="*/ 3307054 w 3441673"/>
              <a:gd name="connsiteY27" fmla="*/ 719323 h 2821080"/>
              <a:gd name="connsiteX28" fmla="*/ 3307054 w 3441673"/>
              <a:gd name="connsiteY28" fmla="*/ 753761 h 2821080"/>
              <a:gd name="connsiteX29" fmla="*/ 3311228 w 3441673"/>
              <a:gd name="connsiteY29" fmla="*/ 786111 h 2821080"/>
              <a:gd name="connsiteX30" fmla="*/ 3319576 w 3441673"/>
              <a:gd name="connsiteY30" fmla="*/ 818462 h 2821080"/>
              <a:gd name="connsiteX31" fmla="*/ 3332099 w 3441673"/>
              <a:gd name="connsiteY31" fmla="*/ 848726 h 2821080"/>
              <a:gd name="connsiteX32" fmla="*/ 3348796 w 3441673"/>
              <a:gd name="connsiteY32" fmla="*/ 880033 h 2821080"/>
              <a:gd name="connsiteX33" fmla="*/ 3365493 w 3441673"/>
              <a:gd name="connsiteY33" fmla="*/ 911340 h 2821080"/>
              <a:gd name="connsiteX34" fmla="*/ 3384277 w 3441673"/>
              <a:gd name="connsiteY34" fmla="*/ 942647 h 2821080"/>
              <a:gd name="connsiteX35" fmla="*/ 3402017 w 3441673"/>
              <a:gd name="connsiteY35" fmla="*/ 972911 h 2821080"/>
              <a:gd name="connsiteX36" fmla="*/ 3417671 w 3441673"/>
              <a:gd name="connsiteY36" fmla="*/ 1005262 h 2821080"/>
              <a:gd name="connsiteX37" fmla="*/ 3430193 w 3441673"/>
              <a:gd name="connsiteY37" fmla="*/ 1036569 h 2821080"/>
              <a:gd name="connsiteX38" fmla="*/ 3438542 w 3441673"/>
              <a:gd name="connsiteY38" fmla="*/ 1068920 h 2821080"/>
              <a:gd name="connsiteX39" fmla="*/ 3441673 w 3441673"/>
              <a:gd name="connsiteY39" fmla="*/ 1102314 h 2821080"/>
              <a:gd name="connsiteX40" fmla="*/ 3438542 w 3441673"/>
              <a:gd name="connsiteY40" fmla="*/ 1135708 h 2821080"/>
              <a:gd name="connsiteX41" fmla="*/ 3430193 w 3441673"/>
              <a:gd name="connsiteY41" fmla="*/ 1168059 h 2821080"/>
              <a:gd name="connsiteX42" fmla="*/ 3417671 w 3441673"/>
              <a:gd name="connsiteY42" fmla="*/ 1199367 h 2821080"/>
              <a:gd name="connsiteX43" fmla="*/ 3402017 w 3441673"/>
              <a:gd name="connsiteY43" fmla="*/ 1231717 h 2821080"/>
              <a:gd name="connsiteX44" fmla="*/ 3384277 w 3441673"/>
              <a:gd name="connsiteY44" fmla="*/ 1261981 h 2821080"/>
              <a:gd name="connsiteX45" fmla="*/ 3365493 w 3441673"/>
              <a:gd name="connsiteY45" fmla="*/ 1293289 h 2821080"/>
              <a:gd name="connsiteX46" fmla="*/ 3348796 w 3441673"/>
              <a:gd name="connsiteY46" fmla="*/ 1324596 h 2821080"/>
              <a:gd name="connsiteX47" fmla="*/ 3332099 w 3441673"/>
              <a:gd name="connsiteY47" fmla="*/ 1355902 h 2821080"/>
              <a:gd name="connsiteX48" fmla="*/ 3319576 w 3441673"/>
              <a:gd name="connsiteY48" fmla="*/ 1386167 h 2821080"/>
              <a:gd name="connsiteX49" fmla="*/ 3311228 w 3441673"/>
              <a:gd name="connsiteY49" fmla="*/ 1418518 h 2821080"/>
              <a:gd name="connsiteX50" fmla="*/ 3307054 w 3441673"/>
              <a:gd name="connsiteY50" fmla="*/ 1450868 h 2821080"/>
              <a:gd name="connsiteX51" fmla="*/ 3307054 w 3441673"/>
              <a:gd name="connsiteY51" fmla="*/ 1485306 h 2821080"/>
              <a:gd name="connsiteX52" fmla="*/ 3309140 w 3441673"/>
              <a:gd name="connsiteY52" fmla="*/ 1520787 h 2821080"/>
              <a:gd name="connsiteX53" fmla="*/ 3313315 w 3441673"/>
              <a:gd name="connsiteY53" fmla="*/ 1556269 h 2821080"/>
              <a:gd name="connsiteX54" fmla="*/ 3318532 w 3441673"/>
              <a:gd name="connsiteY54" fmla="*/ 1591751 h 2821080"/>
              <a:gd name="connsiteX55" fmla="*/ 3322707 w 3441673"/>
              <a:gd name="connsiteY55" fmla="*/ 1627232 h 2821080"/>
              <a:gd name="connsiteX56" fmla="*/ 3325838 w 3441673"/>
              <a:gd name="connsiteY56" fmla="*/ 1662713 h 2821080"/>
              <a:gd name="connsiteX57" fmla="*/ 3324793 w 3441673"/>
              <a:gd name="connsiteY57" fmla="*/ 1696108 h 2821080"/>
              <a:gd name="connsiteX58" fmla="*/ 3320620 w 3441673"/>
              <a:gd name="connsiteY58" fmla="*/ 1728459 h 2821080"/>
              <a:gd name="connsiteX59" fmla="*/ 3311228 w 3441673"/>
              <a:gd name="connsiteY59" fmla="*/ 1759766 h 2821080"/>
              <a:gd name="connsiteX60" fmla="*/ 3297661 w 3441673"/>
              <a:gd name="connsiteY60" fmla="*/ 1785855 h 2821080"/>
              <a:gd name="connsiteX61" fmla="*/ 3279921 w 3441673"/>
              <a:gd name="connsiteY61" fmla="*/ 1810902 h 2821080"/>
              <a:gd name="connsiteX62" fmla="*/ 3259049 w 3441673"/>
              <a:gd name="connsiteY62" fmla="*/ 1832816 h 2821080"/>
              <a:gd name="connsiteX63" fmla="*/ 3235048 w 3441673"/>
              <a:gd name="connsiteY63" fmla="*/ 1854730 h 2821080"/>
              <a:gd name="connsiteX64" fmla="*/ 3210001 w 3441673"/>
              <a:gd name="connsiteY64" fmla="*/ 1874559 h 2821080"/>
              <a:gd name="connsiteX65" fmla="*/ 3183913 w 3441673"/>
              <a:gd name="connsiteY65" fmla="*/ 1894387 h 2821080"/>
              <a:gd name="connsiteX66" fmla="*/ 3156781 w 3441673"/>
              <a:gd name="connsiteY66" fmla="*/ 1914215 h 2821080"/>
              <a:gd name="connsiteX67" fmla="*/ 3131734 w 3441673"/>
              <a:gd name="connsiteY67" fmla="*/ 1934042 h 2821080"/>
              <a:gd name="connsiteX68" fmla="*/ 3107732 w 3441673"/>
              <a:gd name="connsiteY68" fmla="*/ 1954914 h 2821080"/>
              <a:gd name="connsiteX69" fmla="*/ 3086862 w 3441673"/>
              <a:gd name="connsiteY69" fmla="*/ 1978916 h 2821080"/>
              <a:gd name="connsiteX70" fmla="*/ 3068077 w 3441673"/>
              <a:gd name="connsiteY70" fmla="*/ 2001875 h 2821080"/>
              <a:gd name="connsiteX71" fmla="*/ 3053466 w 3441673"/>
              <a:gd name="connsiteY71" fmla="*/ 2027963 h 2821080"/>
              <a:gd name="connsiteX72" fmla="*/ 3040944 w 3441673"/>
              <a:gd name="connsiteY72" fmla="*/ 2056140 h 2821080"/>
              <a:gd name="connsiteX73" fmla="*/ 3030509 w 3441673"/>
              <a:gd name="connsiteY73" fmla="*/ 2086404 h 2821080"/>
              <a:gd name="connsiteX74" fmla="*/ 3021117 w 3441673"/>
              <a:gd name="connsiteY74" fmla="*/ 2117712 h 2821080"/>
              <a:gd name="connsiteX75" fmla="*/ 3012768 w 3441673"/>
              <a:gd name="connsiteY75" fmla="*/ 2149019 h 2821080"/>
              <a:gd name="connsiteX76" fmla="*/ 3004419 w 3441673"/>
              <a:gd name="connsiteY76" fmla="*/ 2181370 h 2821080"/>
              <a:gd name="connsiteX77" fmla="*/ 2995027 w 3441673"/>
              <a:gd name="connsiteY77" fmla="*/ 2211633 h 2821080"/>
              <a:gd name="connsiteX78" fmla="*/ 2984592 w 3441673"/>
              <a:gd name="connsiteY78" fmla="*/ 2241896 h 2821080"/>
              <a:gd name="connsiteX79" fmla="*/ 2972070 w 3441673"/>
              <a:gd name="connsiteY79" fmla="*/ 2270073 h 2821080"/>
              <a:gd name="connsiteX80" fmla="*/ 2956415 w 3441673"/>
              <a:gd name="connsiteY80" fmla="*/ 2295120 h 2821080"/>
              <a:gd name="connsiteX81" fmla="*/ 2937632 w 3441673"/>
              <a:gd name="connsiteY81" fmla="*/ 2318077 h 2821080"/>
              <a:gd name="connsiteX82" fmla="*/ 2914674 w 3441673"/>
              <a:gd name="connsiteY82" fmla="*/ 2336862 h 2821080"/>
              <a:gd name="connsiteX83" fmla="*/ 2889627 w 3441673"/>
              <a:gd name="connsiteY83" fmla="*/ 2352515 h 2821080"/>
              <a:gd name="connsiteX84" fmla="*/ 2861451 w 3441673"/>
              <a:gd name="connsiteY84" fmla="*/ 2365039 h 2821080"/>
              <a:gd name="connsiteX85" fmla="*/ 2831188 w 3441673"/>
              <a:gd name="connsiteY85" fmla="*/ 2375474 h 2821080"/>
              <a:gd name="connsiteX86" fmla="*/ 2800925 w 3441673"/>
              <a:gd name="connsiteY86" fmla="*/ 2384866 h 2821080"/>
              <a:gd name="connsiteX87" fmla="*/ 2768574 w 3441673"/>
              <a:gd name="connsiteY87" fmla="*/ 2393215 h 2821080"/>
              <a:gd name="connsiteX88" fmla="*/ 2737267 w 3441673"/>
              <a:gd name="connsiteY88" fmla="*/ 2401564 h 2821080"/>
              <a:gd name="connsiteX89" fmla="*/ 2705960 w 3441673"/>
              <a:gd name="connsiteY89" fmla="*/ 2410956 h 2821080"/>
              <a:gd name="connsiteX90" fmla="*/ 2675697 w 3441673"/>
              <a:gd name="connsiteY90" fmla="*/ 2421392 h 2821080"/>
              <a:gd name="connsiteX91" fmla="*/ 2647521 w 3441673"/>
              <a:gd name="connsiteY91" fmla="*/ 2433915 h 2821080"/>
              <a:gd name="connsiteX92" fmla="*/ 2621432 w 3441673"/>
              <a:gd name="connsiteY92" fmla="*/ 2448524 h 2821080"/>
              <a:gd name="connsiteX93" fmla="*/ 2598474 w 3441673"/>
              <a:gd name="connsiteY93" fmla="*/ 2467308 h 2821080"/>
              <a:gd name="connsiteX94" fmla="*/ 2574472 w 3441673"/>
              <a:gd name="connsiteY94" fmla="*/ 2488181 h 2821080"/>
              <a:gd name="connsiteX95" fmla="*/ 2553600 w 3441673"/>
              <a:gd name="connsiteY95" fmla="*/ 2512183 h 2821080"/>
              <a:gd name="connsiteX96" fmla="*/ 2533772 w 3441673"/>
              <a:gd name="connsiteY96" fmla="*/ 2537228 h 2821080"/>
              <a:gd name="connsiteX97" fmla="*/ 2513945 w 3441673"/>
              <a:gd name="connsiteY97" fmla="*/ 2563317 h 2821080"/>
              <a:gd name="connsiteX98" fmla="*/ 2494117 w 3441673"/>
              <a:gd name="connsiteY98" fmla="*/ 2589407 h 2821080"/>
              <a:gd name="connsiteX99" fmla="*/ 2474290 w 3441673"/>
              <a:gd name="connsiteY99" fmla="*/ 2614453 h 2821080"/>
              <a:gd name="connsiteX100" fmla="*/ 2452374 w 3441673"/>
              <a:gd name="connsiteY100" fmla="*/ 2638455 h 2821080"/>
              <a:gd name="connsiteX101" fmla="*/ 2430459 w 3441673"/>
              <a:gd name="connsiteY101" fmla="*/ 2659326 h 2821080"/>
              <a:gd name="connsiteX102" fmla="*/ 2405415 w 3441673"/>
              <a:gd name="connsiteY102" fmla="*/ 2677067 h 2821080"/>
              <a:gd name="connsiteX103" fmla="*/ 2379325 w 3441673"/>
              <a:gd name="connsiteY103" fmla="*/ 2690634 h 2821080"/>
              <a:gd name="connsiteX104" fmla="*/ 2348018 w 3441673"/>
              <a:gd name="connsiteY104" fmla="*/ 2700026 h 2821080"/>
              <a:gd name="connsiteX105" fmla="*/ 2315667 w 3441673"/>
              <a:gd name="connsiteY105" fmla="*/ 2704200 h 2821080"/>
              <a:gd name="connsiteX106" fmla="*/ 2282274 w 3441673"/>
              <a:gd name="connsiteY106" fmla="*/ 2705244 h 2821080"/>
              <a:gd name="connsiteX107" fmla="*/ 2246792 w 3441673"/>
              <a:gd name="connsiteY107" fmla="*/ 2702113 h 2821080"/>
              <a:gd name="connsiteX108" fmla="*/ 2211312 w 3441673"/>
              <a:gd name="connsiteY108" fmla="*/ 2697939 h 2821080"/>
              <a:gd name="connsiteX109" fmla="*/ 2175830 w 3441673"/>
              <a:gd name="connsiteY109" fmla="*/ 2692721 h 2821080"/>
              <a:gd name="connsiteX110" fmla="*/ 2140349 w 3441673"/>
              <a:gd name="connsiteY110" fmla="*/ 2688547 h 2821080"/>
              <a:gd name="connsiteX111" fmla="*/ 2104867 w 3441673"/>
              <a:gd name="connsiteY111" fmla="*/ 2686459 h 2821080"/>
              <a:gd name="connsiteX112" fmla="*/ 2070430 w 3441673"/>
              <a:gd name="connsiteY112" fmla="*/ 2686459 h 2821080"/>
              <a:gd name="connsiteX113" fmla="*/ 2038080 w 3441673"/>
              <a:gd name="connsiteY113" fmla="*/ 2690634 h 2821080"/>
              <a:gd name="connsiteX114" fmla="*/ 2004686 w 3441673"/>
              <a:gd name="connsiteY114" fmla="*/ 2698983 h 2821080"/>
              <a:gd name="connsiteX115" fmla="*/ 1974422 w 3441673"/>
              <a:gd name="connsiteY115" fmla="*/ 2711505 h 2821080"/>
              <a:gd name="connsiteX116" fmla="*/ 1943116 w 3441673"/>
              <a:gd name="connsiteY116" fmla="*/ 2728202 h 2821080"/>
              <a:gd name="connsiteX117" fmla="*/ 1911810 w 3441673"/>
              <a:gd name="connsiteY117" fmla="*/ 2744900 h 2821080"/>
              <a:gd name="connsiteX118" fmla="*/ 1880502 w 3441673"/>
              <a:gd name="connsiteY118" fmla="*/ 2763684 h 2821080"/>
              <a:gd name="connsiteX119" fmla="*/ 1850239 w 3441673"/>
              <a:gd name="connsiteY119" fmla="*/ 2781425 h 2821080"/>
              <a:gd name="connsiteX120" fmla="*/ 1817888 w 3441673"/>
              <a:gd name="connsiteY120" fmla="*/ 2797078 h 2821080"/>
              <a:gd name="connsiteX121" fmla="*/ 1786581 w 3441673"/>
              <a:gd name="connsiteY121" fmla="*/ 2809601 h 2821080"/>
              <a:gd name="connsiteX122" fmla="*/ 1754230 w 3441673"/>
              <a:gd name="connsiteY122" fmla="*/ 2817950 h 2821080"/>
              <a:gd name="connsiteX123" fmla="*/ 1720837 w 3441673"/>
              <a:gd name="connsiteY123" fmla="*/ 2821080 h 2821080"/>
              <a:gd name="connsiteX124" fmla="*/ 1687443 w 3441673"/>
              <a:gd name="connsiteY124" fmla="*/ 2817950 h 2821080"/>
              <a:gd name="connsiteX125" fmla="*/ 1655092 w 3441673"/>
              <a:gd name="connsiteY125" fmla="*/ 2809601 h 2821080"/>
              <a:gd name="connsiteX126" fmla="*/ 1623786 w 3441673"/>
              <a:gd name="connsiteY126" fmla="*/ 2797078 h 2821080"/>
              <a:gd name="connsiteX127" fmla="*/ 1591435 w 3441673"/>
              <a:gd name="connsiteY127" fmla="*/ 2781425 h 2821080"/>
              <a:gd name="connsiteX128" fmla="*/ 1561171 w 3441673"/>
              <a:gd name="connsiteY128" fmla="*/ 2763684 h 2821080"/>
              <a:gd name="connsiteX129" fmla="*/ 1529865 w 3441673"/>
              <a:gd name="connsiteY129" fmla="*/ 2744900 h 2821080"/>
              <a:gd name="connsiteX130" fmla="*/ 1498558 w 3441673"/>
              <a:gd name="connsiteY130" fmla="*/ 2728202 h 2821080"/>
              <a:gd name="connsiteX131" fmla="*/ 1467251 w 3441673"/>
              <a:gd name="connsiteY131" fmla="*/ 2711505 h 2821080"/>
              <a:gd name="connsiteX132" fmla="*/ 1435945 w 3441673"/>
              <a:gd name="connsiteY132" fmla="*/ 2698983 h 2821080"/>
              <a:gd name="connsiteX133" fmla="*/ 1403594 w 3441673"/>
              <a:gd name="connsiteY133" fmla="*/ 2690634 h 2821080"/>
              <a:gd name="connsiteX134" fmla="*/ 1371243 w 3441673"/>
              <a:gd name="connsiteY134" fmla="*/ 2686459 h 2821080"/>
              <a:gd name="connsiteX135" fmla="*/ 1336805 w 3441673"/>
              <a:gd name="connsiteY135" fmla="*/ 2686459 h 2821080"/>
              <a:gd name="connsiteX136" fmla="*/ 1301324 w 3441673"/>
              <a:gd name="connsiteY136" fmla="*/ 2688547 h 2821080"/>
              <a:gd name="connsiteX137" fmla="*/ 1265844 w 3441673"/>
              <a:gd name="connsiteY137" fmla="*/ 2692721 h 2821080"/>
              <a:gd name="connsiteX138" fmla="*/ 1230362 w 3441673"/>
              <a:gd name="connsiteY138" fmla="*/ 2697939 h 2821080"/>
              <a:gd name="connsiteX139" fmla="*/ 1194880 w 3441673"/>
              <a:gd name="connsiteY139" fmla="*/ 2702113 h 2821080"/>
              <a:gd name="connsiteX140" fmla="*/ 1159400 w 3441673"/>
              <a:gd name="connsiteY140" fmla="*/ 2705244 h 2821080"/>
              <a:gd name="connsiteX141" fmla="*/ 1126006 w 3441673"/>
              <a:gd name="connsiteY141" fmla="*/ 2704200 h 2821080"/>
              <a:gd name="connsiteX142" fmla="*/ 1093656 w 3441673"/>
              <a:gd name="connsiteY142" fmla="*/ 2700026 h 2821080"/>
              <a:gd name="connsiteX143" fmla="*/ 1062348 w 3441673"/>
              <a:gd name="connsiteY143" fmla="*/ 2690634 h 2821080"/>
              <a:gd name="connsiteX144" fmla="*/ 1036260 w 3441673"/>
              <a:gd name="connsiteY144" fmla="*/ 2677067 h 2821080"/>
              <a:gd name="connsiteX145" fmla="*/ 1011213 w 3441673"/>
              <a:gd name="connsiteY145" fmla="*/ 2659326 h 2821080"/>
              <a:gd name="connsiteX146" fmla="*/ 989299 w 3441673"/>
              <a:gd name="connsiteY146" fmla="*/ 2638455 h 2821080"/>
              <a:gd name="connsiteX147" fmla="*/ 967384 w 3441673"/>
              <a:gd name="connsiteY147" fmla="*/ 2614453 h 2821080"/>
              <a:gd name="connsiteX148" fmla="*/ 947557 w 3441673"/>
              <a:gd name="connsiteY148" fmla="*/ 2589407 h 2821080"/>
              <a:gd name="connsiteX149" fmla="*/ 927729 w 3441673"/>
              <a:gd name="connsiteY149" fmla="*/ 2563317 h 2821080"/>
              <a:gd name="connsiteX150" fmla="*/ 907901 w 3441673"/>
              <a:gd name="connsiteY150" fmla="*/ 2537228 h 2821080"/>
              <a:gd name="connsiteX151" fmla="*/ 888073 w 3441673"/>
              <a:gd name="connsiteY151" fmla="*/ 2512183 h 2821080"/>
              <a:gd name="connsiteX152" fmla="*/ 867202 w 3441673"/>
              <a:gd name="connsiteY152" fmla="*/ 2488181 h 2821080"/>
              <a:gd name="connsiteX153" fmla="*/ 843200 w 3441673"/>
              <a:gd name="connsiteY153" fmla="*/ 2467308 h 2821080"/>
              <a:gd name="connsiteX154" fmla="*/ 820241 w 3441673"/>
              <a:gd name="connsiteY154" fmla="*/ 2448524 h 2821080"/>
              <a:gd name="connsiteX155" fmla="*/ 794152 w 3441673"/>
              <a:gd name="connsiteY155" fmla="*/ 2433915 h 2821080"/>
              <a:gd name="connsiteX156" fmla="*/ 765976 w 3441673"/>
              <a:gd name="connsiteY156" fmla="*/ 2421392 h 2821080"/>
              <a:gd name="connsiteX157" fmla="*/ 735713 w 3441673"/>
              <a:gd name="connsiteY157" fmla="*/ 2410956 h 2821080"/>
              <a:gd name="connsiteX158" fmla="*/ 704406 w 3441673"/>
              <a:gd name="connsiteY158" fmla="*/ 2401564 h 2821080"/>
              <a:gd name="connsiteX159" fmla="*/ 673099 w 3441673"/>
              <a:gd name="connsiteY159" fmla="*/ 2393215 h 2821080"/>
              <a:gd name="connsiteX160" fmla="*/ 640748 w 3441673"/>
              <a:gd name="connsiteY160" fmla="*/ 2384866 h 2821080"/>
              <a:gd name="connsiteX161" fmla="*/ 610486 w 3441673"/>
              <a:gd name="connsiteY161" fmla="*/ 2375474 h 2821080"/>
              <a:gd name="connsiteX162" fmla="*/ 580221 w 3441673"/>
              <a:gd name="connsiteY162" fmla="*/ 2365039 h 2821080"/>
              <a:gd name="connsiteX163" fmla="*/ 552047 w 3441673"/>
              <a:gd name="connsiteY163" fmla="*/ 2352515 h 2821080"/>
              <a:gd name="connsiteX164" fmla="*/ 527000 w 3441673"/>
              <a:gd name="connsiteY164" fmla="*/ 2336862 h 2821080"/>
              <a:gd name="connsiteX165" fmla="*/ 504041 w 3441673"/>
              <a:gd name="connsiteY165" fmla="*/ 2318077 h 2821080"/>
              <a:gd name="connsiteX166" fmla="*/ 485258 w 3441673"/>
              <a:gd name="connsiteY166" fmla="*/ 2295120 h 2821080"/>
              <a:gd name="connsiteX167" fmla="*/ 469605 w 3441673"/>
              <a:gd name="connsiteY167" fmla="*/ 2270073 h 2821080"/>
              <a:gd name="connsiteX168" fmla="*/ 457082 w 3441673"/>
              <a:gd name="connsiteY168" fmla="*/ 2241896 h 2821080"/>
              <a:gd name="connsiteX169" fmla="*/ 446647 w 3441673"/>
              <a:gd name="connsiteY169" fmla="*/ 2211633 h 2821080"/>
              <a:gd name="connsiteX170" fmla="*/ 437254 w 3441673"/>
              <a:gd name="connsiteY170" fmla="*/ 2181370 h 2821080"/>
              <a:gd name="connsiteX171" fmla="*/ 428905 w 3441673"/>
              <a:gd name="connsiteY171" fmla="*/ 2149019 h 2821080"/>
              <a:gd name="connsiteX172" fmla="*/ 420557 w 3441673"/>
              <a:gd name="connsiteY172" fmla="*/ 2117712 h 2821080"/>
              <a:gd name="connsiteX173" fmla="*/ 411164 w 3441673"/>
              <a:gd name="connsiteY173" fmla="*/ 2086404 h 2821080"/>
              <a:gd name="connsiteX174" fmla="*/ 400729 w 3441673"/>
              <a:gd name="connsiteY174" fmla="*/ 2056140 h 2821080"/>
              <a:gd name="connsiteX175" fmla="*/ 388206 w 3441673"/>
              <a:gd name="connsiteY175" fmla="*/ 2027963 h 2821080"/>
              <a:gd name="connsiteX176" fmla="*/ 373596 w 3441673"/>
              <a:gd name="connsiteY176" fmla="*/ 2001875 h 2821080"/>
              <a:gd name="connsiteX177" fmla="*/ 354813 w 3441673"/>
              <a:gd name="connsiteY177" fmla="*/ 1978916 h 2821080"/>
              <a:gd name="connsiteX178" fmla="*/ 333941 w 3441673"/>
              <a:gd name="connsiteY178" fmla="*/ 1954914 h 2821080"/>
              <a:gd name="connsiteX179" fmla="*/ 309939 w 3441673"/>
              <a:gd name="connsiteY179" fmla="*/ 1934042 h 2821080"/>
              <a:gd name="connsiteX180" fmla="*/ 283849 w 3441673"/>
              <a:gd name="connsiteY180" fmla="*/ 1914215 h 2821080"/>
              <a:gd name="connsiteX181" fmla="*/ 257761 w 3441673"/>
              <a:gd name="connsiteY181" fmla="*/ 1894387 h 2821080"/>
              <a:gd name="connsiteX182" fmla="*/ 231672 w 3441673"/>
              <a:gd name="connsiteY182" fmla="*/ 1874559 h 2821080"/>
              <a:gd name="connsiteX183" fmla="*/ 206626 w 3441673"/>
              <a:gd name="connsiteY183" fmla="*/ 1854730 h 2821080"/>
              <a:gd name="connsiteX184" fmla="*/ 182624 w 3441673"/>
              <a:gd name="connsiteY184" fmla="*/ 1832816 h 2821080"/>
              <a:gd name="connsiteX185" fmla="*/ 161753 w 3441673"/>
              <a:gd name="connsiteY185" fmla="*/ 1810902 h 2821080"/>
              <a:gd name="connsiteX186" fmla="*/ 144013 w 3441673"/>
              <a:gd name="connsiteY186" fmla="*/ 1785855 h 2821080"/>
              <a:gd name="connsiteX187" fmla="*/ 130447 w 3441673"/>
              <a:gd name="connsiteY187" fmla="*/ 1759766 h 2821080"/>
              <a:gd name="connsiteX188" fmla="*/ 121054 w 3441673"/>
              <a:gd name="connsiteY188" fmla="*/ 1728459 h 2821080"/>
              <a:gd name="connsiteX189" fmla="*/ 116880 w 3441673"/>
              <a:gd name="connsiteY189" fmla="*/ 1696108 h 2821080"/>
              <a:gd name="connsiteX190" fmla="*/ 115836 w 3441673"/>
              <a:gd name="connsiteY190" fmla="*/ 1662713 h 2821080"/>
              <a:gd name="connsiteX191" fmla="*/ 118967 w 3441673"/>
              <a:gd name="connsiteY191" fmla="*/ 1627232 h 2821080"/>
              <a:gd name="connsiteX192" fmla="*/ 123141 w 3441673"/>
              <a:gd name="connsiteY192" fmla="*/ 1591751 h 2821080"/>
              <a:gd name="connsiteX193" fmla="*/ 128359 w 3441673"/>
              <a:gd name="connsiteY193" fmla="*/ 1556269 h 2821080"/>
              <a:gd name="connsiteX194" fmla="*/ 132533 w 3441673"/>
              <a:gd name="connsiteY194" fmla="*/ 1520787 h 2821080"/>
              <a:gd name="connsiteX195" fmla="*/ 134621 w 3441673"/>
              <a:gd name="connsiteY195" fmla="*/ 1485306 h 2821080"/>
              <a:gd name="connsiteX196" fmla="*/ 134621 w 3441673"/>
              <a:gd name="connsiteY196" fmla="*/ 1450868 h 2821080"/>
              <a:gd name="connsiteX197" fmla="*/ 130447 w 3441673"/>
              <a:gd name="connsiteY197" fmla="*/ 1418518 h 2821080"/>
              <a:gd name="connsiteX198" fmla="*/ 122098 w 3441673"/>
              <a:gd name="connsiteY198" fmla="*/ 1386167 h 2821080"/>
              <a:gd name="connsiteX199" fmla="*/ 109575 w 3441673"/>
              <a:gd name="connsiteY199" fmla="*/ 1355902 h 2821080"/>
              <a:gd name="connsiteX200" fmla="*/ 93921 w 3441673"/>
              <a:gd name="connsiteY200" fmla="*/ 1324596 h 2821080"/>
              <a:gd name="connsiteX201" fmla="*/ 76180 w 3441673"/>
              <a:gd name="connsiteY201" fmla="*/ 1293289 h 2821080"/>
              <a:gd name="connsiteX202" fmla="*/ 57397 w 3441673"/>
              <a:gd name="connsiteY202" fmla="*/ 1261981 h 2821080"/>
              <a:gd name="connsiteX203" fmla="*/ 39656 w 3441673"/>
              <a:gd name="connsiteY203" fmla="*/ 1231717 h 2821080"/>
              <a:gd name="connsiteX204" fmla="*/ 24002 w 3441673"/>
              <a:gd name="connsiteY204" fmla="*/ 1199367 h 2821080"/>
              <a:gd name="connsiteX205" fmla="*/ 11480 w 3441673"/>
              <a:gd name="connsiteY205" fmla="*/ 1168059 h 2821080"/>
              <a:gd name="connsiteX206" fmla="*/ 3131 w 3441673"/>
              <a:gd name="connsiteY206" fmla="*/ 1135708 h 2821080"/>
              <a:gd name="connsiteX207" fmla="*/ 0 w 3441673"/>
              <a:gd name="connsiteY207" fmla="*/ 1102314 h 2821080"/>
              <a:gd name="connsiteX208" fmla="*/ 3131 w 3441673"/>
              <a:gd name="connsiteY208" fmla="*/ 1068920 h 2821080"/>
              <a:gd name="connsiteX209" fmla="*/ 11480 w 3441673"/>
              <a:gd name="connsiteY209" fmla="*/ 1036569 h 2821080"/>
              <a:gd name="connsiteX210" fmla="*/ 24002 w 3441673"/>
              <a:gd name="connsiteY210" fmla="*/ 1005262 h 2821080"/>
              <a:gd name="connsiteX211" fmla="*/ 39656 w 3441673"/>
              <a:gd name="connsiteY211" fmla="*/ 972911 h 2821080"/>
              <a:gd name="connsiteX212" fmla="*/ 57397 w 3441673"/>
              <a:gd name="connsiteY212" fmla="*/ 942647 h 2821080"/>
              <a:gd name="connsiteX213" fmla="*/ 76180 w 3441673"/>
              <a:gd name="connsiteY213" fmla="*/ 911340 h 2821080"/>
              <a:gd name="connsiteX214" fmla="*/ 93921 w 3441673"/>
              <a:gd name="connsiteY214" fmla="*/ 880033 h 2821080"/>
              <a:gd name="connsiteX215" fmla="*/ 109575 w 3441673"/>
              <a:gd name="connsiteY215" fmla="*/ 848726 h 2821080"/>
              <a:gd name="connsiteX216" fmla="*/ 122098 w 3441673"/>
              <a:gd name="connsiteY216" fmla="*/ 818462 h 2821080"/>
              <a:gd name="connsiteX217" fmla="*/ 130447 w 3441673"/>
              <a:gd name="connsiteY217" fmla="*/ 786111 h 2821080"/>
              <a:gd name="connsiteX218" fmla="*/ 134621 w 3441673"/>
              <a:gd name="connsiteY218" fmla="*/ 753761 h 2821080"/>
              <a:gd name="connsiteX219" fmla="*/ 134621 w 3441673"/>
              <a:gd name="connsiteY219" fmla="*/ 719323 h 2821080"/>
              <a:gd name="connsiteX220" fmla="*/ 132533 w 3441673"/>
              <a:gd name="connsiteY220" fmla="*/ 683841 h 2821080"/>
              <a:gd name="connsiteX221" fmla="*/ 128359 w 3441673"/>
              <a:gd name="connsiteY221" fmla="*/ 648360 h 2821080"/>
              <a:gd name="connsiteX222" fmla="*/ 123141 w 3441673"/>
              <a:gd name="connsiteY222" fmla="*/ 612878 h 2821080"/>
              <a:gd name="connsiteX223" fmla="*/ 118967 w 3441673"/>
              <a:gd name="connsiteY223" fmla="*/ 577396 h 2821080"/>
              <a:gd name="connsiteX224" fmla="*/ 115836 w 3441673"/>
              <a:gd name="connsiteY224" fmla="*/ 541915 h 2821080"/>
              <a:gd name="connsiteX225" fmla="*/ 116880 w 3441673"/>
              <a:gd name="connsiteY225" fmla="*/ 508521 h 2821080"/>
              <a:gd name="connsiteX226" fmla="*/ 121054 w 3441673"/>
              <a:gd name="connsiteY226" fmla="*/ 476170 h 2821080"/>
              <a:gd name="connsiteX227" fmla="*/ 130447 w 3441673"/>
              <a:gd name="connsiteY227" fmla="*/ 444862 h 2821080"/>
              <a:gd name="connsiteX228" fmla="*/ 144013 w 3441673"/>
              <a:gd name="connsiteY228" fmla="*/ 418773 h 2821080"/>
              <a:gd name="connsiteX229" fmla="*/ 161753 w 3441673"/>
              <a:gd name="connsiteY229" fmla="*/ 393728 h 2821080"/>
              <a:gd name="connsiteX230" fmla="*/ 182624 w 3441673"/>
              <a:gd name="connsiteY230" fmla="*/ 371812 h 2821080"/>
              <a:gd name="connsiteX231" fmla="*/ 206626 w 3441673"/>
              <a:gd name="connsiteY231" fmla="*/ 349898 h 2821080"/>
              <a:gd name="connsiteX232" fmla="*/ 231672 w 3441673"/>
              <a:gd name="connsiteY232" fmla="*/ 330069 h 2821080"/>
              <a:gd name="connsiteX233" fmla="*/ 257761 w 3441673"/>
              <a:gd name="connsiteY233" fmla="*/ 310241 h 2821080"/>
              <a:gd name="connsiteX234" fmla="*/ 283849 w 3441673"/>
              <a:gd name="connsiteY234" fmla="*/ 290414 h 2821080"/>
              <a:gd name="connsiteX235" fmla="*/ 309939 w 3441673"/>
              <a:gd name="connsiteY235" fmla="*/ 270586 h 2821080"/>
              <a:gd name="connsiteX236" fmla="*/ 333941 w 3441673"/>
              <a:gd name="connsiteY236" fmla="*/ 249715 h 2821080"/>
              <a:gd name="connsiteX237" fmla="*/ 354813 w 3441673"/>
              <a:gd name="connsiteY237" fmla="*/ 225713 h 2821080"/>
              <a:gd name="connsiteX238" fmla="*/ 373596 w 3441673"/>
              <a:gd name="connsiteY238" fmla="*/ 202754 h 2821080"/>
              <a:gd name="connsiteX239" fmla="*/ 388206 w 3441673"/>
              <a:gd name="connsiteY239" fmla="*/ 176665 h 2821080"/>
              <a:gd name="connsiteX240" fmla="*/ 400729 w 3441673"/>
              <a:gd name="connsiteY240" fmla="*/ 148488 h 2821080"/>
              <a:gd name="connsiteX241" fmla="*/ 411164 w 3441673"/>
              <a:gd name="connsiteY241" fmla="*/ 118224 h 2821080"/>
              <a:gd name="connsiteX242" fmla="*/ 420557 w 3441673"/>
              <a:gd name="connsiteY242" fmla="*/ 86916 h 2821080"/>
              <a:gd name="connsiteX243" fmla="*/ 428905 w 3441673"/>
              <a:gd name="connsiteY243" fmla="*/ 55609 h 2821080"/>
              <a:gd name="connsiteX244" fmla="*/ 437254 w 3441673"/>
              <a:gd name="connsiteY244" fmla="*/ 23258 h 28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3441673" h="2821080">
                <a:moveTo>
                  <a:pt x="444473" y="0"/>
                </a:moveTo>
                <a:lnTo>
                  <a:pt x="2997201" y="0"/>
                </a:lnTo>
                <a:lnTo>
                  <a:pt x="3004419" y="23258"/>
                </a:lnTo>
                <a:lnTo>
                  <a:pt x="3012768" y="55609"/>
                </a:lnTo>
                <a:lnTo>
                  <a:pt x="3021117" y="86916"/>
                </a:lnTo>
                <a:lnTo>
                  <a:pt x="3030509" y="118224"/>
                </a:lnTo>
                <a:lnTo>
                  <a:pt x="3040944" y="148488"/>
                </a:lnTo>
                <a:lnTo>
                  <a:pt x="3053466" y="176665"/>
                </a:lnTo>
                <a:lnTo>
                  <a:pt x="3068077" y="202754"/>
                </a:lnTo>
                <a:lnTo>
                  <a:pt x="3086862" y="225713"/>
                </a:lnTo>
                <a:lnTo>
                  <a:pt x="3107732" y="249715"/>
                </a:lnTo>
                <a:lnTo>
                  <a:pt x="3131734" y="270586"/>
                </a:lnTo>
                <a:lnTo>
                  <a:pt x="3156781" y="290414"/>
                </a:lnTo>
                <a:lnTo>
                  <a:pt x="3183913" y="310241"/>
                </a:lnTo>
                <a:lnTo>
                  <a:pt x="3210001" y="330069"/>
                </a:lnTo>
                <a:lnTo>
                  <a:pt x="3235048" y="349898"/>
                </a:lnTo>
                <a:lnTo>
                  <a:pt x="3259049" y="371812"/>
                </a:lnTo>
                <a:lnTo>
                  <a:pt x="3279921" y="393728"/>
                </a:lnTo>
                <a:lnTo>
                  <a:pt x="3297661" y="418773"/>
                </a:lnTo>
                <a:lnTo>
                  <a:pt x="3311228" y="444862"/>
                </a:lnTo>
                <a:lnTo>
                  <a:pt x="3320620" y="476170"/>
                </a:lnTo>
                <a:lnTo>
                  <a:pt x="3324793" y="508521"/>
                </a:lnTo>
                <a:lnTo>
                  <a:pt x="3325838" y="541915"/>
                </a:lnTo>
                <a:lnTo>
                  <a:pt x="3322707" y="577396"/>
                </a:lnTo>
                <a:lnTo>
                  <a:pt x="3318532" y="612878"/>
                </a:lnTo>
                <a:lnTo>
                  <a:pt x="3313315" y="648360"/>
                </a:lnTo>
                <a:lnTo>
                  <a:pt x="3309140" y="683841"/>
                </a:lnTo>
                <a:lnTo>
                  <a:pt x="3307054" y="719323"/>
                </a:lnTo>
                <a:lnTo>
                  <a:pt x="3307054" y="753761"/>
                </a:lnTo>
                <a:lnTo>
                  <a:pt x="3311228" y="786111"/>
                </a:lnTo>
                <a:lnTo>
                  <a:pt x="3319576" y="818462"/>
                </a:lnTo>
                <a:lnTo>
                  <a:pt x="3332099" y="848726"/>
                </a:lnTo>
                <a:lnTo>
                  <a:pt x="3348796" y="880033"/>
                </a:lnTo>
                <a:lnTo>
                  <a:pt x="3365493" y="911340"/>
                </a:lnTo>
                <a:lnTo>
                  <a:pt x="3384277" y="942647"/>
                </a:lnTo>
                <a:lnTo>
                  <a:pt x="3402017" y="972911"/>
                </a:lnTo>
                <a:lnTo>
                  <a:pt x="3417671" y="1005262"/>
                </a:lnTo>
                <a:lnTo>
                  <a:pt x="3430193" y="1036569"/>
                </a:lnTo>
                <a:lnTo>
                  <a:pt x="3438542" y="1068920"/>
                </a:lnTo>
                <a:lnTo>
                  <a:pt x="3441673" y="1102314"/>
                </a:lnTo>
                <a:lnTo>
                  <a:pt x="3438542" y="1135708"/>
                </a:lnTo>
                <a:lnTo>
                  <a:pt x="3430193" y="1168059"/>
                </a:lnTo>
                <a:lnTo>
                  <a:pt x="3417671" y="1199367"/>
                </a:lnTo>
                <a:lnTo>
                  <a:pt x="3402017" y="1231717"/>
                </a:lnTo>
                <a:lnTo>
                  <a:pt x="3384277" y="1261981"/>
                </a:lnTo>
                <a:lnTo>
                  <a:pt x="3365493" y="1293289"/>
                </a:lnTo>
                <a:lnTo>
                  <a:pt x="3348796" y="1324596"/>
                </a:lnTo>
                <a:lnTo>
                  <a:pt x="3332099" y="1355902"/>
                </a:lnTo>
                <a:lnTo>
                  <a:pt x="3319576" y="1386167"/>
                </a:lnTo>
                <a:lnTo>
                  <a:pt x="3311228" y="1418518"/>
                </a:lnTo>
                <a:lnTo>
                  <a:pt x="3307054" y="1450868"/>
                </a:lnTo>
                <a:lnTo>
                  <a:pt x="3307054" y="1485306"/>
                </a:lnTo>
                <a:lnTo>
                  <a:pt x="3309140" y="1520787"/>
                </a:lnTo>
                <a:lnTo>
                  <a:pt x="3313315" y="1556269"/>
                </a:lnTo>
                <a:lnTo>
                  <a:pt x="3318532" y="1591751"/>
                </a:lnTo>
                <a:lnTo>
                  <a:pt x="3322707" y="1627232"/>
                </a:lnTo>
                <a:lnTo>
                  <a:pt x="3325838" y="1662713"/>
                </a:lnTo>
                <a:lnTo>
                  <a:pt x="3324793" y="1696108"/>
                </a:lnTo>
                <a:lnTo>
                  <a:pt x="3320620" y="1728459"/>
                </a:lnTo>
                <a:lnTo>
                  <a:pt x="3311228" y="1759766"/>
                </a:lnTo>
                <a:lnTo>
                  <a:pt x="3297661" y="1785855"/>
                </a:lnTo>
                <a:lnTo>
                  <a:pt x="3279921" y="1810902"/>
                </a:lnTo>
                <a:lnTo>
                  <a:pt x="3259049" y="1832816"/>
                </a:lnTo>
                <a:lnTo>
                  <a:pt x="3235048" y="1854730"/>
                </a:lnTo>
                <a:lnTo>
                  <a:pt x="3210001" y="1874559"/>
                </a:lnTo>
                <a:lnTo>
                  <a:pt x="3183913" y="1894387"/>
                </a:lnTo>
                <a:lnTo>
                  <a:pt x="3156781" y="1914215"/>
                </a:lnTo>
                <a:lnTo>
                  <a:pt x="3131734" y="1934042"/>
                </a:lnTo>
                <a:lnTo>
                  <a:pt x="3107732" y="1954914"/>
                </a:lnTo>
                <a:lnTo>
                  <a:pt x="3086862" y="1978916"/>
                </a:lnTo>
                <a:lnTo>
                  <a:pt x="3068077" y="2001875"/>
                </a:lnTo>
                <a:lnTo>
                  <a:pt x="3053466" y="2027963"/>
                </a:lnTo>
                <a:lnTo>
                  <a:pt x="3040944" y="2056140"/>
                </a:lnTo>
                <a:lnTo>
                  <a:pt x="3030509" y="2086404"/>
                </a:lnTo>
                <a:lnTo>
                  <a:pt x="3021117" y="2117712"/>
                </a:lnTo>
                <a:lnTo>
                  <a:pt x="3012768" y="2149019"/>
                </a:lnTo>
                <a:lnTo>
                  <a:pt x="3004419" y="2181370"/>
                </a:lnTo>
                <a:lnTo>
                  <a:pt x="2995027" y="2211633"/>
                </a:lnTo>
                <a:lnTo>
                  <a:pt x="2984592" y="2241896"/>
                </a:lnTo>
                <a:lnTo>
                  <a:pt x="2972070" y="2270073"/>
                </a:lnTo>
                <a:lnTo>
                  <a:pt x="2956415" y="2295120"/>
                </a:lnTo>
                <a:lnTo>
                  <a:pt x="2937632" y="2318077"/>
                </a:lnTo>
                <a:lnTo>
                  <a:pt x="2914674" y="2336862"/>
                </a:lnTo>
                <a:lnTo>
                  <a:pt x="2889627" y="2352515"/>
                </a:lnTo>
                <a:lnTo>
                  <a:pt x="2861451" y="2365039"/>
                </a:lnTo>
                <a:lnTo>
                  <a:pt x="2831188" y="2375474"/>
                </a:lnTo>
                <a:lnTo>
                  <a:pt x="2800925" y="2384866"/>
                </a:lnTo>
                <a:lnTo>
                  <a:pt x="2768574" y="2393215"/>
                </a:lnTo>
                <a:lnTo>
                  <a:pt x="2737267" y="2401564"/>
                </a:lnTo>
                <a:lnTo>
                  <a:pt x="2705960" y="2410956"/>
                </a:lnTo>
                <a:lnTo>
                  <a:pt x="2675697" y="2421392"/>
                </a:lnTo>
                <a:lnTo>
                  <a:pt x="2647521" y="2433915"/>
                </a:lnTo>
                <a:lnTo>
                  <a:pt x="2621432" y="2448524"/>
                </a:lnTo>
                <a:lnTo>
                  <a:pt x="2598474" y="2467308"/>
                </a:lnTo>
                <a:lnTo>
                  <a:pt x="2574472" y="2488181"/>
                </a:lnTo>
                <a:lnTo>
                  <a:pt x="2553600" y="2512183"/>
                </a:lnTo>
                <a:lnTo>
                  <a:pt x="2533772" y="2537228"/>
                </a:lnTo>
                <a:lnTo>
                  <a:pt x="2513945" y="2563317"/>
                </a:lnTo>
                <a:lnTo>
                  <a:pt x="2494117" y="2589407"/>
                </a:lnTo>
                <a:lnTo>
                  <a:pt x="2474290" y="2614453"/>
                </a:lnTo>
                <a:lnTo>
                  <a:pt x="2452374" y="2638455"/>
                </a:lnTo>
                <a:lnTo>
                  <a:pt x="2430459" y="2659326"/>
                </a:lnTo>
                <a:lnTo>
                  <a:pt x="2405415" y="2677067"/>
                </a:lnTo>
                <a:lnTo>
                  <a:pt x="2379325" y="2690634"/>
                </a:lnTo>
                <a:lnTo>
                  <a:pt x="2348018" y="2700026"/>
                </a:lnTo>
                <a:lnTo>
                  <a:pt x="2315667" y="2704200"/>
                </a:lnTo>
                <a:lnTo>
                  <a:pt x="2282274" y="2705244"/>
                </a:lnTo>
                <a:lnTo>
                  <a:pt x="2246792" y="2702113"/>
                </a:lnTo>
                <a:lnTo>
                  <a:pt x="2211312" y="2697939"/>
                </a:lnTo>
                <a:lnTo>
                  <a:pt x="2175830" y="2692721"/>
                </a:lnTo>
                <a:lnTo>
                  <a:pt x="2140349" y="2688547"/>
                </a:lnTo>
                <a:lnTo>
                  <a:pt x="2104867" y="2686459"/>
                </a:lnTo>
                <a:lnTo>
                  <a:pt x="2070430" y="2686459"/>
                </a:lnTo>
                <a:lnTo>
                  <a:pt x="2038080" y="2690634"/>
                </a:lnTo>
                <a:lnTo>
                  <a:pt x="2004686" y="2698983"/>
                </a:lnTo>
                <a:lnTo>
                  <a:pt x="1974422" y="2711505"/>
                </a:lnTo>
                <a:lnTo>
                  <a:pt x="1943116" y="2728202"/>
                </a:lnTo>
                <a:lnTo>
                  <a:pt x="1911810" y="2744900"/>
                </a:lnTo>
                <a:lnTo>
                  <a:pt x="1880502" y="2763684"/>
                </a:lnTo>
                <a:lnTo>
                  <a:pt x="1850239" y="2781425"/>
                </a:lnTo>
                <a:lnTo>
                  <a:pt x="1817888" y="2797078"/>
                </a:lnTo>
                <a:lnTo>
                  <a:pt x="1786581" y="2809601"/>
                </a:lnTo>
                <a:lnTo>
                  <a:pt x="1754230" y="2817950"/>
                </a:lnTo>
                <a:lnTo>
                  <a:pt x="1720837" y="2821080"/>
                </a:lnTo>
                <a:lnTo>
                  <a:pt x="1687443" y="2817950"/>
                </a:lnTo>
                <a:lnTo>
                  <a:pt x="1655092" y="2809601"/>
                </a:lnTo>
                <a:lnTo>
                  <a:pt x="1623786" y="2797078"/>
                </a:lnTo>
                <a:lnTo>
                  <a:pt x="1591435" y="2781425"/>
                </a:lnTo>
                <a:lnTo>
                  <a:pt x="1561171" y="2763684"/>
                </a:lnTo>
                <a:lnTo>
                  <a:pt x="1529865" y="2744900"/>
                </a:lnTo>
                <a:lnTo>
                  <a:pt x="1498558" y="2728202"/>
                </a:lnTo>
                <a:lnTo>
                  <a:pt x="1467251" y="2711505"/>
                </a:lnTo>
                <a:lnTo>
                  <a:pt x="1435945" y="2698983"/>
                </a:lnTo>
                <a:lnTo>
                  <a:pt x="1403594" y="2690634"/>
                </a:lnTo>
                <a:lnTo>
                  <a:pt x="1371243" y="2686459"/>
                </a:lnTo>
                <a:lnTo>
                  <a:pt x="1336805" y="2686459"/>
                </a:lnTo>
                <a:lnTo>
                  <a:pt x="1301324" y="2688547"/>
                </a:lnTo>
                <a:lnTo>
                  <a:pt x="1265844" y="2692721"/>
                </a:lnTo>
                <a:lnTo>
                  <a:pt x="1230362" y="2697939"/>
                </a:lnTo>
                <a:lnTo>
                  <a:pt x="1194880" y="2702113"/>
                </a:lnTo>
                <a:lnTo>
                  <a:pt x="1159400" y="2705244"/>
                </a:lnTo>
                <a:lnTo>
                  <a:pt x="1126006" y="2704200"/>
                </a:lnTo>
                <a:lnTo>
                  <a:pt x="1093656" y="2700026"/>
                </a:lnTo>
                <a:lnTo>
                  <a:pt x="1062348" y="2690634"/>
                </a:lnTo>
                <a:lnTo>
                  <a:pt x="1036260" y="2677067"/>
                </a:lnTo>
                <a:lnTo>
                  <a:pt x="1011213" y="2659326"/>
                </a:lnTo>
                <a:lnTo>
                  <a:pt x="989299" y="2638455"/>
                </a:lnTo>
                <a:lnTo>
                  <a:pt x="967384" y="2614453"/>
                </a:lnTo>
                <a:lnTo>
                  <a:pt x="947557" y="2589407"/>
                </a:lnTo>
                <a:lnTo>
                  <a:pt x="927729" y="2563317"/>
                </a:lnTo>
                <a:lnTo>
                  <a:pt x="907901" y="2537228"/>
                </a:lnTo>
                <a:lnTo>
                  <a:pt x="888073" y="2512183"/>
                </a:lnTo>
                <a:lnTo>
                  <a:pt x="867202" y="2488181"/>
                </a:lnTo>
                <a:lnTo>
                  <a:pt x="843200" y="2467308"/>
                </a:lnTo>
                <a:lnTo>
                  <a:pt x="820241" y="2448524"/>
                </a:lnTo>
                <a:lnTo>
                  <a:pt x="794152" y="2433915"/>
                </a:lnTo>
                <a:lnTo>
                  <a:pt x="765976" y="2421392"/>
                </a:lnTo>
                <a:lnTo>
                  <a:pt x="735713" y="2410956"/>
                </a:lnTo>
                <a:lnTo>
                  <a:pt x="704406" y="2401564"/>
                </a:lnTo>
                <a:lnTo>
                  <a:pt x="673099" y="2393215"/>
                </a:lnTo>
                <a:lnTo>
                  <a:pt x="640748" y="2384866"/>
                </a:lnTo>
                <a:lnTo>
                  <a:pt x="610486" y="2375474"/>
                </a:lnTo>
                <a:lnTo>
                  <a:pt x="580221" y="2365039"/>
                </a:lnTo>
                <a:lnTo>
                  <a:pt x="552047" y="2352515"/>
                </a:lnTo>
                <a:lnTo>
                  <a:pt x="527000" y="2336862"/>
                </a:lnTo>
                <a:lnTo>
                  <a:pt x="504041" y="2318077"/>
                </a:lnTo>
                <a:lnTo>
                  <a:pt x="485258" y="2295120"/>
                </a:lnTo>
                <a:lnTo>
                  <a:pt x="469605" y="2270073"/>
                </a:lnTo>
                <a:lnTo>
                  <a:pt x="457082" y="2241896"/>
                </a:lnTo>
                <a:lnTo>
                  <a:pt x="446647" y="2211633"/>
                </a:lnTo>
                <a:lnTo>
                  <a:pt x="437254" y="2181370"/>
                </a:lnTo>
                <a:lnTo>
                  <a:pt x="428905" y="2149019"/>
                </a:lnTo>
                <a:lnTo>
                  <a:pt x="420557" y="2117712"/>
                </a:lnTo>
                <a:lnTo>
                  <a:pt x="411164" y="2086404"/>
                </a:lnTo>
                <a:lnTo>
                  <a:pt x="400729" y="2056140"/>
                </a:lnTo>
                <a:lnTo>
                  <a:pt x="388206" y="2027963"/>
                </a:lnTo>
                <a:lnTo>
                  <a:pt x="373596" y="2001875"/>
                </a:lnTo>
                <a:lnTo>
                  <a:pt x="354813" y="1978916"/>
                </a:lnTo>
                <a:lnTo>
                  <a:pt x="333941" y="1954914"/>
                </a:lnTo>
                <a:lnTo>
                  <a:pt x="309939" y="1934042"/>
                </a:lnTo>
                <a:lnTo>
                  <a:pt x="283849" y="1914215"/>
                </a:lnTo>
                <a:lnTo>
                  <a:pt x="257761" y="1894387"/>
                </a:lnTo>
                <a:lnTo>
                  <a:pt x="231672" y="1874559"/>
                </a:lnTo>
                <a:lnTo>
                  <a:pt x="206626" y="1854730"/>
                </a:lnTo>
                <a:lnTo>
                  <a:pt x="182624" y="1832816"/>
                </a:lnTo>
                <a:lnTo>
                  <a:pt x="161753" y="1810902"/>
                </a:lnTo>
                <a:lnTo>
                  <a:pt x="144013" y="1785855"/>
                </a:lnTo>
                <a:lnTo>
                  <a:pt x="130447" y="1759766"/>
                </a:lnTo>
                <a:lnTo>
                  <a:pt x="121054" y="1728459"/>
                </a:lnTo>
                <a:lnTo>
                  <a:pt x="116880" y="1696108"/>
                </a:lnTo>
                <a:lnTo>
                  <a:pt x="115836" y="1662713"/>
                </a:lnTo>
                <a:lnTo>
                  <a:pt x="118967" y="1627232"/>
                </a:lnTo>
                <a:lnTo>
                  <a:pt x="123141" y="1591751"/>
                </a:lnTo>
                <a:lnTo>
                  <a:pt x="128359" y="1556269"/>
                </a:lnTo>
                <a:lnTo>
                  <a:pt x="132533" y="1520787"/>
                </a:lnTo>
                <a:lnTo>
                  <a:pt x="134621" y="1485306"/>
                </a:lnTo>
                <a:lnTo>
                  <a:pt x="134621" y="1450868"/>
                </a:lnTo>
                <a:lnTo>
                  <a:pt x="130447" y="1418518"/>
                </a:lnTo>
                <a:lnTo>
                  <a:pt x="122098" y="1386167"/>
                </a:lnTo>
                <a:lnTo>
                  <a:pt x="109575" y="1355902"/>
                </a:lnTo>
                <a:lnTo>
                  <a:pt x="93921" y="1324596"/>
                </a:lnTo>
                <a:lnTo>
                  <a:pt x="76180" y="1293289"/>
                </a:lnTo>
                <a:lnTo>
                  <a:pt x="57397" y="1261981"/>
                </a:lnTo>
                <a:lnTo>
                  <a:pt x="39656" y="1231717"/>
                </a:lnTo>
                <a:lnTo>
                  <a:pt x="24002" y="1199367"/>
                </a:lnTo>
                <a:lnTo>
                  <a:pt x="11480" y="1168059"/>
                </a:lnTo>
                <a:lnTo>
                  <a:pt x="3131" y="1135708"/>
                </a:lnTo>
                <a:lnTo>
                  <a:pt x="0" y="1102314"/>
                </a:lnTo>
                <a:lnTo>
                  <a:pt x="3131" y="1068920"/>
                </a:lnTo>
                <a:lnTo>
                  <a:pt x="11480" y="1036569"/>
                </a:lnTo>
                <a:lnTo>
                  <a:pt x="24002" y="1005262"/>
                </a:lnTo>
                <a:lnTo>
                  <a:pt x="39656" y="972911"/>
                </a:lnTo>
                <a:lnTo>
                  <a:pt x="57397" y="942647"/>
                </a:lnTo>
                <a:lnTo>
                  <a:pt x="76180" y="911340"/>
                </a:lnTo>
                <a:lnTo>
                  <a:pt x="93921" y="880033"/>
                </a:lnTo>
                <a:lnTo>
                  <a:pt x="109575" y="848726"/>
                </a:lnTo>
                <a:lnTo>
                  <a:pt x="122098" y="818462"/>
                </a:lnTo>
                <a:lnTo>
                  <a:pt x="130447" y="786111"/>
                </a:lnTo>
                <a:lnTo>
                  <a:pt x="134621" y="753761"/>
                </a:lnTo>
                <a:lnTo>
                  <a:pt x="134621" y="719323"/>
                </a:lnTo>
                <a:lnTo>
                  <a:pt x="132533" y="683841"/>
                </a:lnTo>
                <a:lnTo>
                  <a:pt x="128359" y="648360"/>
                </a:lnTo>
                <a:lnTo>
                  <a:pt x="123141" y="612878"/>
                </a:lnTo>
                <a:lnTo>
                  <a:pt x="118967" y="577396"/>
                </a:lnTo>
                <a:lnTo>
                  <a:pt x="115836" y="541915"/>
                </a:lnTo>
                <a:lnTo>
                  <a:pt x="116880" y="508521"/>
                </a:lnTo>
                <a:lnTo>
                  <a:pt x="121054" y="476170"/>
                </a:lnTo>
                <a:lnTo>
                  <a:pt x="130447" y="444862"/>
                </a:lnTo>
                <a:lnTo>
                  <a:pt x="144013" y="418773"/>
                </a:lnTo>
                <a:lnTo>
                  <a:pt x="161753" y="393728"/>
                </a:lnTo>
                <a:lnTo>
                  <a:pt x="182624" y="371812"/>
                </a:lnTo>
                <a:lnTo>
                  <a:pt x="206626" y="349898"/>
                </a:lnTo>
                <a:lnTo>
                  <a:pt x="231672" y="330069"/>
                </a:lnTo>
                <a:lnTo>
                  <a:pt x="257761" y="310241"/>
                </a:lnTo>
                <a:lnTo>
                  <a:pt x="283849" y="290414"/>
                </a:lnTo>
                <a:lnTo>
                  <a:pt x="309939" y="270586"/>
                </a:lnTo>
                <a:lnTo>
                  <a:pt x="333941" y="249715"/>
                </a:lnTo>
                <a:lnTo>
                  <a:pt x="354813" y="225713"/>
                </a:lnTo>
                <a:lnTo>
                  <a:pt x="373596" y="202754"/>
                </a:lnTo>
                <a:lnTo>
                  <a:pt x="388206" y="176665"/>
                </a:lnTo>
                <a:lnTo>
                  <a:pt x="400729" y="148488"/>
                </a:lnTo>
                <a:lnTo>
                  <a:pt x="411164" y="118224"/>
                </a:lnTo>
                <a:lnTo>
                  <a:pt x="420557" y="86916"/>
                </a:lnTo>
                <a:lnTo>
                  <a:pt x="428905" y="55609"/>
                </a:lnTo>
                <a:lnTo>
                  <a:pt x="437254" y="2325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グラフィックス 8" descr="カスタマー レビュー 単色塗りつぶし">
            <a:extLst>
              <a:ext uri="{FF2B5EF4-FFF2-40B4-BE49-F238E27FC236}">
                <a16:creationId xmlns:a16="http://schemas.microsoft.com/office/drawing/2014/main" id="{B056B06D-68E2-66E7-BE81-5799FD0957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2244" y="378061"/>
            <a:ext cx="1792825" cy="1792825"/>
          </a:xfrm>
          <a:prstGeom prst="rect">
            <a:avLst/>
          </a:prstGeom>
        </p:spPr>
      </p:pic>
      <p:sp>
        <p:nvSpPr>
          <p:cNvPr id="30" name="Freeform: Shape 29">
            <a:extLst>
              <a:ext uri="{FF2B5EF4-FFF2-40B4-BE49-F238E27FC236}">
                <a16:creationId xmlns:a16="http://schemas.microsoft.com/office/drawing/2014/main" id="{E5B533B8-33BD-40BC-9DB3-7EE83034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4897" y="-1"/>
            <a:ext cx="3817105" cy="4358732"/>
          </a:xfrm>
          <a:custGeom>
            <a:avLst/>
            <a:gdLst>
              <a:gd name="connsiteX0" fmla="*/ 736393 w 3817105"/>
              <a:gd name="connsiteY0" fmla="*/ 0 h 4358732"/>
              <a:gd name="connsiteX1" fmla="*/ 3817105 w 3817105"/>
              <a:gd name="connsiteY1" fmla="*/ 0 h 4358732"/>
              <a:gd name="connsiteX2" fmla="*/ 3817105 w 3817105"/>
              <a:gd name="connsiteY2" fmla="*/ 3889118 h 4358732"/>
              <a:gd name="connsiteX3" fmla="*/ 3809451 w 3817105"/>
              <a:gd name="connsiteY3" fmla="*/ 3897920 h 4358732"/>
              <a:gd name="connsiteX4" fmla="*/ 3779873 w 3817105"/>
              <a:gd name="connsiteY4" fmla="*/ 3935283 h 4358732"/>
              <a:gd name="connsiteX5" fmla="*/ 3750294 w 3817105"/>
              <a:gd name="connsiteY5" fmla="*/ 3974202 h 4358732"/>
              <a:gd name="connsiteX6" fmla="*/ 3720715 w 3817105"/>
              <a:gd name="connsiteY6" fmla="*/ 4013123 h 4358732"/>
              <a:gd name="connsiteX7" fmla="*/ 3691137 w 3817105"/>
              <a:gd name="connsiteY7" fmla="*/ 4050486 h 4358732"/>
              <a:gd name="connsiteX8" fmla="*/ 3658443 w 3817105"/>
              <a:gd name="connsiteY8" fmla="*/ 4086293 h 4358732"/>
              <a:gd name="connsiteX9" fmla="*/ 3625750 w 3817105"/>
              <a:gd name="connsiteY9" fmla="*/ 4117428 h 4358732"/>
              <a:gd name="connsiteX10" fmla="*/ 3588389 w 3817105"/>
              <a:gd name="connsiteY10" fmla="*/ 4143894 h 4358732"/>
              <a:gd name="connsiteX11" fmla="*/ 3549469 w 3817105"/>
              <a:gd name="connsiteY11" fmla="*/ 4164133 h 4358732"/>
              <a:gd name="connsiteX12" fmla="*/ 3502765 w 3817105"/>
              <a:gd name="connsiteY12" fmla="*/ 4178144 h 4358732"/>
              <a:gd name="connsiteX13" fmla="*/ 3454504 w 3817105"/>
              <a:gd name="connsiteY13" fmla="*/ 4184371 h 4358732"/>
              <a:gd name="connsiteX14" fmla="*/ 3404689 w 3817105"/>
              <a:gd name="connsiteY14" fmla="*/ 4185928 h 4358732"/>
              <a:gd name="connsiteX15" fmla="*/ 3351757 w 3817105"/>
              <a:gd name="connsiteY15" fmla="*/ 4181257 h 4358732"/>
              <a:gd name="connsiteX16" fmla="*/ 3298827 w 3817105"/>
              <a:gd name="connsiteY16" fmla="*/ 4175031 h 4358732"/>
              <a:gd name="connsiteX17" fmla="*/ 3245895 w 3817105"/>
              <a:gd name="connsiteY17" fmla="*/ 4167246 h 4358732"/>
              <a:gd name="connsiteX18" fmla="*/ 3192965 w 3817105"/>
              <a:gd name="connsiteY18" fmla="*/ 4161020 h 4358732"/>
              <a:gd name="connsiteX19" fmla="*/ 3140033 w 3817105"/>
              <a:gd name="connsiteY19" fmla="*/ 4157905 h 4358732"/>
              <a:gd name="connsiteX20" fmla="*/ 3088660 w 3817105"/>
              <a:gd name="connsiteY20" fmla="*/ 4157905 h 4358732"/>
              <a:gd name="connsiteX21" fmla="*/ 3040401 w 3817105"/>
              <a:gd name="connsiteY21" fmla="*/ 4164133 h 4358732"/>
              <a:gd name="connsiteX22" fmla="*/ 2990584 w 3817105"/>
              <a:gd name="connsiteY22" fmla="*/ 4176588 h 4358732"/>
              <a:gd name="connsiteX23" fmla="*/ 2945436 w 3817105"/>
              <a:gd name="connsiteY23" fmla="*/ 4195268 h 4358732"/>
              <a:gd name="connsiteX24" fmla="*/ 2898733 w 3817105"/>
              <a:gd name="connsiteY24" fmla="*/ 4220178 h 4358732"/>
              <a:gd name="connsiteX25" fmla="*/ 2852031 w 3817105"/>
              <a:gd name="connsiteY25" fmla="*/ 4245087 h 4358732"/>
              <a:gd name="connsiteX26" fmla="*/ 2805326 w 3817105"/>
              <a:gd name="connsiteY26" fmla="*/ 4273108 h 4358732"/>
              <a:gd name="connsiteX27" fmla="*/ 2760179 w 3817105"/>
              <a:gd name="connsiteY27" fmla="*/ 4299574 h 4358732"/>
              <a:gd name="connsiteX28" fmla="*/ 2711919 w 3817105"/>
              <a:gd name="connsiteY28" fmla="*/ 4322926 h 4358732"/>
              <a:gd name="connsiteX29" fmla="*/ 2665215 w 3817105"/>
              <a:gd name="connsiteY29" fmla="*/ 4341608 h 4358732"/>
              <a:gd name="connsiteX30" fmla="*/ 2616954 w 3817105"/>
              <a:gd name="connsiteY30" fmla="*/ 4354063 h 4358732"/>
              <a:gd name="connsiteX31" fmla="*/ 2567139 w 3817105"/>
              <a:gd name="connsiteY31" fmla="*/ 4358732 h 4358732"/>
              <a:gd name="connsiteX32" fmla="*/ 2517322 w 3817105"/>
              <a:gd name="connsiteY32" fmla="*/ 4354063 h 4358732"/>
              <a:gd name="connsiteX33" fmla="*/ 2469061 w 3817105"/>
              <a:gd name="connsiteY33" fmla="*/ 4341608 h 4358732"/>
              <a:gd name="connsiteX34" fmla="*/ 2422358 w 3817105"/>
              <a:gd name="connsiteY34" fmla="*/ 4322926 h 4358732"/>
              <a:gd name="connsiteX35" fmla="*/ 2374097 w 3817105"/>
              <a:gd name="connsiteY35" fmla="*/ 4299574 h 4358732"/>
              <a:gd name="connsiteX36" fmla="*/ 2328950 w 3817105"/>
              <a:gd name="connsiteY36" fmla="*/ 4273108 h 4358732"/>
              <a:gd name="connsiteX37" fmla="*/ 2282247 w 3817105"/>
              <a:gd name="connsiteY37" fmla="*/ 4245087 h 4358732"/>
              <a:gd name="connsiteX38" fmla="*/ 2235543 w 3817105"/>
              <a:gd name="connsiteY38" fmla="*/ 4220178 h 4358732"/>
              <a:gd name="connsiteX39" fmla="*/ 2188840 w 3817105"/>
              <a:gd name="connsiteY39" fmla="*/ 4195268 h 4358732"/>
              <a:gd name="connsiteX40" fmla="*/ 2142137 w 3817105"/>
              <a:gd name="connsiteY40" fmla="*/ 4176588 h 4358732"/>
              <a:gd name="connsiteX41" fmla="*/ 2093877 w 3817105"/>
              <a:gd name="connsiteY41" fmla="*/ 4164133 h 4358732"/>
              <a:gd name="connsiteX42" fmla="*/ 2045616 w 3817105"/>
              <a:gd name="connsiteY42" fmla="*/ 4157905 h 4358732"/>
              <a:gd name="connsiteX43" fmla="*/ 1994241 w 3817105"/>
              <a:gd name="connsiteY43" fmla="*/ 4157905 h 4358732"/>
              <a:gd name="connsiteX44" fmla="*/ 1941311 w 3817105"/>
              <a:gd name="connsiteY44" fmla="*/ 4161020 h 4358732"/>
              <a:gd name="connsiteX45" fmla="*/ 1888381 w 3817105"/>
              <a:gd name="connsiteY45" fmla="*/ 4167246 h 4358732"/>
              <a:gd name="connsiteX46" fmla="*/ 1835449 w 3817105"/>
              <a:gd name="connsiteY46" fmla="*/ 4175031 h 4358732"/>
              <a:gd name="connsiteX47" fmla="*/ 1782517 w 3817105"/>
              <a:gd name="connsiteY47" fmla="*/ 4181257 h 4358732"/>
              <a:gd name="connsiteX48" fmla="*/ 1729587 w 3817105"/>
              <a:gd name="connsiteY48" fmla="*/ 4185928 h 4358732"/>
              <a:gd name="connsiteX49" fmla="*/ 1679772 w 3817105"/>
              <a:gd name="connsiteY49" fmla="*/ 4184371 h 4358732"/>
              <a:gd name="connsiteX50" fmla="*/ 1631511 w 3817105"/>
              <a:gd name="connsiteY50" fmla="*/ 4178144 h 4358732"/>
              <a:gd name="connsiteX51" fmla="*/ 1584807 w 3817105"/>
              <a:gd name="connsiteY51" fmla="*/ 4164133 h 4358732"/>
              <a:gd name="connsiteX52" fmla="*/ 1545888 w 3817105"/>
              <a:gd name="connsiteY52" fmla="*/ 4143894 h 4358732"/>
              <a:gd name="connsiteX53" fmla="*/ 1508524 w 3817105"/>
              <a:gd name="connsiteY53" fmla="*/ 4117428 h 4358732"/>
              <a:gd name="connsiteX54" fmla="*/ 1475833 w 3817105"/>
              <a:gd name="connsiteY54" fmla="*/ 4086293 h 4358732"/>
              <a:gd name="connsiteX55" fmla="*/ 1443139 w 3817105"/>
              <a:gd name="connsiteY55" fmla="*/ 4050486 h 4358732"/>
              <a:gd name="connsiteX56" fmla="*/ 1413561 w 3817105"/>
              <a:gd name="connsiteY56" fmla="*/ 4013123 h 4358732"/>
              <a:gd name="connsiteX57" fmla="*/ 1383982 w 3817105"/>
              <a:gd name="connsiteY57" fmla="*/ 3974202 h 4358732"/>
              <a:gd name="connsiteX58" fmla="*/ 1354403 w 3817105"/>
              <a:gd name="connsiteY58" fmla="*/ 3935283 h 4358732"/>
              <a:gd name="connsiteX59" fmla="*/ 1324825 w 3817105"/>
              <a:gd name="connsiteY59" fmla="*/ 3897920 h 4358732"/>
              <a:gd name="connsiteX60" fmla="*/ 1293688 w 3817105"/>
              <a:gd name="connsiteY60" fmla="*/ 3862114 h 4358732"/>
              <a:gd name="connsiteX61" fmla="*/ 1257882 w 3817105"/>
              <a:gd name="connsiteY61" fmla="*/ 3830977 h 4358732"/>
              <a:gd name="connsiteX62" fmla="*/ 1223632 w 3817105"/>
              <a:gd name="connsiteY62" fmla="*/ 3802954 h 4358732"/>
              <a:gd name="connsiteX63" fmla="*/ 1184713 w 3817105"/>
              <a:gd name="connsiteY63" fmla="*/ 3781161 h 4358732"/>
              <a:gd name="connsiteX64" fmla="*/ 1142680 w 3817105"/>
              <a:gd name="connsiteY64" fmla="*/ 3762479 h 4358732"/>
              <a:gd name="connsiteX65" fmla="*/ 1097534 w 3817105"/>
              <a:gd name="connsiteY65" fmla="*/ 3746911 h 4358732"/>
              <a:gd name="connsiteX66" fmla="*/ 1050829 w 3817105"/>
              <a:gd name="connsiteY66" fmla="*/ 3732900 h 4358732"/>
              <a:gd name="connsiteX67" fmla="*/ 1004127 w 3817105"/>
              <a:gd name="connsiteY67" fmla="*/ 3720445 h 4358732"/>
              <a:gd name="connsiteX68" fmla="*/ 955866 w 3817105"/>
              <a:gd name="connsiteY68" fmla="*/ 3707990 h 4358732"/>
              <a:gd name="connsiteX69" fmla="*/ 910720 w 3817105"/>
              <a:gd name="connsiteY69" fmla="*/ 3693979 h 4358732"/>
              <a:gd name="connsiteX70" fmla="*/ 865572 w 3817105"/>
              <a:gd name="connsiteY70" fmla="*/ 3678411 h 4358732"/>
              <a:gd name="connsiteX71" fmla="*/ 823540 w 3817105"/>
              <a:gd name="connsiteY71" fmla="*/ 3659729 h 4358732"/>
              <a:gd name="connsiteX72" fmla="*/ 786176 w 3817105"/>
              <a:gd name="connsiteY72" fmla="*/ 3636377 h 4358732"/>
              <a:gd name="connsiteX73" fmla="*/ 751927 w 3817105"/>
              <a:gd name="connsiteY73" fmla="*/ 3608355 h 4358732"/>
              <a:gd name="connsiteX74" fmla="*/ 723906 w 3817105"/>
              <a:gd name="connsiteY74" fmla="*/ 3574107 h 4358732"/>
              <a:gd name="connsiteX75" fmla="*/ 700555 w 3817105"/>
              <a:gd name="connsiteY75" fmla="*/ 3536742 h 4358732"/>
              <a:gd name="connsiteX76" fmla="*/ 681873 w 3817105"/>
              <a:gd name="connsiteY76" fmla="*/ 3494708 h 4358732"/>
              <a:gd name="connsiteX77" fmla="*/ 666305 w 3817105"/>
              <a:gd name="connsiteY77" fmla="*/ 3449562 h 4358732"/>
              <a:gd name="connsiteX78" fmla="*/ 652294 w 3817105"/>
              <a:gd name="connsiteY78" fmla="*/ 3404415 h 4358732"/>
              <a:gd name="connsiteX79" fmla="*/ 639839 w 3817105"/>
              <a:gd name="connsiteY79" fmla="*/ 3356154 h 4358732"/>
              <a:gd name="connsiteX80" fmla="*/ 627385 w 3817105"/>
              <a:gd name="connsiteY80" fmla="*/ 3309451 h 4358732"/>
              <a:gd name="connsiteX81" fmla="*/ 613373 w 3817105"/>
              <a:gd name="connsiteY81" fmla="*/ 3262746 h 4358732"/>
              <a:gd name="connsiteX82" fmla="*/ 597806 w 3817105"/>
              <a:gd name="connsiteY82" fmla="*/ 3217598 h 4358732"/>
              <a:gd name="connsiteX83" fmla="*/ 579124 w 3817105"/>
              <a:gd name="connsiteY83" fmla="*/ 3175564 h 4358732"/>
              <a:gd name="connsiteX84" fmla="*/ 557329 w 3817105"/>
              <a:gd name="connsiteY84" fmla="*/ 3136645 h 4358732"/>
              <a:gd name="connsiteX85" fmla="*/ 529308 w 3817105"/>
              <a:gd name="connsiteY85" fmla="*/ 3102395 h 4358732"/>
              <a:gd name="connsiteX86" fmla="*/ 498171 w 3817105"/>
              <a:gd name="connsiteY86" fmla="*/ 3066588 h 4358732"/>
              <a:gd name="connsiteX87" fmla="*/ 462365 w 3817105"/>
              <a:gd name="connsiteY87" fmla="*/ 3035453 h 4358732"/>
              <a:gd name="connsiteX88" fmla="*/ 423445 w 3817105"/>
              <a:gd name="connsiteY88" fmla="*/ 3005874 h 4358732"/>
              <a:gd name="connsiteX89" fmla="*/ 384526 w 3817105"/>
              <a:gd name="connsiteY89" fmla="*/ 2976295 h 4358732"/>
              <a:gd name="connsiteX90" fmla="*/ 345607 w 3817105"/>
              <a:gd name="connsiteY90" fmla="*/ 2946716 h 4358732"/>
              <a:gd name="connsiteX91" fmla="*/ 308243 w 3817105"/>
              <a:gd name="connsiteY91" fmla="*/ 2917136 h 4358732"/>
              <a:gd name="connsiteX92" fmla="*/ 272437 w 3817105"/>
              <a:gd name="connsiteY92" fmla="*/ 2884444 h 4358732"/>
              <a:gd name="connsiteX93" fmla="*/ 241302 w 3817105"/>
              <a:gd name="connsiteY93" fmla="*/ 2851752 h 4358732"/>
              <a:gd name="connsiteX94" fmla="*/ 214838 w 3817105"/>
              <a:gd name="connsiteY94" fmla="*/ 2814388 h 4358732"/>
              <a:gd name="connsiteX95" fmla="*/ 194599 w 3817105"/>
              <a:gd name="connsiteY95" fmla="*/ 2775468 h 4358732"/>
              <a:gd name="connsiteX96" fmla="*/ 180588 w 3817105"/>
              <a:gd name="connsiteY96" fmla="*/ 2728765 h 4358732"/>
              <a:gd name="connsiteX97" fmla="*/ 174361 w 3817105"/>
              <a:gd name="connsiteY97" fmla="*/ 2680504 h 4358732"/>
              <a:gd name="connsiteX98" fmla="*/ 172803 w 3817105"/>
              <a:gd name="connsiteY98" fmla="*/ 2630685 h 4358732"/>
              <a:gd name="connsiteX99" fmla="*/ 177474 w 3817105"/>
              <a:gd name="connsiteY99" fmla="*/ 2577754 h 4358732"/>
              <a:gd name="connsiteX100" fmla="*/ 183701 w 3817105"/>
              <a:gd name="connsiteY100" fmla="*/ 2524824 h 4358732"/>
              <a:gd name="connsiteX101" fmla="*/ 191485 w 3817105"/>
              <a:gd name="connsiteY101" fmla="*/ 2471892 h 4358732"/>
              <a:gd name="connsiteX102" fmla="*/ 197712 w 3817105"/>
              <a:gd name="connsiteY102" fmla="*/ 2418961 h 4358732"/>
              <a:gd name="connsiteX103" fmla="*/ 200827 w 3817105"/>
              <a:gd name="connsiteY103" fmla="*/ 2366031 h 4358732"/>
              <a:gd name="connsiteX104" fmla="*/ 200827 w 3817105"/>
              <a:gd name="connsiteY104" fmla="*/ 2314655 h 4358732"/>
              <a:gd name="connsiteX105" fmla="*/ 194599 w 3817105"/>
              <a:gd name="connsiteY105" fmla="*/ 2266395 h 4358732"/>
              <a:gd name="connsiteX106" fmla="*/ 182145 w 3817105"/>
              <a:gd name="connsiteY106" fmla="*/ 2218134 h 4358732"/>
              <a:gd name="connsiteX107" fmla="*/ 163463 w 3817105"/>
              <a:gd name="connsiteY107" fmla="*/ 2172986 h 4358732"/>
              <a:gd name="connsiteX108" fmla="*/ 140111 w 3817105"/>
              <a:gd name="connsiteY108" fmla="*/ 2126283 h 4358732"/>
              <a:gd name="connsiteX109" fmla="*/ 113645 w 3817105"/>
              <a:gd name="connsiteY109" fmla="*/ 2079579 h 4358732"/>
              <a:gd name="connsiteX110" fmla="*/ 85625 w 3817105"/>
              <a:gd name="connsiteY110" fmla="*/ 2032875 h 4358732"/>
              <a:gd name="connsiteX111" fmla="*/ 59159 w 3817105"/>
              <a:gd name="connsiteY111" fmla="*/ 1987726 h 4358732"/>
              <a:gd name="connsiteX112" fmla="*/ 35806 w 3817105"/>
              <a:gd name="connsiteY112" fmla="*/ 1939467 h 4358732"/>
              <a:gd name="connsiteX113" fmla="*/ 17126 w 3817105"/>
              <a:gd name="connsiteY113" fmla="*/ 1892762 h 4358732"/>
              <a:gd name="connsiteX114" fmla="*/ 4671 w 3817105"/>
              <a:gd name="connsiteY114" fmla="*/ 1844501 h 4358732"/>
              <a:gd name="connsiteX115" fmla="*/ 0 w 3817105"/>
              <a:gd name="connsiteY115" fmla="*/ 1794683 h 4358732"/>
              <a:gd name="connsiteX116" fmla="*/ 4671 w 3817105"/>
              <a:gd name="connsiteY116" fmla="*/ 1744867 h 4358732"/>
              <a:gd name="connsiteX117" fmla="*/ 17126 w 3817105"/>
              <a:gd name="connsiteY117" fmla="*/ 1696606 h 4358732"/>
              <a:gd name="connsiteX118" fmla="*/ 35806 w 3817105"/>
              <a:gd name="connsiteY118" fmla="*/ 1649901 h 4358732"/>
              <a:gd name="connsiteX119" fmla="*/ 59159 w 3817105"/>
              <a:gd name="connsiteY119" fmla="*/ 1601642 h 4358732"/>
              <a:gd name="connsiteX120" fmla="*/ 85625 w 3817105"/>
              <a:gd name="connsiteY120" fmla="*/ 1556494 h 4358732"/>
              <a:gd name="connsiteX121" fmla="*/ 113645 w 3817105"/>
              <a:gd name="connsiteY121" fmla="*/ 1509790 h 4358732"/>
              <a:gd name="connsiteX122" fmla="*/ 140111 w 3817105"/>
              <a:gd name="connsiteY122" fmla="*/ 1463086 h 4358732"/>
              <a:gd name="connsiteX123" fmla="*/ 163463 w 3817105"/>
              <a:gd name="connsiteY123" fmla="*/ 1416383 h 4358732"/>
              <a:gd name="connsiteX124" fmla="*/ 182145 w 3817105"/>
              <a:gd name="connsiteY124" fmla="*/ 1371234 h 4358732"/>
              <a:gd name="connsiteX125" fmla="*/ 194599 w 3817105"/>
              <a:gd name="connsiteY125" fmla="*/ 1322973 h 4358732"/>
              <a:gd name="connsiteX126" fmla="*/ 200827 w 3817105"/>
              <a:gd name="connsiteY126" fmla="*/ 1274714 h 4358732"/>
              <a:gd name="connsiteX127" fmla="*/ 200827 w 3817105"/>
              <a:gd name="connsiteY127" fmla="*/ 1223340 h 4358732"/>
              <a:gd name="connsiteX128" fmla="*/ 197712 w 3817105"/>
              <a:gd name="connsiteY128" fmla="*/ 1170407 h 4358732"/>
              <a:gd name="connsiteX129" fmla="*/ 191485 w 3817105"/>
              <a:gd name="connsiteY129" fmla="*/ 1117477 h 4358732"/>
              <a:gd name="connsiteX130" fmla="*/ 183701 w 3817105"/>
              <a:gd name="connsiteY130" fmla="*/ 1064545 h 4358732"/>
              <a:gd name="connsiteX131" fmla="*/ 177474 w 3817105"/>
              <a:gd name="connsiteY131" fmla="*/ 1011614 h 4358732"/>
              <a:gd name="connsiteX132" fmla="*/ 172803 w 3817105"/>
              <a:gd name="connsiteY132" fmla="*/ 958684 h 4358732"/>
              <a:gd name="connsiteX133" fmla="*/ 174361 w 3817105"/>
              <a:gd name="connsiteY133" fmla="*/ 908866 h 4358732"/>
              <a:gd name="connsiteX134" fmla="*/ 180588 w 3817105"/>
              <a:gd name="connsiteY134" fmla="*/ 860605 h 4358732"/>
              <a:gd name="connsiteX135" fmla="*/ 194599 w 3817105"/>
              <a:gd name="connsiteY135" fmla="*/ 813900 h 4358732"/>
              <a:gd name="connsiteX136" fmla="*/ 214838 w 3817105"/>
              <a:gd name="connsiteY136" fmla="*/ 774981 h 4358732"/>
              <a:gd name="connsiteX137" fmla="*/ 241302 w 3817105"/>
              <a:gd name="connsiteY137" fmla="*/ 737618 h 4358732"/>
              <a:gd name="connsiteX138" fmla="*/ 272437 w 3817105"/>
              <a:gd name="connsiteY138" fmla="*/ 704925 h 4358732"/>
              <a:gd name="connsiteX139" fmla="*/ 308243 w 3817105"/>
              <a:gd name="connsiteY139" fmla="*/ 672233 h 4358732"/>
              <a:gd name="connsiteX140" fmla="*/ 345607 w 3817105"/>
              <a:gd name="connsiteY140" fmla="*/ 642652 h 4358732"/>
              <a:gd name="connsiteX141" fmla="*/ 384526 w 3817105"/>
              <a:gd name="connsiteY141" fmla="*/ 613073 h 4358732"/>
              <a:gd name="connsiteX142" fmla="*/ 423445 w 3817105"/>
              <a:gd name="connsiteY142" fmla="*/ 583494 h 4358732"/>
              <a:gd name="connsiteX143" fmla="*/ 462365 w 3817105"/>
              <a:gd name="connsiteY143" fmla="*/ 553915 h 4358732"/>
              <a:gd name="connsiteX144" fmla="*/ 498171 w 3817105"/>
              <a:gd name="connsiteY144" fmla="*/ 522780 h 4358732"/>
              <a:gd name="connsiteX145" fmla="*/ 529308 w 3817105"/>
              <a:gd name="connsiteY145" fmla="*/ 486973 h 4358732"/>
              <a:gd name="connsiteX146" fmla="*/ 557329 w 3817105"/>
              <a:gd name="connsiteY146" fmla="*/ 452724 h 4358732"/>
              <a:gd name="connsiteX147" fmla="*/ 579124 w 3817105"/>
              <a:gd name="connsiteY147" fmla="*/ 413804 h 4358732"/>
              <a:gd name="connsiteX148" fmla="*/ 597806 w 3817105"/>
              <a:gd name="connsiteY148" fmla="*/ 371771 h 4358732"/>
              <a:gd name="connsiteX149" fmla="*/ 613373 w 3817105"/>
              <a:gd name="connsiteY149" fmla="*/ 326622 h 4358732"/>
              <a:gd name="connsiteX150" fmla="*/ 627385 w 3817105"/>
              <a:gd name="connsiteY150" fmla="*/ 279917 h 4358732"/>
              <a:gd name="connsiteX151" fmla="*/ 639839 w 3817105"/>
              <a:gd name="connsiteY151" fmla="*/ 233214 h 4358732"/>
              <a:gd name="connsiteX152" fmla="*/ 652294 w 3817105"/>
              <a:gd name="connsiteY152" fmla="*/ 184953 h 4358732"/>
              <a:gd name="connsiteX153" fmla="*/ 666305 w 3817105"/>
              <a:gd name="connsiteY153" fmla="*/ 139807 h 4358732"/>
              <a:gd name="connsiteX154" fmla="*/ 681873 w 3817105"/>
              <a:gd name="connsiteY154" fmla="*/ 94658 h 4358732"/>
              <a:gd name="connsiteX155" fmla="*/ 700555 w 3817105"/>
              <a:gd name="connsiteY155" fmla="*/ 52626 h 4358732"/>
              <a:gd name="connsiteX156" fmla="*/ 723906 w 3817105"/>
              <a:gd name="connsiteY156" fmla="*/ 15263 h 435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3817105" h="4358732">
                <a:moveTo>
                  <a:pt x="736393" y="0"/>
                </a:moveTo>
                <a:lnTo>
                  <a:pt x="3817105" y="0"/>
                </a:lnTo>
                <a:lnTo>
                  <a:pt x="3817105" y="3889118"/>
                </a:lnTo>
                <a:lnTo>
                  <a:pt x="3809451" y="3897920"/>
                </a:lnTo>
                <a:lnTo>
                  <a:pt x="3779873" y="3935283"/>
                </a:lnTo>
                <a:lnTo>
                  <a:pt x="3750294" y="3974202"/>
                </a:lnTo>
                <a:lnTo>
                  <a:pt x="3720715" y="4013123"/>
                </a:lnTo>
                <a:lnTo>
                  <a:pt x="3691137" y="4050486"/>
                </a:lnTo>
                <a:lnTo>
                  <a:pt x="3658443" y="4086293"/>
                </a:lnTo>
                <a:lnTo>
                  <a:pt x="3625750" y="4117428"/>
                </a:lnTo>
                <a:lnTo>
                  <a:pt x="3588389" y="4143894"/>
                </a:lnTo>
                <a:lnTo>
                  <a:pt x="3549469" y="4164133"/>
                </a:lnTo>
                <a:lnTo>
                  <a:pt x="3502765" y="4178144"/>
                </a:lnTo>
                <a:lnTo>
                  <a:pt x="3454504" y="4184371"/>
                </a:lnTo>
                <a:lnTo>
                  <a:pt x="3404689" y="4185928"/>
                </a:lnTo>
                <a:lnTo>
                  <a:pt x="3351757" y="4181257"/>
                </a:lnTo>
                <a:lnTo>
                  <a:pt x="3298827" y="4175031"/>
                </a:lnTo>
                <a:lnTo>
                  <a:pt x="3245895" y="4167246"/>
                </a:lnTo>
                <a:lnTo>
                  <a:pt x="3192965" y="4161020"/>
                </a:lnTo>
                <a:lnTo>
                  <a:pt x="3140033" y="4157905"/>
                </a:lnTo>
                <a:lnTo>
                  <a:pt x="3088660" y="4157905"/>
                </a:lnTo>
                <a:lnTo>
                  <a:pt x="3040401" y="4164133"/>
                </a:lnTo>
                <a:lnTo>
                  <a:pt x="2990584" y="4176588"/>
                </a:lnTo>
                <a:lnTo>
                  <a:pt x="2945436" y="4195268"/>
                </a:lnTo>
                <a:lnTo>
                  <a:pt x="2898733" y="4220178"/>
                </a:lnTo>
                <a:lnTo>
                  <a:pt x="2852031" y="4245087"/>
                </a:lnTo>
                <a:lnTo>
                  <a:pt x="2805326" y="4273108"/>
                </a:lnTo>
                <a:lnTo>
                  <a:pt x="2760179" y="4299574"/>
                </a:lnTo>
                <a:lnTo>
                  <a:pt x="2711919" y="4322926"/>
                </a:lnTo>
                <a:lnTo>
                  <a:pt x="2665215" y="4341608"/>
                </a:lnTo>
                <a:lnTo>
                  <a:pt x="2616954" y="4354063"/>
                </a:lnTo>
                <a:lnTo>
                  <a:pt x="2567139" y="4358732"/>
                </a:lnTo>
                <a:lnTo>
                  <a:pt x="2517322" y="4354063"/>
                </a:lnTo>
                <a:lnTo>
                  <a:pt x="2469061" y="4341608"/>
                </a:lnTo>
                <a:lnTo>
                  <a:pt x="2422358" y="4322926"/>
                </a:lnTo>
                <a:lnTo>
                  <a:pt x="2374097" y="4299574"/>
                </a:lnTo>
                <a:lnTo>
                  <a:pt x="2328950" y="4273108"/>
                </a:lnTo>
                <a:lnTo>
                  <a:pt x="2282247" y="4245087"/>
                </a:lnTo>
                <a:lnTo>
                  <a:pt x="2235543" y="4220178"/>
                </a:lnTo>
                <a:lnTo>
                  <a:pt x="2188840" y="4195268"/>
                </a:lnTo>
                <a:lnTo>
                  <a:pt x="2142137" y="4176588"/>
                </a:lnTo>
                <a:lnTo>
                  <a:pt x="2093877" y="4164133"/>
                </a:lnTo>
                <a:lnTo>
                  <a:pt x="2045616" y="4157905"/>
                </a:lnTo>
                <a:lnTo>
                  <a:pt x="1994241" y="4157905"/>
                </a:lnTo>
                <a:lnTo>
                  <a:pt x="1941311" y="4161020"/>
                </a:lnTo>
                <a:lnTo>
                  <a:pt x="1888381" y="4167246"/>
                </a:lnTo>
                <a:lnTo>
                  <a:pt x="1835449" y="4175031"/>
                </a:lnTo>
                <a:lnTo>
                  <a:pt x="1782517" y="4181257"/>
                </a:lnTo>
                <a:lnTo>
                  <a:pt x="1729587" y="4185928"/>
                </a:lnTo>
                <a:lnTo>
                  <a:pt x="1679772" y="4184371"/>
                </a:lnTo>
                <a:lnTo>
                  <a:pt x="1631511" y="4178144"/>
                </a:lnTo>
                <a:lnTo>
                  <a:pt x="1584807" y="4164133"/>
                </a:lnTo>
                <a:lnTo>
                  <a:pt x="1545888" y="4143894"/>
                </a:lnTo>
                <a:lnTo>
                  <a:pt x="1508524" y="4117428"/>
                </a:lnTo>
                <a:lnTo>
                  <a:pt x="1475833" y="4086293"/>
                </a:lnTo>
                <a:lnTo>
                  <a:pt x="1443139" y="4050486"/>
                </a:lnTo>
                <a:lnTo>
                  <a:pt x="1413561" y="4013123"/>
                </a:lnTo>
                <a:lnTo>
                  <a:pt x="1383982" y="3974202"/>
                </a:lnTo>
                <a:lnTo>
                  <a:pt x="1354403" y="3935283"/>
                </a:lnTo>
                <a:lnTo>
                  <a:pt x="1324825" y="3897920"/>
                </a:lnTo>
                <a:lnTo>
                  <a:pt x="1293688" y="3862114"/>
                </a:lnTo>
                <a:lnTo>
                  <a:pt x="1257882" y="3830977"/>
                </a:lnTo>
                <a:lnTo>
                  <a:pt x="1223632" y="3802954"/>
                </a:lnTo>
                <a:lnTo>
                  <a:pt x="1184713" y="3781161"/>
                </a:lnTo>
                <a:lnTo>
                  <a:pt x="1142680" y="3762479"/>
                </a:lnTo>
                <a:lnTo>
                  <a:pt x="1097534" y="3746911"/>
                </a:lnTo>
                <a:lnTo>
                  <a:pt x="1050829" y="3732900"/>
                </a:lnTo>
                <a:lnTo>
                  <a:pt x="1004127" y="3720445"/>
                </a:lnTo>
                <a:lnTo>
                  <a:pt x="955866" y="3707990"/>
                </a:lnTo>
                <a:lnTo>
                  <a:pt x="910720" y="3693979"/>
                </a:lnTo>
                <a:lnTo>
                  <a:pt x="865572" y="3678411"/>
                </a:lnTo>
                <a:lnTo>
                  <a:pt x="823540" y="3659729"/>
                </a:lnTo>
                <a:lnTo>
                  <a:pt x="786176" y="3636377"/>
                </a:lnTo>
                <a:lnTo>
                  <a:pt x="751927" y="3608355"/>
                </a:lnTo>
                <a:lnTo>
                  <a:pt x="723906" y="3574107"/>
                </a:lnTo>
                <a:lnTo>
                  <a:pt x="700555" y="3536742"/>
                </a:lnTo>
                <a:lnTo>
                  <a:pt x="681873" y="3494708"/>
                </a:lnTo>
                <a:lnTo>
                  <a:pt x="666305" y="3449562"/>
                </a:lnTo>
                <a:lnTo>
                  <a:pt x="652294" y="3404415"/>
                </a:lnTo>
                <a:lnTo>
                  <a:pt x="639839" y="3356154"/>
                </a:lnTo>
                <a:lnTo>
                  <a:pt x="627385" y="3309451"/>
                </a:lnTo>
                <a:lnTo>
                  <a:pt x="613373" y="3262746"/>
                </a:lnTo>
                <a:lnTo>
                  <a:pt x="597806" y="3217598"/>
                </a:lnTo>
                <a:lnTo>
                  <a:pt x="579124" y="3175564"/>
                </a:lnTo>
                <a:lnTo>
                  <a:pt x="557329" y="3136645"/>
                </a:lnTo>
                <a:lnTo>
                  <a:pt x="529308" y="3102395"/>
                </a:lnTo>
                <a:lnTo>
                  <a:pt x="498171" y="3066588"/>
                </a:lnTo>
                <a:lnTo>
                  <a:pt x="462365" y="3035453"/>
                </a:lnTo>
                <a:lnTo>
                  <a:pt x="423445" y="3005874"/>
                </a:lnTo>
                <a:lnTo>
                  <a:pt x="384526" y="2976295"/>
                </a:lnTo>
                <a:lnTo>
                  <a:pt x="345607" y="2946716"/>
                </a:lnTo>
                <a:lnTo>
                  <a:pt x="308243" y="2917136"/>
                </a:lnTo>
                <a:lnTo>
                  <a:pt x="272437" y="2884444"/>
                </a:lnTo>
                <a:lnTo>
                  <a:pt x="241302" y="2851752"/>
                </a:lnTo>
                <a:lnTo>
                  <a:pt x="214838" y="2814388"/>
                </a:lnTo>
                <a:lnTo>
                  <a:pt x="194599" y="2775468"/>
                </a:lnTo>
                <a:lnTo>
                  <a:pt x="180588" y="2728765"/>
                </a:lnTo>
                <a:lnTo>
                  <a:pt x="174361" y="2680504"/>
                </a:lnTo>
                <a:lnTo>
                  <a:pt x="172803" y="2630685"/>
                </a:lnTo>
                <a:lnTo>
                  <a:pt x="177474" y="2577754"/>
                </a:lnTo>
                <a:lnTo>
                  <a:pt x="183701" y="2524824"/>
                </a:lnTo>
                <a:lnTo>
                  <a:pt x="191485" y="2471892"/>
                </a:lnTo>
                <a:lnTo>
                  <a:pt x="197712" y="2418961"/>
                </a:lnTo>
                <a:lnTo>
                  <a:pt x="200827" y="2366031"/>
                </a:lnTo>
                <a:lnTo>
                  <a:pt x="200827" y="2314655"/>
                </a:lnTo>
                <a:lnTo>
                  <a:pt x="194599" y="2266395"/>
                </a:lnTo>
                <a:lnTo>
                  <a:pt x="182145" y="2218134"/>
                </a:lnTo>
                <a:lnTo>
                  <a:pt x="163463" y="2172986"/>
                </a:lnTo>
                <a:lnTo>
                  <a:pt x="140111" y="2126283"/>
                </a:lnTo>
                <a:lnTo>
                  <a:pt x="113645" y="2079579"/>
                </a:lnTo>
                <a:lnTo>
                  <a:pt x="85625" y="2032875"/>
                </a:lnTo>
                <a:lnTo>
                  <a:pt x="59159" y="1987726"/>
                </a:lnTo>
                <a:lnTo>
                  <a:pt x="35806" y="1939467"/>
                </a:lnTo>
                <a:lnTo>
                  <a:pt x="17126" y="1892762"/>
                </a:lnTo>
                <a:lnTo>
                  <a:pt x="4671" y="1844501"/>
                </a:lnTo>
                <a:lnTo>
                  <a:pt x="0" y="1794683"/>
                </a:lnTo>
                <a:lnTo>
                  <a:pt x="4671" y="1744867"/>
                </a:lnTo>
                <a:lnTo>
                  <a:pt x="17126" y="1696606"/>
                </a:lnTo>
                <a:lnTo>
                  <a:pt x="35806" y="1649901"/>
                </a:lnTo>
                <a:lnTo>
                  <a:pt x="59159" y="1601642"/>
                </a:lnTo>
                <a:lnTo>
                  <a:pt x="85625" y="1556494"/>
                </a:lnTo>
                <a:lnTo>
                  <a:pt x="113645" y="1509790"/>
                </a:lnTo>
                <a:lnTo>
                  <a:pt x="140111" y="1463086"/>
                </a:lnTo>
                <a:lnTo>
                  <a:pt x="163463" y="1416383"/>
                </a:lnTo>
                <a:lnTo>
                  <a:pt x="182145" y="1371234"/>
                </a:lnTo>
                <a:lnTo>
                  <a:pt x="194599" y="1322973"/>
                </a:lnTo>
                <a:lnTo>
                  <a:pt x="200827" y="1274714"/>
                </a:lnTo>
                <a:lnTo>
                  <a:pt x="200827" y="1223340"/>
                </a:lnTo>
                <a:lnTo>
                  <a:pt x="197712" y="1170407"/>
                </a:lnTo>
                <a:lnTo>
                  <a:pt x="191485" y="1117477"/>
                </a:lnTo>
                <a:lnTo>
                  <a:pt x="183701" y="1064545"/>
                </a:lnTo>
                <a:lnTo>
                  <a:pt x="177474" y="1011614"/>
                </a:lnTo>
                <a:lnTo>
                  <a:pt x="172803" y="958684"/>
                </a:lnTo>
                <a:lnTo>
                  <a:pt x="174361" y="908866"/>
                </a:lnTo>
                <a:lnTo>
                  <a:pt x="180588" y="860605"/>
                </a:lnTo>
                <a:lnTo>
                  <a:pt x="194599" y="813900"/>
                </a:lnTo>
                <a:lnTo>
                  <a:pt x="214838" y="774981"/>
                </a:lnTo>
                <a:lnTo>
                  <a:pt x="241302" y="737618"/>
                </a:lnTo>
                <a:lnTo>
                  <a:pt x="272437" y="704925"/>
                </a:lnTo>
                <a:lnTo>
                  <a:pt x="308243" y="672233"/>
                </a:lnTo>
                <a:lnTo>
                  <a:pt x="345607" y="642652"/>
                </a:lnTo>
                <a:lnTo>
                  <a:pt x="384526" y="613073"/>
                </a:lnTo>
                <a:lnTo>
                  <a:pt x="423445" y="583494"/>
                </a:lnTo>
                <a:lnTo>
                  <a:pt x="462365" y="553915"/>
                </a:lnTo>
                <a:lnTo>
                  <a:pt x="498171" y="522780"/>
                </a:lnTo>
                <a:lnTo>
                  <a:pt x="529308" y="486973"/>
                </a:lnTo>
                <a:lnTo>
                  <a:pt x="557329" y="452724"/>
                </a:lnTo>
                <a:lnTo>
                  <a:pt x="579124" y="413804"/>
                </a:lnTo>
                <a:lnTo>
                  <a:pt x="597806" y="371771"/>
                </a:lnTo>
                <a:lnTo>
                  <a:pt x="613373" y="326622"/>
                </a:lnTo>
                <a:lnTo>
                  <a:pt x="627385" y="279917"/>
                </a:lnTo>
                <a:lnTo>
                  <a:pt x="639839" y="233214"/>
                </a:lnTo>
                <a:lnTo>
                  <a:pt x="652294" y="184953"/>
                </a:lnTo>
                <a:lnTo>
                  <a:pt x="666305" y="139807"/>
                </a:lnTo>
                <a:lnTo>
                  <a:pt x="681873" y="94658"/>
                </a:lnTo>
                <a:lnTo>
                  <a:pt x="700555" y="52626"/>
                </a:lnTo>
                <a:lnTo>
                  <a:pt x="723906" y="152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グラフィックス 6" descr="子供 単色塗りつぶし">
            <a:extLst>
              <a:ext uri="{FF2B5EF4-FFF2-40B4-BE49-F238E27FC236}">
                <a16:creationId xmlns:a16="http://schemas.microsoft.com/office/drawing/2014/main" id="{80054EF7-0B4F-2739-E114-19595F75FC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71000" y="602931"/>
            <a:ext cx="2680339" cy="2680339"/>
          </a:xfrm>
          <a:prstGeom prst="rect">
            <a:avLst/>
          </a:prstGeom>
        </p:spPr>
      </p:pic>
    </p:spTree>
    <p:extLst>
      <p:ext uri="{BB962C8B-B14F-4D97-AF65-F5344CB8AC3E}">
        <p14:creationId xmlns:p14="http://schemas.microsoft.com/office/powerpoint/2010/main" val="207184822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2B2716-08F8-0784-C584-B4A37E9305E8}"/>
              </a:ext>
            </a:extLst>
          </p:cNvPr>
          <p:cNvSpPr>
            <a:spLocks noGrp="1"/>
          </p:cNvSpPr>
          <p:nvPr>
            <p:ph type="title"/>
          </p:nvPr>
        </p:nvSpPr>
        <p:spPr/>
        <p:txBody>
          <a:bodyPr/>
          <a:lstStyle/>
          <a:p>
            <a:pPr algn="ctr"/>
            <a:r>
              <a:rPr lang="en-US" altLang="ja-JP" b="1" dirty="0"/>
              <a:t>DBA</a:t>
            </a:r>
            <a:r>
              <a:rPr kumimoji="1" lang="ja-JP" altLang="en-US" b="1" dirty="0"/>
              <a:t>　前田</a:t>
            </a:r>
          </a:p>
        </p:txBody>
      </p:sp>
      <p:sp>
        <p:nvSpPr>
          <p:cNvPr id="3" name="コンテンツ プレースホルダー 2">
            <a:extLst>
              <a:ext uri="{FF2B5EF4-FFF2-40B4-BE49-F238E27FC236}">
                <a16:creationId xmlns:a16="http://schemas.microsoft.com/office/drawing/2014/main" id="{08C9D53F-33BD-A191-7BA6-22C5E96880C7}"/>
              </a:ext>
            </a:extLst>
          </p:cNvPr>
          <p:cNvSpPr>
            <a:spLocks noGrp="1"/>
          </p:cNvSpPr>
          <p:nvPr>
            <p:ph idx="1"/>
          </p:nvPr>
        </p:nvSpPr>
        <p:spPr>
          <a:xfrm>
            <a:off x="1251678" y="1398105"/>
            <a:ext cx="10178322" cy="5174973"/>
          </a:xfrm>
        </p:spPr>
        <p:txBody>
          <a:bodyPr>
            <a:normAutofit lnSpcReduction="10000"/>
          </a:bodyPr>
          <a:lstStyle/>
          <a:p>
            <a:pPr marL="0" indent="0">
              <a:lnSpc>
                <a:spcPct val="150000"/>
              </a:lnSpc>
              <a:buNone/>
            </a:pPr>
            <a:r>
              <a:rPr kumimoji="1" lang="ja-JP" altLang="en-US" sz="2200" dirty="0"/>
              <a:t>学生時代は</a:t>
            </a:r>
            <a:r>
              <a:rPr kumimoji="1" lang="en-US" altLang="ja-JP" sz="2200" dirty="0"/>
              <a:t>Java</a:t>
            </a:r>
            <a:r>
              <a:rPr kumimoji="1" lang="ja-JP" altLang="en-US" sz="2200" dirty="0"/>
              <a:t>のメソッド、引数、インスタンスの生成などの意味を全く理解できていませんでした。</a:t>
            </a:r>
          </a:p>
          <a:p>
            <a:pPr marL="0" indent="0">
              <a:lnSpc>
                <a:spcPct val="150000"/>
              </a:lnSpc>
              <a:buNone/>
            </a:pPr>
            <a:r>
              <a:rPr kumimoji="1" lang="ja-JP" altLang="en-US" sz="2200" dirty="0"/>
              <a:t>そのため今回の研修では、意味を理解するために何度も</a:t>
            </a:r>
            <a:r>
              <a:rPr kumimoji="1" lang="en-US" altLang="ja-JP" sz="2200" dirty="0"/>
              <a:t>Java</a:t>
            </a:r>
            <a:r>
              <a:rPr kumimoji="1" lang="ja-JP" altLang="en-US" sz="2200" dirty="0"/>
              <a:t>のプログラムを書きました。</a:t>
            </a:r>
          </a:p>
          <a:p>
            <a:pPr marL="0" indent="0">
              <a:lnSpc>
                <a:spcPct val="150000"/>
              </a:lnSpc>
              <a:buNone/>
            </a:pPr>
            <a:r>
              <a:rPr kumimoji="1" lang="ja-JP" altLang="en-US" sz="2200" dirty="0"/>
              <a:t>そうすることで、少しずつメソッドや引数の意味を理解できるようなっていきました。</a:t>
            </a:r>
          </a:p>
          <a:p>
            <a:pPr marL="0" indent="0">
              <a:lnSpc>
                <a:spcPct val="150000"/>
              </a:lnSpc>
              <a:buNone/>
            </a:pPr>
            <a:r>
              <a:rPr kumimoji="1" lang="ja-JP" altLang="en-US" sz="2200" dirty="0"/>
              <a:t>今回の研修で、自分から積極的に学ぶ姿勢をとることの重要性を学ぶことが出来ました。</a:t>
            </a:r>
          </a:p>
          <a:p>
            <a:pPr marL="0" indent="0">
              <a:lnSpc>
                <a:spcPct val="150000"/>
              </a:lnSpc>
              <a:buNone/>
            </a:pPr>
            <a:r>
              <a:rPr kumimoji="1" lang="ja-JP" altLang="en-US" sz="2200" dirty="0"/>
              <a:t>明日から始まる実務でも、自分から積極的に学ぶ姿勢を常にとるように心がけていきます。</a:t>
            </a:r>
          </a:p>
          <a:p>
            <a:pPr marL="0" indent="0">
              <a:lnSpc>
                <a:spcPct val="250000"/>
              </a:lnSpc>
              <a:buNone/>
            </a:pPr>
            <a:endParaRPr kumimoji="1" lang="ja-JP" altLang="en-US" dirty="0"/>
          </a:p>
        </p:txBody>
      </p:sp>
    </p:spTree>
    <p:extLst>
      <p:ext uri="{BB962C8B-B14F-4D97-AF65-F5344CB8AC3E}">
        <p14:creationId xmlns:p14="http://schemas.microsoft.com/office/powerpoint/2010/main" val="1534472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9033330A-36E5-3B73-D29F-BF01281183F7}"/>
              </a:ext>
            </a:extLst>
          </p:cNvPr>
          <p:cNvSpPr>
            <a:spLocks noGrp="1"/>
          </p:cNvSpPr>
          <p:nvPr>
            <p:ph type="title"/>
          </p:nvPr>
        </p:nvSpPr>
        <p:spPr>
          <a:xfrm>
            <a:off x="2829339" y="411248"/>
            <a:ext cx="6533322" cy="990146"/>
          </a:xfrm>
        </p:spPr>
        <p:txBody>
          <a:bodyPr>
            <a:noAutofit/>
          </a:bodyPr>
          <a:lstStyle/>
          <a:p>
            <a:r>
              <a:rPr kumimoji="1" lang="ja-JP" altLang="en-US" b="1" dirty="0">
                <a:latin typeface="メイリオ" panose="020B0604030504040204" pitchFamily="50" charset="-128"/>
                <a:ea typeface="メイリオ" panose="020B0604030504040204" pitchFamily="50" charset="-128"/>
              </a:rPr>
              <a:t>品質管理担当　森本</a:t>
            </a:r>
          </a:p>
        </p:txBody>
      </p:sp>
      <p:sp>
        <p:nvSpPr>
          <p:cNvPr id="4" name="テキスト ボックス 3">
            <a:extLst>
              <a:ext uri="{FF2B5EF4-FFF2-40B4-BE49-F238E27FC236}">
                <a16:creationId xmlns:a16="http://schemas.microsoft.com/office/drawing/2014/main" id="{6A81B0AA-4EFF-68CD-98FD-C361211204A6}"/>
              </a:ext>
            </a:extLst>
          </p:cNvPr>
          <p:cNvSpPr txBox="1"/>
          <p:nvPr/>
        </p:nvSpPr>
        <p:spPr>
          <a:xfrm>
            <a:off x="832679" y="1401394"/>
            <a:ext cx="10871200" cy="6294031"/>
          </a:xfrm>
          <a:prstGeom prst="rect">
            <a:avLst/>
          </a:prstGeom>
          <a:noFill/>
        </p:spPr>
        <p:txBody>
          <a:bodyPr wrap="square" rtlCol="0">
            <a:spAutoFit/>
          </a:bodyPr>
          <a:lstStyle/>
          <a:p>
            <a:r>
              <a:rPr lang="ja-JP" altLang="en-US" sz="2800" b="1" dirty="0"/>
              <a:t>プログラミングの知識を付け、楽しめるようになった</a:t>
            </a:r>
            <a:endParaRPr lang="en-US" altLang="ja-JP" sz="2800" b="1" dirty="0"/>
          </a:p>
          <a:p>
            <a:endParaRPr lang="en-US" altLang="ja-JP" sz="2400" b="1" dirty="0"/>
          </a:p>
          <a:p>
            <a:pPr marL="457200" indent="-457200">
              <a:lnSpc>
                <a:spcPct val="150000"/>
              </a:lnSpc>
              <a:buFont typeface="+mj-ea"/>
              <a:buAutoNum type="circleNumDbPlain"/>
            </a:pPr>
            <a:r>
              <a:rPr lang="ja-JP" altLang="en-US" b="1" dirty="0"/>
              <a:t>難しいことへの挑戦ができるようになった。</a:t>
            </a:r>
            <a:endParaRPr lang="en-US" altLang="ja-JP" b="1" dirty="0"/>
          </a:p>
          <a:p>
            <a:pPr lvl="1">
              <a:lnSpc>
                <a:spcPct val="150000"/>
              </a:lnSpc>
            </a:pPr>
            <a:r>
              <a:rPr lang="ja-JP" altLang="en-US" dirty="0"/>
              <a:t>前回の発表会のころは、難しいといわれるとすぐあきらめていた。</a:t>
            </a:r>
            <a:endParaRPr lang="en-US" altLang="ja-JP" dirty="0"/>
          </a:p>
          <a:p>
            <a:pPr lvl="1">
              <a:lnSpc>
                <a:spcPct val="150000"/>
              </a:lnSpc>
            </a:pPr>
            <a:r>
              <a:rPr lang="ja-JP" altLang="en-US" dirty="0"/>
              <a:t>メンバーのおかげでいろいろなことに挑戦し、完成させることができた。</a:t>
            </a:r>
            <a:endParaRPr lang="en-US" altLang="ja-JP" dirty="0"/>
          </a:p>
          <a:p>
            <a:pPr lvl="1">
              <a:lnSpc>
                <a:spcPct val="150000"/>
              </a:lnSpc>
            </a:pPr>
            <a:r>
              <a:rPr lang="ja-JP" altLang="en-US" dirty="0"/>
              <a:t>難しい機能の実装を楽しむことができるようになった。</a:t>
            </a:r>
            <a:endParaRPr lang="en-US" altLang="ja-JP" dirty="0"/>
          </a:p>
          <a:p>
            <a:pPr lvl="1">
              <a:lnSpc>
                <a:spcPct val="150000"/>
              </a:lnSpc>
            </a:pPr>
            <a:r>
              <a:rPr lang="ja-JP" altLang="en-US" dirty="0"/>
              <a:t>研修終了後もいろいろなことに挑戦していく。</a:t>
            </a:r>
            <a:br>
              <a:rPr lang="ja-JP" altLang="en-US" dirty="0"/>
            </a:br>
            <a:endParaRPr kumimoji="1" lang="en-US" altLang="ja-JP" b="1" dirty="0"/>
          </a:p>
          <a:p>
            <a:pPr marL="342900" indent="-342900">
              <a:lnSpc>
                <a:spcPct val="150000"/>
              </a:lnSpc>
              <a:buFont typeface="+mj-ea"/>
              <a:buAutoNum type="circleNumDbPlain"/>
            </a:pPr>
            <a:r>
              <a:rPr kumimoji="1" lang="ja-JP" altLang="en-US" b="1" dirty="0"/>
              <a:t>オンオフの切り替えができるようになった。</a:t>
            </a:r>
            <a:endParaRPr kumimoji="1" lang="en-US" altLang="ja-JP" b="1" dirty="0"/>
          </a:p>
          <a:p>
            <a:pPr lvl="1">
              <a:lnSpc>
                <a:spcPct val="150000"/>
              </a:lnSpc>
            </a:pPr>
            <a:r>
              <a:rPr kumimoji="1" lang="ja-JP" altLang="en-US" dirty="0"/>
              <a:t>研修前半はだらだら作業を続けていた。</a:t>
            </a:r>
            <a:endParaRPr kumimoji="1" lang="en-US" altLang="ja-JP" dirty="0"/>
          </a:p>
          <a:p>
            <a:pPr lvl="1">
              <a:lnSpc>
                <a:spcPct val="150000"/>
              </a:lnSpc>
            </a:pPr>
            <a:r>
              <a:rPr kumimoji="1" lang="ja-JP" altLang="en-US" dirty="0"/>
              <a:t>研修後半からプログラミングが楽しくなり、作業時間の集中力が高まった。</a:t>
            </a:r>
            <a:endParaRPr kumimoji="1" lang="en-US" altLang="ja-JP" dirty="0"/>
          </a:p>
          <a:p>
            <a:pPr lvl="1">
              <a:lnSpc>
                <a:spcPct val="150000"/>
              </a:lnSpc>
            </a:pPr>
            <a:r>
              <a:rPr lang="ja-JP" altLang="en-US" dirty="0"/>
              <a:t>集中を続けるために、オンオフの切り替えを意識できるようになった。</a:t>
            </a:r>
            <a:endParaRPr lang="en-US" altLang="ja-JP" dirty="0"/>
          </a:p>
          <a:p>
            <a:pPr lvl="1">
              <a:lnSpc>
                <a:spcPct val="150000"/>
              </a:lnSpc>
            </a:pPr>
            <a:r>
              <a:rPr lang="ja-JP" altLang="en-US" dirty="0"/>
              <a:t>研修終了後は今以上にオンオフの切り替えを意識し、効率的に業務を行える環境を作る。</a:t>
            </a:r>
            <a:endParaRPr kumimoji="1" lang="en-US" altLang="ja-JP" dirty="0"/>
          </a:p>
          <a:p>
            <a:pPr lvl="1"/>
            <a:endParaRPr kumimoji="1" lang="en-US" altLang="ja-JP" b="1" dirty="0"/>
          </a:p>
          <a:p>
            <a:endParaRPr kumimoji="1" lang="en-US" altLang="ja-JP" b="1" dirty="0"/>
          </a:p>
          <a:p>
            <a:pPr marL="342900" indent="-342900">
              <a:buFont typeface="+mj-ea"/>
              <a:buAutoNum type="circleNumDbPlain"/>
            </a:pPr>
            <a:endParaRPr kumimoji="1" lang="en-US" altLang="ja-JP" dirty="0"/>
          </a:p>
        </p:txBody>
      </p:sp>
    </p:spTree>
    <p:extLst>
      <p:ext uri="{BB962C8B-B14F-4D97-AF65-F5344CB8AC3E}">
        <p14:creationId xmlns:p14="http://schemas.microsoft.com/office/powerpoint/2010/main" val="58043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696C9-7078-2DDF-E798-055D4E26BC6A}"/>
              </a:ext>
            </a:extLst>
          </p:cNvPr>
          <p:cNvSpPr>
            <a:spLocks noGrp="1"/>
          </p:cNvSpPr>
          <p:nvPr>
            <p:ph type="title"/>
          </p:nvPr>
        </p:nvSpPr>
        <p:spPr>
          <a:xfrm>
            <a:off x="1512935" y="2929642"/>
            <a:ext cx="10178322" cy="1492132"/>
          </a:xfrm>
        </p:spPr>
        <p:txBody>
          <a:bodyPr>
            <a:normAutofit fontScale="90000"/>
          </a:bodyPr>
          <a:lstStyle/>
          <a:p>
            <a:r>
              <a:rPr lang="ja-JP" altLang="en-US" dirty="0"/>
              <a:t>ご清聴ありがとうございました！</a:t>
            </a:r>
            <a:endParaRPr kumimoji="1" lang="ja-JP" altLang="en-US" dirty="0"/>
          </a:p>
        </p:txBody>
      </p:sp>
    </p:spTree>
    <p:extLst>
      <p:ext uri="{BB962C8B-B14F-4D97-AF65-F5344CB8AC3E}">
        <p14:creationId xmlns:p14="http://schemas.microsoft.com/office/powerpoint/2010/main" val="1624736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前田参戦 2">
            <a:hlinkClick r:id="" action="ppaction://media"/>
            <a:extLst>
              <a:ext uri="{FF2B5EF4-FFF2-40B4-BE49-F238E27FC236}">
                <a16:creationId xmlns:a16="http://schemas.microsoft.com/office/drawing/2014/main" id="{B3AF9684-9EA7-7E90-B4A7-290462D9AF3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 y="-1"/>
            <a:ext cx="12192001" cy="6858001"/>
          </a:xfrm>
          <a:prstGeom prst="rect">
            <a:avLst/>
          </a:prstGeom>
        </p:spPr>
      </p:pic>
    </p:spTree>
    <p:extLst>
      <p:ext uri="{BB962C8B-B14F-4D97-AF65-F5344CB8AC3E}">
        <p14:creationId xmlns:p14="http://schemas.microsoft.com/office/powerpoint/2010/main" val="378739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0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9091">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F4A537-9366-3CD5-63CA-4E1C418FB67A}"/>
              </a:ext>
            </a:extLst>
          </p:cNvPr>
          <p:cNvSpPr>
            <a:spLocks noGrp="1"/>
          </p:cNvSpPr>
          <p:nvPr>
            <p:ph type="title"/>
          </p:nvPr>
        </p:nvSpPr>
        <p:spPr>
          <a:xfrm>
            <a:off x="4403836" y="218674"/>
            <a:ext cx="1866336" cy="844059"/>
          </a:xfrm>
        </p:spPr>
        <p:txBody>
          <a:bodyPr anchor="ctr">
            <a:normAutofit/>
          </a:bodyPr>
          <a:lstStyle/>
          <a:p>
            <a:r>
              <a:rPr lang="ja-JP" altLang="en-US" sz="4400" b="1" dirty="0">
                <a:latin typeface="メイリオ" panose="020B0604030504040204" pitchFamily="50" charset="-128"/>
                <a:ea typeface="メイリオ" panose="020B0604030504040204" pitchFamily="50" charset="-128"/>
              </a:rPr>
              <a:t>役割</a:t>
            </a:r>
          </a:p>
        </p:txBody>
      </p:sp>
      <p:graphicFrame>
        <p:nvGraphicFramePr>
          <p:cNvPr id="5" name="コンテンツ プレースホルダー 2">
            <a:extLst>
              <a:ext uri="{FF2B5EF4-FFF2-40B4-BE49-F238E27FC236}">
                <a16:creationId xmlns:a16="http://schemas.microsoft.com/office/drawing/2014/main" id="{EC981327-0968-1786-B3A9-CD2B0C5F2421}"/>
              </a:ext>
            </a:extLst>
          </p:cNvPr>
          <p:cNvGraphicFramePr>
            <a:graphicFrameLocks noGrp="1"/>
          </p:cNvGraphicFramePr>
          <p:nvPr>
            <p:ph idx="1"/>
            <p:extLst>
              <p:ext uri="{D42A27DB-BD31-4B8C-83A1-F6EECF244321}">
                <p14:modId xmlns:p14="http://schemas.microsoft.com/office/powerpoint/2010/main" val="296562299"/>
              </p:ext>
            </p:extLst>
          </p:nvPr>
        </p:nvGraphicFramePr>
        <p:xfrm>
          <a:off x="5096873" y="1230461"/>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図 5" descr="アイコン&#10;&#10;自動的に生成された説明">
            <a:extLst>
              <a:ext uri="{FF2B5EF4-FFF2-40B4-BE49-F238E27FC236}">
                <a16:creationId xmlns:a16="http://schemas.microsoft.com/office/drawing/2014/main" id="{45536439-C21B-460F-532B-492A40C912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848" y="1882684"/>
            <a:ext cx="3568964" cy="4975316"/>
          </a:xfrm>
          <a:prstGeom prst="rect">
            <a:avLst/>
          </a:prstGeom>
        </p:spPr>
      </p:pic>
    </p:spTree>
    <p:extLst>
      <p:ext uri="{BB962C8B-B14F-4D97-AF65-F5344CB8AC3E}">
        <p14:creationId xmlns:p14="http://schemas.microsoft.com/office/powerpoint/2010/main" val="2933838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800B37-9924-3E6D-742D-BCAC30545421}"/>
              </a:ext>
            </a:extLst>
          </p:cNvPr>
          <p:cNvSpPr>
            <a:spLocks noGrp="1"/>
          </p:cNvSpPr>
          <p:nvPr>
            <p:ph type="title"/>
          </p:nvPr>
        </p:nvSpPr>
        <p:spPr>
          <a:xfrm>
            <a:off x="550817" y="160178"/>
            <a:ext cx="10515600" cy="1325563"/>
          </a:xfrm>
        </p:spPr>
        <p:txBody>
          <a:bodyPr>
            <a:normAutofit/>
          </a:bodyPr>
          <a:lstStyle/>
          <a:p>
            <a:pPr algn="ctr"/>
            <a:r>
              <a:rPr lang="ja-JP" altLang="en-US" b="1" dirty="0">
                <a:latin typeface="メイリオ" panose="020B0604030504040204" pitchFamily="50" charset="-128"/>
                <a:ea typeface="メイリオ" panose="020B0604030504040204" pitchFamily="50" charset="-128"/>
              </a:rPr>
              <a:t>目次</a:t>
            </a:r>
          </a:p>
        </p:txBody>
      </p:sp>
      <p:sp>
        <p:nvSpPr>
          <p:cNvPr id="3" name="タイトル 1">
            <a:extLst>
              <a:ext uri="{FF2B5EF4-FFF2-40B4-BE49-F238E27FC236}">
                <a16:creationId xmlns:a16="http://schemas.microsoft.com/office/drawing/2014/main" id="{592E749C-CE5F-5C07-D858-78342546C2EF}"/>
              </a:ext>
            </a:extLst>
          </p:cNvPr>
          <p:cNvSpPr txBox="1">
            <a:spLocks/>
          </p:cNvSpPr>
          <p:nvPr/>
        </p:nvSpPr>
        <p:spPr>
          <a:xfrm>
            <a:off x="1138647" y="1861141"/>
            <a:ext cx="10515600" cy="4836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71500" indent="-571500">
              <a:lnSpc>
                <a:spcPts val="5000"/>
              </a:lnSpc>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制作の流れ</a:t>
            </a:r>
            <a:endParaRPr lang="en-US" altLang="ja-JP" sz="3600" dirty="0">
              <a:latin typeface="メイリオ" panose="020B0604030504040204" pitchFamily="50" charset="-128"/>
              <a:ea typeface="メイリオ" panose="020B0604030504040204" pitchFamily="50" charset="-128"/>
            </a:endParaRPr>
          </a:p>
          <a:p>
            <a:pPr marL="571500" indent="-571500">
              <a:lnSpc>
                <a:spcPts val="5000"/>
              </a:lnSpc>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開発前の状況</a:t>
            </a:r>
            <a:endParaRPr lang="en-US" altLang="ja-JP" sz="3600" dirty="0">
              <a:latin typeface="メイリオ" panose="020B0604030504040204" pitchFamily="50" charset="-128"/>
              <a:ea typeface="メイリオ" panose="020B0604030504040204" pitchFamily="50" charset="-128"/>
            </a:endParaRPr>
          </a:p>
          <a:p>
            <a:pPr marL="571500" indent="-571500">
              <a:lnSpc>
                <a:spcPts val="5000"/>
              </a:lnSpc>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成果物の説明</a:t>
            </a:r>
            <a:endParaRPr lang="en-US" altLang="ja-JP" sz="3600" dirty="0">
              <a:latin typeface="メイリオ" panose="020B0604030504040204" pitchFamily="50" charset="-128"/>
              <a:ea typeface="メイリオ" panose="020B0604030504040204" pitchFamily="50" charset="-128"/>
            </a:endParaRPr>
          </a:p>
          <a:p>
            <a:pPr marL="571500" indent="-571500">
              <a:lnSpc>
                <a:spcPts val="5000"/>
              </a:lnSpc>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ペルソナの説明</a:t>
            </a:r>
            <a:endParaRPr lang="en-US" altLang="ja-JP" sz="3600" dirty="0">
              <a:latin typeface="メイリオ" panose="020B0604030504040204" pitchFamily="50" charset="-128"/>
              <a:ea typeface="メイリオ" panose="020B0604030504040204" pitchFamily="50" charset="-128"/>
            </a:endParaRPr>
          </a:p>
          <a:p>
            <a:pPr marL="571500" indent="-571500">
              <a:lnSpc>
                <a:spcPts val="5000"/>
              </a:lnSpc>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成果物の工夫点</a:t>
            </a:r>
            <a:endParaRPr lang="en-US" altLang="ja-JP" sz="3600" dirty="0">
              <a:latin typeface="メイリオ" panose="020B0604030504040204" pitchFamily="50" charset="-128"/>
              <a:ea typeface="メイリオ" panose="020B0604030504040204" pitchFamily="50" charset="-128"/>
            </a:endParaRPr>
          </a:p>
          <a:p>
            <a:pPr marL="571500" indent="-571500">
              <a:lnSpc>
                <a:spcPts val="5000"/>
              </a:lnSpc>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動作デモ</a:t>
            </a:r>
            <a:endParaRPr lang="en-US" altLang="ja-JP" sz="3600" dirty="0">
              <a:latin typeface="メイリオ" panose="020B0604030504040204" pitchFamily="50" charset="-128"/>
              <a:ea typeface="メイリオ" panose="020B0604030504040204" pitchFamily="50" charset="-128"/>
            </a:endParaRPr>
          </a:p>
          <a:p>
            <a:pPr marL="571500" indent="-571500">
              <a:lnSpc>
                <a:spcPts val="5000"/>
              </a:lnSpc>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プログラム上での問題点・解決方法</a:t>
            </a:r>
            <a:endParaRPr lang="en-US" altLang="ja-JP" sz="3600" dirty="0">
              <a:latin typeface="メイリオ" panose="020B0604030504040204" pitchFamily="50" charset="-128"/>
              <a:ea typeface="メイリオ" panose="020B0604030504040204" pitchFamily="50" charset="-128"/>
            </a:endParaRPr>
          </a:p>
          <a:p>
            <a:pPr marL="571500" indent="-571500">
              <a:lnSpc>
                <a:spcPts val="5000"/>
              </a:lnSpc>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問題解決で学んだこと、悩んだこと</a:t>
            </a:r>
            <a:endParaRPr lang="en-US" altLang="ja-JP" sz="3600" dirty="0">
              <a:latin typeface="メイリオ" panose="020B0604030504040204" pitchFamily="50" charset="-128"/>
              <a:ea typeface="メイリオ" panose="020B0604030504040204" pitchFamily="50" charset="-128"/>
            </a:endParaRPr>
          </a:p>
          <a:p>
            <a:pPr marL="571500" indent="-571500">
              <a:lnSpc>
                <a:spcPts val="5000"/>
              </a:lnSpc>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個人個人で学んだこと（成長）</a:t>
            </a:r>
            <a:endParaRPr lang="en-US" altLang="ja-JP" sz="3600" dirty="0">
              <a:latin typeface="メイリオ" panose="020B0604030504040204" pitchFamily="50" charset="-128"/>
              <a:ea typeface="メイリオ" panose="020B0604030504040204" pitchFamily="50" charset="-128"/>
            </a:endParaRPr>
          </a:p>
          <a:p>
            <a:pPr marL="571500" indent="-571500">
              <a:lnSpc>
                <a:spcPct val="150000"/>
              </a:lnSpc>
              <a:buFont typeface="Arial" panose="020B0604020202020204" pitchFamily="34" charset="0"/>
              <a:buChar char="•"/>
            </a:pPr>
            <a:endParaRPr lang="en-US" altLang="ja-JP" sz="3600" dirty="0"/>
          </a:p>
        </p:txBody>
      </p:sp>
    </p:spTree>
    <p:extLst>
      <p:ext uri="{BB962C8B-B14F-4D97-AF65-F5344CB8AC3E}">
        <p14:creationId xmlns:p14="http://schemas.microsoft.com/office/powerpoint/2010/main" val="78727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カレンダー&#10;&#10;自動的に生成された説明">
            <a:extLst>
              <a:ext uri="{FF2B5EF4-FFF2-40B4-BE49-F238E27FC236}">
                <a16:creationId xmlns:a16="http://schemas.microsoft.com/office/drawing/2014/main" id="{75C72075-9066-BCBD-0F01-B590C2A1D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827" y="707442"/>
            <a:ext cx="9678342" cy="5892754"/>
          </a:xfrm>
          <a:prstGeom prst="rect">
            <a:avLst/>
          </a:prstGeom>
          <a:noFill/>
        </p:spPr>
      </p:pic>
      <p:sp>
        <p:nvSpPr>
          <p:cNvPr id="2" name="タイトル 1">
            <a:extLst>
              <a:ext uri="{FF2B5EF4-FFF2-40B4-BE49-F238E27FC236}">
                <a16:creationId xmlns:a16="http://schemas.microsoft.com/office/drawing/2014/main" id="{436C7D33-6887-395F-7A5B-A2BE9A14B362}"/>
              </a:ext>
            </a:extLst>
          </p:cNvPr>
          <p:cNvSpPr>
            <a:spLocks noGrp="1"/>
          </p:cNvSpPr>
          <p:nvPr>
            <p:ph type="title"/>
          </p:nvPr>
        </p:nvSpPr>
        <p:spPr>
          <a:xfrm>
            <a:off x="4433667" y="391770"/>
            <a:ext cx="3324663" cy="945023"/>
          </a:xfrm>
        </p:spPr>
        <p:txBody>
          <a:bodyPr>
            <a:normAutofit fontScale="90000"/>
          </a:bodyPr>
          <a:lstStyle/>
          <a:p>
            <a:pPr algn="ctr"/>
            <a:r>
              <a:rPr kumimoji="1" lang="ja-JP" altLang="en-US" b="1" dirty="0">
                <a:latin typeface="メイリオ" panose="020B0604030504040204" pitchFamily="50" charset="-128"/>
                <a:ea typeface="メイリオ" panose="020B0604030504040204" pitchFamily="50" charset="-128"/>
              </a:rPr>
              <a:t>制作の流れ</a:t>
            </a:r>
          </a:p>
        </p:txBody>
      </p:sp>
      <p:sp>
        <p:nvSpPr>
          <p:cNvPr id="5" name="テキスト ボックス 4">
            <a:extLst>
              <a:ext uri="{FF2B5EF4-FFF2-40B4-BE49-F238E27FC236}">
                <a16:creationId xmlns:a16="http://schemas.microsoft.com/office/drawing/2014/main" id="{2C23D8F7-CFDB-6434-E24B-78030BD0B011}"/>
              </a:ext>
            </a:extLst>
          </p:cNvPr>
          <p:cNvSpPr txBox="1"/>
          <p:nvPr/>
        </p:nvSpPr>
        <p:spPr>
          <a:xfrm>
            <a:off x="8027001" y="3259252"/>
            <a:ext cx="1237956" cy="369332"/>
          </a:xfrm>
          <a:prstGeom prst="rect">
            <a:avLst/>
          </a:prstGeom>
          <a:noFill/>
        </p:spPr>
        <p:txBody>
          <a:bodyPr wrap="square" rtlCol="0">
            <a:spAutoFit/>
          </a:bodyPr>
          <a:lstStyle/>
          <a:p>
            <a:r>
              <a:rPr kumimoji="1" lang="ja-JP" altLang="en-US" b="1" dirty="0">
                <a:solidFill>
                  <a:srgbClr val="00B050"/>
                </a:solidFill>
              </a:rPr>
              <a:t>内部設計</a:t>
            </a:r>
          </a:p>
        </p:txBody>
      </p:sp>
      <p:sp>
        <p:nvSpPr>
          <p:cNvPr id="6" name="テキスト ボックス 5">
            <a:extLst>
              <a:ext uri="{FF2B5EF4-FFF2-40B4-BE49-F238E27FC236}">
                <a16:creationId xmlns:a16="http://schemas.microsoft.com/office/drawing/2014/main" id="{C93B4E02-4ADD-5825-6FB6-B3B2B8D68DA4}"/>
              </a:ext>
            </a:extLst>
          </p:cNvPr>
          <p:cNvSpPr txBox="1"/>
          <p:nvPr/>
        </p:nvSpPr>
        <p:spPr>
          <a:xfrm>
            <a:off x="6830503" y="3244334"/>
            <a:ext cx="1237956" cy="369332"/>
          </a:xfrm>
          <a:prstGeom prst="rect">
            <a:avLst/>
          </a:prstGeom>
          <a:noFill/>
        </p:spPr>
        <p:txBody>
          <a:bodyPr wrap="square" rtlCol="0">
            <a:spAutoFit/>
          </a:bodyPr>
          <a:lstStyle/>
          <a:p>
            <a:r>
              <a:rPr kumimoji="1" lang="ja-JP" altLang="en-US" b="1" dirty="0">
                <a:solidFill>
                  <a:srgbClr val="FF0000"/>
                </a:solidFill>
              </a:rPr>
              <a:t>外部設計</a:t>
            </a:r>
          </a:p>
        </p:txBody>
      </p:sp>
      <p:sp>
        <p:nvSpPr>
          <p:cNvPr id="11" name="テキスト ボックス 10">
            <a:extLst>
              <a:ext uri="{FF2B5EF4-FFF2-40B4-BE49-F238E27FC236}">
                <a16:creationId xmlns:a16="http://schemas.microsoft.com/office/drawing/2014/main" id="{BEABF72F-FF23-FE9C-A076-F63693E824F0}"/>
              </a:ext>
            </a:extLst>
          </p:cNvPr>
          <p:cNvSpPr txBox="1"/>
          <p:nvPr/>
        </p:nvSpPr>
        <p:spPr>
          <a:xfrm>
            <a:off x="5517321" y="3275420"/>
            <a:ext cx="1237956" cy="369332"/>
          </a:xfrm>
          <a:prstGeom prst="rect">
            <a:avLst/>
          </a:prstGeom>
          <a:noFill/>
        </p:spPr>
        <p:txBody>
          <a:bodyPr wrap="square" rtlCol="0">
            <a:spAutoFit/>
          </a:bodyPr>
          <a:lstStyle/>
          <a:p>
            <a:r>
              <a:rPr kumimoji="1" lang="ja-JP" altLang="en-US" b="1" dirty="0">
                <a:solidFill>
                  <a:srgbClr val="FF0000"/>
                </a:solidFill>
              </a:rPr>
              <a:t>外部設計</a:t>
            </a:r>
          </a:p>
        </p:txBody>
      </p:sp>
      <p:sp>
        <p:nvSpPr>
          <p:cNvPr id="12" name="テキスト ボックス 11">
            <a:extLst>
              <a:ext uri="{FF2B5EF4-FFF2-40B4-BE49-F238E27FC236}">
                <a16:creationId xmlns:a16="http://schemas.microsoft.com/office/drawing/2014/main" id="{EC8EBB64-70A8-3A86-63F8-C0053A938010}"/>
              </a:ext>
            </a:extLst>
          </p:cNvPr>
          <p:cNvSpPr txBox="1"/>
          <p:nvPr/>
        </p:nvSpPr>
        <p:spPr>
          <a:xfrm>
            <a:off x="4279365" y="3275420"/>
            <a:ext cx="1237956" cy="369332"/>
          </a:xfrm>
          <a:prstGeom prst="rect">
            <a:avLst/>
          </a:prstGeom>
          <a:noFill/>
        </p:spPr>
        <p:txBody>
          <a:bodyPr wrap="square" rtlCol="0">
            <a:spAutoFit/>
          </a:bodyPr>
          <a:lstStyle/>
          <a:p>
            <a:r>
              <a:rPr kumimoji="1" lang="ja-JP" altLang="en-US" b="1" dirty="0">
                <a:solidFill>
                  <a:srgbClr val="FF0000"/>
                </a:solidFill>
              </a:rPr>
              <a:t>外部設計</a:t>
            </a:r>
          </a:p>
        </p:txBody>
      </p:sp>
      <p:sp>
        <p:nvSpPr>
          <p:cNvPr id="13" name="テキスト ボックス 12">
            <a:extLst>
              <a:ext uri="{FF2B5EF4-FFF2-40B4-BE49-F238E27FC236}">
                <a16:creationId xmlns:a16="http://schemas.microsoft.com/office/drawing/2014/main" id="{88344CD3-C822-3D0E-8154-EA5241871219}"/>
              </a:ext>
            </a:extLst>
          </p:cNvPr>
          <p:cNvSpPr txBox="1"/>
          <p:nvPr/>
        </p:nvSpPr>
        <p:spPr>
          <a:xfrm>
            <a:off x="6764562" y="2382219"/>
            <a:ext cx="1139481" cy="369332"/>
          </a:xfrm>
          <a:prstGeom prst="rect">
            <a:avLst/>
          </a:prstGeom>
          <a:noFill/>
        </p:spPr>
        <p:txBody>
          <a:bodyPr wrap="square" rtlCol="0">
            <a:spAutoFit/>
          </a:bodyPr>
          <a:lstStyle/>
          <a:p>
            <a:r>
              <a:rPr kumimoji="1" lang="ja-JP" altLang="en-US" b="1" dirty="0">
                <a:solidFill>
                  <a:srgbClr val="002060"/>
                </a:solidFill>
              </a:rPr>
              <a:t>要件定義</a:t>
            </a:r>
          </a:p>
        </p:txBody>
      </p:sp>
      <p:sp>
        <p:nvSpPr>
          <p:cNvPr id="14" name="テキスト ボックス 13">
            <a:extLst>
              <a:ext uri="{FF2B5EF4-FFF2-40B4-BE49-F238E27FC236}">
                <a16:creationId xmlns:a16="http://schemas.microsoft.com/office/drawing/2014/main" id="{013A6C77-AA1A-1B05-10A3-FBB42F2E3762}"/>
              </a:ext>
            </a:extLst>
          </p:cNvPr>
          <p:cNvSpPr txBox="1"/>
          <p:nvPr/>
        </p:nvSpPr>
        <p:spPr>
          <a:xfrm>
            <a:off x="8002518" y="2382219"/>
            <a:ext cx="1237956" cy="369332"/>
          </a:xfrm>
          <a:prstGeom prst="rect">
            <a:avLst/>
          </a:prstGeom>
          <a:noFill/>
        </p:spPr>
        <p:txBody>
          <a:bodyPr wrap="square" rtlCol="0">
            <a:spAutoFit/>
          </a:bodyPr>
          <a:lstStyle/>
          <a:p>
            <a:r>
              <a:rPr kumimoji="1" lang="ja-JP" altLang="en-US" b="1" dirty="0">
                <a:solidFill>
                  <a:srgbClr val="FF0000"/>
                </a:solidFill>
              </a:rPr>
              <a:t>外部設計</a:t>
            </a:r>
          </a:p>
        </p:txBody>
      </p:sp>
      <p:sp>
        <p:nvSpPr>
          <p:cNvPr id="15" name="テキスト ボックス 14">
            <a:extLst>
              <a:ext uri="{FF2B5EF4-FFF2-40B4-BE49-F238E27FC236}">
                <a16:creationId xmlns:a16="http://schemas.microsoft.com/office/drawing/2014/main" id="{E3E56B87-2730-6678-5CA4-117144C92799}"/>
              </a:ext>
            </a:extLst>
          </p:cNvPr>
          <p:cNvSpPr txBox="1"/>
          <p:nvPr/>
        </p:nvSpPr>
        <p:spPr>
          <a:xfrm>
            <a:off x="5439853" y="2379488"/>
            <a:ext cx="1139481" cy="369332"/>
          </a:xfrm>
          <a:prstGeom prst="rect">
            <a:avLst/>
          </a:prstGeom>
          <a:noFill/>
        </p:spPr>
        <p:txBody>
          <a:bodyPr wrap="square" rtlCol="0">
            <a:spAutoFit/>
          </a:bodyPr>
          <a:lstStyle/>
          <a:p>
            <a:r>
              <a:rPr kumimoji="1" lang="ja-JP" altLang="en-US" b="1" dirty="0">
                <a:solidFill>
                  <a:srgbClr val="002060"/>
                </a:solidFill>
              </a:rPr>
              <a:t>要件定義</a:t>
            </a:r>
          </a:p>
        </p:txBody>
      </p:sp>
      <p:sp>
        <p:nvSpPr>
          <p:cNvPr id="16" name="テキスト ボックス 15">
            <a:extLst>
              <a:ext uri="{FF2B5EF4-FFF2-40B4-BE49-F238E27FC236}">
                <a16:creationId xmlns:a16="http://schemas.microsoft.com/office/drawing/2014/main" id="{C93B14AB-0C7F-CEF0-078C-D4D5B95A6E01}"/>
              </a:ext>
            </a:extLst>
          </p:cNvPr>
          <p:cNvSpPr txBox="1"/>
          <p:nvPr/>
        </p:nvSpPr>
        <p:spPr>
          <a:xfrm>
            <a:off x="3064141" y="3990325"/>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highlight>
                  <a:srgbClr val="FFFF00"/>
                </a:highlight>
              </a:defRPr>
            </a:lvl1pPr>
          </a:lstStyle>
          <a:p>
            <a:r>
              <a:rPr lang="ja-JP" altLang="en-US" dirty="0"/>
              <a:t>開発</a:t>
            </a:r>
          </a:p>
        </p:txBody>
      </p:sp>
      <p:sp>
        <p:nvSpPr>
          <p:cNvPr id="18" name="テキスト ボックス 17">
            <a:extLst>
              <a:ext uri="{FF2B5EF4-FFF2-40B4-BE49-F238E27FC236}">
                <a16:creationId xmlns:a16="http://schemas.microsoft.com/office/drawing/2014/main" id="{84209DA9-5C93-A12D-9294-EB85066F9AAA}"/>
              </a:ext>
            </a:extLst>
          </p:cNvPr>
          <p:cNvSpPr txBox="1"/>
          <p:nvPr/>
        </p:nvSpPr>
        <p:spPr>
          <a:xfrm>
            <a:off x="4279365" y="4005071"/>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19" name="テキスト ボックス 18">
            <a:extLst>
              <a:ext uri="{FF2B5EF4-FFF2-40B4-BE49-F238E27FC236}">
                <a16:creationId xmlns:a16="http://schemas.microsoft.com/office/drawing/2014/main" id="{80B472F3-A2A6-CDAF-F5E8-15BE77E6ED93}"/>
              </a:ext>
            </a:extLst>
          </p:cNvPr>
          <p:cNvSpPr txBox="1"/>
          <p:nvPr/>
        </p:nvSpPr>
        <p:spPr>
          <a:xfrm>
            <a:off x="5557813" y="4015985"/>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0" name="テキスト ボックス 19">
            <a:extLst>
              <a:ext uri="{FF2B5EF4-FFF2-40B4-BE49-F238E27FC236}">
                <a16:creationId xmlns:a16="http://schemas.microsoft.com/office/drawing/2014/main" id="{A978A630-F51C-638F-2407-0724836CFA62}"/>
              </a:ext>
            </a:extLst>
          </p:cNvPr>
          <p:cNvSpPr txBox="1"/>
          <p:nvPr/>
        </p:nvSpPr>
        <p:spPr>
          <a:xfrm>
            <a:off x="6931761" y="4029124"/>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1" name="テキスト ボックス 20">
            <a:extLst>
              <a:ext uri="{FF2B5EF4-FFF2-40B4-BE49-F238E27FC236}">
                <a16:creationId xmlns:a16="http://schemas.microsoft.com/office/drawing/2014/main" id="{593C033E-C1BD-19D8-31A2-0B75A37478C4}"/>
              </a:ext>
            </a:extLst>
          </p:cNvPr>
          <p:cNvSpPr txBox="1"/>
          <p:nvPr/>
        </p:nvSpPr>
        <p:spPr>
          <a:xfrm>
            <a:off x="8072972" y="3999523"/>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2" name="テキスト ボックス 21">
            <a:extLst>
              <a:ext uri="{FF2B5EF4-FFF2-40B4-BE49-F238E27FC236}">
                <a16:creationId xmlns:a16="http://schemas.microsoft.com/office/drawing/2014/main" id="{3860E8EB-D20F-86B2-87B5-1864B9589243}"/>
              </a:ext>
            </a:extLst>
          </p:cNvPr>
          <p:cNvSpPr txBox="1"/>
          <p:nvPr/>
        </p:nvSpPr>
        <p:spPr>
          <a:xfrm>
            <a:off x="3047165" y="4986847"/>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3" name="テキスト ボックス 22">
            <a:extLst>
              <a:ext uri="{FF2B5EF4-FFF2-40B4-BE49-F238E27FC236}">
                <a16:creationId xmlns:a16="http://schemas.microsoft.com/office/drawing/2014/main" id="{86CFACC4-A2B3-5D7D-D12D-62248583D5D9}"/>
              </a:ext>
            </a:extLst>
          </p:cNvPr>
          <p:cNvSpPr txBox="1"/>
          <p:nvPr/>
        </p:nvSpPr>
        <p:spPr>
          <a:xfrm>
            <a:off x="4319858" y="4963577"/>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4" name="テキスト ボックス 23">
            <a:extLst>
              <a:ext uri="{FF2B5EF4-FFF2-40B4-BE49-F238E27FC236}">
                <a16:creationId xmlns:a16="http://schemas.microsoft.com/office/drawing/2014/main" id="{86014F4E-9E26-6F82-B359-34D0FBAEDD96}"/>
              </a:ext>
            </a:extLst>
          </p:cNvPr>
          <p:cNvSpPr txBox="1"/>
          <p:nvPr/>
        </p:nvSpPr>
        <p:spPr>
          <a:xfrm>
            <a:off x="5557812" y="4982552"/>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5" name="テキスト ボックス 24">
            <a:extLst>
              <a:ext uri="{FF2B5EF4-FFF2-40B4-BE49-F238E27FC236}">
                <a16:creationId xmlns:a16="http://schemas.microsoft.com/office/drawing/2014/main" id="{DDB51F53-5614-B6E7-BB1E-379A169AB319}"/>
              </a:ext>
            </a:extLst>
          </p:cNvPr>
          <p:cNvSpPr txBox="1"/>
          <p:nvPr/>
        </p:nvSpPr>
        <p:spPr>
          <a:xfrm>
            <a:off x="6851747" y="4963577"/>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6" name="テキスト ボックス 25">
            <a:extLst>
              <a:ext uri="{FF2B5EF4-FFF2-40B4-BE49-F238E27FC236}">
                <a16:creationId xmlns:a16="http://schemas.microsoft.com/office/drawing/2014/main" id="{E7DCBFC6-4FEF-1F62-8BF5-58682F042B52}"/>
              </a:ext>
            </a:extLst>
          </p:cNvPr>
          <p:cNvSpPr txBox="1"/>
          <p:nvPr/>
        </p:nvSpPr>
        <p:spPr>
          <a:xfrm>
            <a:off x="8068459" y="4963577"/>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7" name="テキスト ボックス 26">
            <a:extLst>
              <a:ext uri="{FF2B5EF4-FFF2-40B4-BE49-F238E27FC236}">
                <a16:creationId xmlns:a16="http://schemas.microsoft.com/office/drawing/2014/main" id="{4BBA0C3B-6B2E-BBAB-EBE1-4FDC99E9CF08}"/>
              </a:ext>
            </a:extLst>
          </p:cNvPr>
          <p:cNvSpPr txBox="1"/>
          <p:nvPr/>
        </p:nvSpPr>
        <p:spPr>
          <a:xfrm>
            <a:off x="5557812" y="5816805"/>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8" name="テキスト ボックス 27">
            <a:extLst>
              <a:ext uri="{FF2B5EF4-FFF2-40B4-BE49-F238E27FC236}">
                <a16:creationId xmlns:a16="http://schemas.microsoft.com/office/drawing/2014/main" id="{9F132F03-26A3-8CB5-0CB4-C6A5B3F5EFAD}"/>
              </a:ext>
            </a:extLst>
          </p:cNvPr>
          <p:cNvSpPr txBox="1"/>
          <p:nvPr/>
        </p:nvSpPr>
        <p:spPr>
          <a:xfrm>
            <a:off x="4319857" y="5813214"/>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9" name="テキスト ボックス 28">
            <a:extLst>
              <a:ext uri="{FF2B5EF4-FFF2-40B4-BE49-F238E27FC236}">
                <a16:creationId xmlns:a16="http://schemas.microsoft.com/office/drawing/2014/main" id="{BC96F37D-7F98-DD7A-62E9-0AD684E23151}"/>
              </a:ext>
            </a:extLst>
          </p:cNvPr>
          <p:cNvSpPr txBox="1"/>
          <p:nvPr/>
        </p:nvSpPr>
        <p:spPr>
          <a:xfrm>
            <a:off x="3047165" y="5813214"/>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30" name="テキスト ボックス 29">
            <a:extLst>
              <a:ext uri="{FF2B5EF4-FFF2-40B4-BE49-F238E27FC236}">
                <a16:creationId xmlns:a16="http://schemas.microsoft.com/office/drawing/2014/main" id="{7D0D98CB-045B-878F-1F2E-41EC5A5B60C0}"/>
              </a:ext>
            </a:extLst>
          </p:cNvPr>
          <p:cNvSpPr txBox="1"/>
          <p:nvPr/>
        </p:nvSpPr>
        <p:spPr>
          <a:xfrm>
            <a:off x="3158523" y="3270914"/>
            <a:ext cx="1237956" cy="369332"/>
          </a:xfrm>
          <a:prstGeom prst="rect">
            <a:avLst/>
          </a:prstGeom>
          <a:noFill/>
        </p:spPr>
        <p:txBody>
          <a:bodyPr wrap="square" rtlCol="0">
            <a:spAutoFit/>
          </a:bodyPr>
          <a:lstStyle/>
          <a:p>
            <a:r>
              <a:rPr kumimoji="1" lang="ja-JP" altLang="en-US" b="1" dirty="0">
                <a:solidFill>
                  <a:srgbClr val="FF0000"/>
                </a:solidFill>
              </a:rPr>
              <a:t>外部設計</a:t>
            </a:r>
          </a:p>
        </p:txBody>
      </p:sp>
      <p:sp>
        <p:nvSpPr>
          <p:cNvPr id="3" name="爆発: 8 pt 2">
            <a:extLst>
              <a:ext uri="{FF2B5EF4-FFF2-40B4-BE49-F238E27FC236}">
                <a16:creationId xmlns:a16="http://schemas.microsoft.com/office/drawing/2014/main" id="{D33455D1-55A1-DD6A-6E4F-3932536F5797}"/>
              </a:ext>
            </a:extLst>
          </p:cNvPr>
          <p:cNvSpPr/>
          <p:nvPr/>
        </p:nvSpPr>
        <p:spPr>
          <a:xfrm>
            <a:off x="6898985" y="5357172"/>
            <a:ext cx="2006091" cy="963933"/>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DDA3841D-C9F7-0AA1-D0B0-E4B69F237841}"/>
              </a:ext>
            </a:extLst>
          </p:cNvPr>
          <p:cNvSpPr txBox="1"/>
          <p:nvPr/>
        </p:nvSpPr>
        <p:spPr>
          <a:xfrm>
            <a:off x="7313887" y="5654472"/>
            <a:ext cx="1426228" cy="369332"/>
          </a:xfrm>
          <a:prstGeom prst="rect">
            <a:avLst/>
          </a:prstGeom>
          <a:noFill/>
        </p:spPr>
        <p:txBody>
          <a:bodyPr wrap="square" rtlCol="0">
            <a:spAutoFit/>
          </a:bodyPr>
          <a:lstStyle/>
          <a:p>
            <a:r>
              <a:rPr kumimoji="1" lang="ja-JP" altLang="en-US" b="1" dirty="0"/>
              <a:t>発表！！</a:t>
            </a:r>
          </a:p>
        </p:txBody>
      </p:sp>
    </p:spTree>
    <p:extLst>
      <p:ext uri="{BB962C8B-B14F-4D97-AF65-F5344CB8AC3E}">
        <p14:creationId xmlns:p14="http://schemas.microsoft.com/office/powerpoint/2010/main" val="3145529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C4009-8A67-E3C6-0B96-04B4E13AF90D}"/>
              </a:ext>
            </a:extLst>
          </p:cNvPr>
          <p:cNvSpPr>
            <a:spLocks noGrp="1"/>
          </p:cNvSpPr>
          <p:nvPr>
            <p:ph type="title"/>
          </p:nvPr>
        </p:nvSpPr>
        <p:spPr/>
        <p:txBody>
          <a:bodyPr/>
          <a:lstStyle/>
          <a:p>
            <a:pPr algn="ctr"/>
            <a:r>
              <a:rPr kumimoji="1" lang="ja-JP" altLang="en-US" dirty="0"/>
              <a:t>開発前の状況</a:t>
            </a:r>
          </a:p>
        </p:txBody>
      </p:sp>
      <p:graphicFrame>
        <p:nvGraphicFramePr>
          <p:cNvPr id="3" name="コンテンツ プレースホルダー 2">
            <a:extLst>
              <a:ext uri="{FF2B5EF4-FFF2-40B4-BE49-F238E27FC236}">
                <a16:creationId xmlns:a16="http://schemas.microsoft.com/office/drawing/2014/main" id="{7FB8A3C4-0E61-D244-8694-5CC21365F197}"/>
              </a:ext>
            </a:extLst>
          </p:cNvPr>
          <p:cNvGraphicFramePr>
            <a:graphicFrameLocks/>
          </p:cNvGraphicFramePr>
          <p:nvPr>
            <p:extLst>
              <p:ext uri="{D42A27DB-BD31-4B8C-83A1-F6EECF244321}">
                <p14:modId xmlns:p14="http://schemas.microsoft.com/office/powerpoint/2010/main" val="1391421969"/>
              </p:ext>
            </p:extLst>
          </p:nvPr>
        </p:nvGraphicFramePr>
        <p:xfrm>
          <a:off x="5096873" y="1230461"/>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図 7" descr="ハイ ファイブ ミツバチ">
            <a:extLst>
              <a:ext uri="{FF2B5EF4-FFF2-40B4-BE49-F238E27FC236}">
                <a16:creationId xmlns:a16="http://schemas.microsoft.com/office/drawing/2014/main" id="{9281DA8C-846C-9EFE-04F7-AB1FF082B8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346" y="2167920"/>
            <a:ext cx="4277527" cy="4690080"/>
          </a:xfrm>
          <a:prstGeom prst="rect">
            <a:avLst/>
          </a:prstGeom>
        </p:spPr>
      </p:pic>
    </p:spTree>
    <p:extLst>
      <p:ext uri="{BB962C8B-B14F-4D97-AF65-F5344CB8AC3E}">
        <p14:creationId xmlns:p14="http://schemas.microsoft.com/office/powerpoint/2010/main" val="1651059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C4009-8A67-E3C6-0B96-04B4E13AF90D}"/>
              </a:ext>
            </a:extLst>
          </p:cNvPr>
          <p:cNvSpPr>
            <a:spLocks noGrp="1"/>
          </p:cNvSpPr>
          <p:nvPr>
            <p:ph type="title"/>
          </p:nvPr>
        </p:nvSpPr>
        <p:spPr/>
        <p:txBody>
          <a:bodyPr/>
          <a:lstStyle/>
          <a:p>
            <a:pPr algn="ctr"/>
            <a:r>
              <a:rPr kumimoji="1" lang="ja-JP" altLang="en-US" dirty="0"/>
              <a:t>開発前の状況</a:t>
            </a:r>
          </a:p>
        </p:txBody>
      </p:sp>
      <p:graphicFrame>
        <p:nvGraphicFramePr>
          <p:cNvPr id="3" name="コンテンツ プレースホルダー 2">
            <a:extLst>
              <a:ext uri="{FF2B5EF4-FFF2-40B4-BE49-F238E27FC236}">
                <a16:creationId xmlns:a16="http://schemas.microsoft.com/office/drawing/2014/main" id="{7FB8A3C4-0E61-D244-8694-5CC21365F197}"/>
              </a:ext>
            </a:extLst>
          </p:cNvPr>
          <p:cNvGraphicFramePr>
            <a:graphicFrameLocks/>
          </p:cNvGraphicFramePr>
          <p:nvPr>
            <p:extLst>
              <p:ext uri="{D42A27DB-BD31-4B8C-83A1-F6EECF244321}">
                <p14:modId xmlns:p14="http://schemas.microsoft.com/office/powerpoint/2010/main" val="2324776901"/>
              </p:ext>
            </p:extLst>
          </p:nvPr>
        </p:nvGraphicFramePr>
        <p:xfrm>
          <a:off x="5096873" y="1230461"/>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グラフィックス 4" descr="笹をむしゃむしゃと食べるパンダ">
            <a:extLst>
              <a:ext uri="{FF2B5EF4-FFF2-40B4-BE49-F238E27FC236}">
                <a16:creationId xmlns:a16="http://schemas.microsoft.com/office/drawing/2014/main" id="{FAFD7EF7-F1C5-21B4-81DB-177492B42D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9504" y="1874517"/>
            <a:ext cx="5888918" cy="5888918"/>
          </a:xfrm>
          <a:prstGeom prst="rect">
            <a:avLst/>
          </a:prstGeom>
        </p:spPr>
      </p:pic>
    </p:spTree>
    <p:extLst>
      <p:ext uri="{BB962C8B-B14F-4D97-AF65-F5344CB8AC3E}">
        <p14:creationId xmlns:p14="http://schemas.microsoft.com/office/powerpoint/2010/main" val="1455693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9033330A-36E5-3B73-D29F-BF01281183F7}"/>
              </a:ext>
            </a:extLst>
          </p:cNvPr>
          <p:cNvSpPr>
            <a:spLocks noGrp="1"/>
          </p:cNvSpPr>
          <p:nvPr>
            <p:ph type="title"/>
          </p:nvPr>
        </p:nvSpPr>
        <p:spPr>
          <a:xfrm>
            <a:off x="3970700" y="212465"/>
            <a:ext cx="4250600" cy="990146"/>
          </a:xfrm>
        </p:spPr>
        <p:txBody>
          <a:bodyPr>
            <a:normAutofit/>
          </a:bodyPr>
          <a:lstStyle/>
          <a:p>
            <a:r>
              <a:rPr kumimoji="1" lang="ja-JP" altLang="en-US" b="1" dirty="0">
                <a:latin typeface="メイリオ" panose="020B0604030504040204" pitchFamily="50" charset="-128"/>
                <a:ea typeface="メイリオ" panose="020B0604030504040204" pitchFamily="50" charset="-128"/>
              </a:rPr>
              <a:t>成果物の説明</a:t>
            </a:r>
          </a:p>
        </p:txBody>
      </p:sp>
      <p:sp>
        <p:nvSpPr>
          <p:cNvPr id="2" name="テキスト ボックス 1">
            <a:extLst>
              <a:ext uri="{FF2B5EF4-FFF2-40B4-BE49-F238E27FC236}">
                <a16:creationId xmlns:a16="http://schemas.microsoft.com/office/drawing/2014/main" id="{BD5E85AB-4344-1C5A-3082-1FEC1421B77B}"/>
              </a:ext>
            </a:extLst>
          </p:cNvPr>
          <p:cNvSpPr txBox="1"/>
          <p:nvPr/>
        </p:nvSpPr>
        <p:spPr>
          <a:xfrm>
            <a:off x="969146" y="1301085"/>
            <a:ext cx="10871200" cy="6483826"/>
          </a:xfrm>
          <a:prstGeom prst="rect">
            <a:avLst/>
          </a:prstGeom>
          <a:noFill/>
        </p:spPr>
        <p:txBody>
          <a:bodyPr wrap="square" rtlCol="0">
            <a:spAutoFit/>
          </a:bodyPr>
          <a:lstStyle/>
          <a:p>
            <a:pPr>
              <a:lnSpc>
                <a:spcPts val="4000"/>
              </a:lnSpc>
            </a:pPr>
            <a:r>
              <a:rPr kumimoji="1" lang="ja-JP" altLang="en-US" sz="3600" b="1" dirty="0">
                <a:ln w="22225">
                  <a:solidFill>
                    <a:schemeClr val="accent2"/>
                  </a:solidFill>
                  <a:prstDash val="solid"/>
                </a:ln>
                <a:solidFill>
                  <a:schemeClr val="accent2">
                    <a:lumMod val="40000"/>
                    <a:lumOff val="60000"/>
                  </a:schemeClr>
                </a:solidFill>
              </a:rPr>
              <a:t>★私たちのスーパーアプリ★</a:t>
            </a:r>
            <a:endParaRPr kumimoji="1" lang="en-US" altLang="ja-JP" sz="3600" b="1" dirty="0">
              <a:ln w="22225">
                <a:solidFill>
                  <a:schemeClr val="accent2"/>
                </a:solidFill>
                <a:prstDash val="solid"/>
              </a:ln>
              <a:solidFill>
                <a:schemeClr val="accent2">
                  <a:lumMod val="40000"/>
                  <a:lumOff val="60000"/>
                </a:schemeClr>
              </a:solidFill>
            </a:endParaRPr>
          </a:p>
          <a:p>
            <a:pPr>
              <a:lnSpc>
                <a:spcPts val="4000"/>
              </a:lnSpc>
            </a:pPr>
            <a:r>
              <a:rPr kumimoji="1" lang="ja-JP" altLang="en-US" sz="3200" b="1" dirty="0"/>
              <a:t>機能</a:t>
            </a:r>
            <a:endParaRPr kumimoji="1" lang="en-US" altLang="ja-JP" sz="3200" b="1" dirty="0"/>
          </a:p>
          <a:p>
            <a:pPr>
              <a:lnSpc>
                <a:spcPts val="4000"/>
              </a:lnSpc>
            </a:pPr>
            <a:r>
              <a:rPr kumimoji="1" lang="en-US" altLang="ja-JP" sz="3200" b="1" dirty="0"/>
              <a:t>	</a:t>
            </a:r>
            <a:r>
              <a:rPr kumimoji="1" lang="ja-JP" altLang="en-US" sz="3200" b="1" dirty="0"/>
              <a:t>①天気：天気予報と服装を確認できる</a:t>
            </a:r>
            <a:endParaRPr kumimoji="1" lang="en-US" altLang="ja-JP" sz="3200" b="1" dirty="0"/>
          </a:p>
          <a:p>
            <a:pPr>
              <a:lnSpc>
                <a:spcPts val="4000"/>
              </a:lnSpc>
            </a:pPr>
            <a:r>
              <a:rPr kumimoji="1" lang="en-US" altLang="ja-JP" sz="3200" b="1" dirty="0"/>
              <a:t>	</a:t>
            </a:r>
            <a:r>
              <a:rPr kumimoji="1" lang="ja-JP" altLang="en-US" sz="3200" b="1" dirty="0"/>
              <a:t>②家計簿：利用者の金銭面を管理する</a:t>
            </a:r>
            <a:endParaRPr kumimoji="1" lang="en-US" altLang="ja-JP" sz="3200" b="1" dirty="0"/>
          </a:p>
          <a:p>
            <a:pPr>
              <a:lnSpc>
                <a:spcPts val="4000"/>
              </a:lnSpc>
            </a:pPr>
            <a:r>
              <a:rPr kumimoji="1" lang="en-US" altLang="ja-JP" sz="3200" b="1" dirty="0"/>
              <a:t>	</a:t>
            </a:r>
            <a:r>
              <a:rPr kumimoji="1" lang="ja-JP" altLang="en-US" sz="3200" b="1" dirty="0"/>
              <a:t>③スケジュール：利用者のスケジュール面を管理する</a:t>
            </a:r>
            <a:endParaRPr kumimoji="1" lang="en-US" altLang="ja-JP" sz="3200" b="1" dirty="0"/>
          </a:p>
          <a:p>
            <a:pPr>
              <a:lnSpc>
                <a:spcPts val="4000"/>
              </a:lnSpc>
            </a:pPr>
            <a:br>
              <a:rPr lang="ja-JP" altLang="en-US" dirty="0"/>
            </a:br>
            <a:r>
              <a:rPr kumimoji="1" lang="ja-JP" altLang="en-US" sz="3600" b="1" dirty="0">
                <a:ln w="22225">
                  <a:solidFill>
                    <a:schemeClr val="accent2"/>
                  </a:solidFill>
                  <a:prstDash val="solid"/>
                </a:ln>
                <a:solidFill>
                  <a:schemeClr val="accent2">
                    <a:lumMod val="40000"/>
                    <a:lumOff val="60000"/>
                  </a:schemeClr>
                </a:solidFill>
              </a:rPr>
              <a:t>★スーパーアプリとは★</a:t>
            </a:r>
            <a:endParaRPr kumimoji="1" lang="en-US" altLang="ja-JP" sz="3600" dirty="0"/>
          </a:p>
          <a:p>
            <a:pPr>
              <a:lnSpc>
                <a:spcPts val="4000"/>
              </a:lnSpc>
            </a:pPr>
            <a:r>
              <a:rPr kumimoji="1" lang="ja-JP" altLang="en-US" sz="3200" b="1" dirty="0"/>
              <a:t>日常生活に必要なあらゆる機能を統合して提供することを目指すアプリのことです。</a:t>
            </a:r>
          </a:p>
          <a:p>
            <a:pPr>
              <a:lnSpc>
                <a:spcPts val="4000"/>
              </a:lnSpc>
            </a:pPr>
            <a:r>
              <a:rPr kumimoji="1" lang="ja-JP" altLang="en-US" sz="3200" b="1" dirty="0"/>
              <a:t>例えば</a:t>
            </a:r>
            <a:r>
              <a:rPr kumimoji="1" lang="en-US" altLang="ja-JP" sz="3200" b="1" dirty="0"/>
              <a:t>LINE</a:t>
            </a:r>
            <a:r>
              <a:rPr kumimoji="1" lang="ja-JP" altLang="en-US" sz="3200" b="1" dirty="0"/>
              <a:t>（トーク・音楽・決済ができる）</a:t>
            </a:r>
            <a:endParaRPr kumimoji="1" lang="en-US" altLang="ja-JP" sz="3200" b="1" dirty="0"/>
          </a:p>
          <a:p>
            <a:br>
              <a:rPr lang="ja-JP" altLang="en-US" sz="3200" dirty="0"/>
            </a:br>
            <a:endParaRPr kumimoji="1" lang="en-US" altLang="ja-JP" sz="3200" b="1" dirty="0"/>
          </a:p>
          <a:p>
            <a:r>
              <a:rPr kumimoji="1" lang="en-US" altLang="ja-JP" b="1" dirty="0"/>
              <a:t>	</a:t>
            </a:r>
            <a:endParaRPr kumimoji="1" lang="en-US" altLang="ja-JP" dirty="0"/>
          </a:p>
        </p:txBody>
      </p:sp>
    </p:spTree>
    <p:extLst>
      <p:ext uri="{BB962C8B-B14F-4D97-AF65-F5344CB8AC3E}">
        <p14:creationId xmlns:p14="http://schemas.microsoft.com/office/powerpoint/2010/main" val="147360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Freeform 6">
            <a:extLst>
              <a:ext uri="{FF2B5EF4-FFF2-40B4-BE49-F238E27FC236}">
                <a16:creationId xmlns:a16="http://schemas.microsoft.com/office/drawing/2014/main" id="{A8810A89-0FFE-4C4E-904F-4E01F025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42" name="Rectangle 34">
            <a:extLst>
              <a:ext uri="{FF2B5EF4-FFF2-40B4-BE49-F238E27FC236}">
                <a16:creationId xmlns:a16="http://schemas.microsoft.com/office/drawing/2014/main" id="{5420D737-9CCD-4CC9-9822-1BBA77341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タイトル 1">
            <a:extLst>
              <a:ext uri="{FF2B5EF4-FFF2-40B4-BE49-F238E27FC236}">
                <a16:creationId xmlns:a16="http://schemas.microsoft.com/office/drawing/2014/main" id="{9033330A-36E5-3B73-D29F-BF01281183F7}"/>
              </a:ext>
            </a:extLst>
          </p:cNvPr>
          <p:cNvSpPr>
            <a:spLocks noGrp="1"/>
          </p:cNvSpPr>
          <p:nvPr>
            <p:ph type="title"/>
          </p:nvPr>
        </p:nvSpPr>
        <p:spPr>
          <a:xfrm>
            <a:off x="5195727" y="382385"/>
            <a:ext cx="6335338" cy="1492132"/>
          </a:xfrm>
        </p:spPr>
        <p:txBody>
          <a:bodyPr vert="horz" lIns="91440" tIns="45720" rIns="91440" bIns="45720" rtlCol="0" anchor="t">
            <a:normAutofit/>
          </a:bodyPr>
          <a:lstStyle/>
          <a:p>
            <a:r>
              <a:rPr lang="ja-JP" altLang="en-US" b="1"/>
              <a:t>ペルソナ</a:t>
            </a:r>
            <a:r>
              <a:rPr kumimoji="1" lang="ja-JP" altLang="en-US" b="1"/>
              <a:t>の説明</a:t>
            </a:r>
            <a:endParaRPr kumimoji="1" lang="ja-JP" altLang="en-US" b="1" dirty="0"/>
          </a:p>
        </p:txBody>
      </p:sp>
      <p:pic>
        <p:nvPicPr>
          <p:cNvPr id="5" name="図 4" descr="人, 屋外, 草, 女性 が含まれている画像&#10;&#10;自動的に生成された説明">
            <a:extLst>
              <a:ext uri="{FF2B5EF4-FFF2-40B4-BE49-F238E27FC236}">
                <a16:creationId xmlns:a16="http://schemas.microsoft.com/office/drawing/2014/main" id="{FF1BC55D-FC5A-841E-A3D5-6192C2EC8982}"/>
              </a:ext>
            </a:extLst>
          </p:cNvPr>
          <p:cNvPicPr>
            <a:picLocks noChangeAspect="1"/>
          </p:cNvPicPr>
          <p:nvPr/>
        </p:nvPicPr>
        <p:blipFill rotWithShape="1">
          <a:blip r:embed="rId2">
            <a:extLst>
              <a:ext uri="{28A0092B-C50C-407E-A947-70E740481C1C}">
                <a14:useLocalDpi xmlns:a14="http://schemas.microsoft.com/office/drawing/2010/main" val="0"/>
              </a:ext>
            </a:extLst>
          </a:blip>
          <a:srcRect l="47851" t="-2" r="7197"/>
          <a:stretch/>
        </p:blipFill>
        <p:spPr>
          <a:xfrm>
            <a:off x="688434" y="-9525"/>
            <a:ext cx="4129822" cy="6867525"/>
          </a:xfrm>
          <a:prstGeom prst="rect">
            <a:avLst/>
          </a:prstGeom>
        </p:spPr>
      </p:pic>
      <p:sp>
        <p:nvSpPr>
          <p:cNvPr id="43" name="Freeform 6">
            <a:extLst>
              <a:ext uri="{FF2B5EF4-FFF2-40B4-BE49-F238E27FC236}">
                <a16:creationId xmlns:a16="http://schemas.microsoft.com/office/drawing/2014/main" id="{13BB9F0A-A6B1-43FD-ABFD-B67F0052C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 name="テキスト ボックス 1">
            <a:extLst>
              <a:ext uri="{FF2B5EF4-FFF2-40B4-BE49-F238E27FC236}">
                <a16:creationId xmlns:a16="http://schemas.microsoft.com/office/drawing/2014/main" id="{BD5E85AB-4344-1C5A-3082-1FEC1421B77B}"/>
              </a:ext>
            </a:extLst>
          </p:cNvPr>
          <p:cNvSpPr txBox="1"/>
          <p:nvPr/>
        </p:nvSpPr>
        <p:spPr>
          <a:xfrm>
            <a:off x="5195727" y="1874517"/>
            <a:ext cx="6335338" cy="4571999"/>
          </a:xfrm>
          <a:prstGeom prst="rect">
            <a:avLst/>
          </a:prstGeom>
        </p:spPr>
        <p:txBody>
          <a:bodyPr vert="horz" lIns="91440" tIns="45720" rIns="91440" bIns="45720" rtlCol="0">
            <a:noAutofit/>
          </a:bodyPr>
          <a:lstStyle/>
          <a:p>
            <a:pPr indent="-228600" defTabSz="914400">
              <a:spcBef>
                <a:spcPts val="700"/>
              </a:spcBef>
              <a:buClr>
                <a:schemeClr val="tx2"/>
              </a:buClr>
            </a:pPr>
            <a:r>
              <a:rPr kumimoji="1" lang="en-US" altLang="ja-JP" sz="2800" b="1">
                <a:ln w="22225">
                  <a:solidFill>
                    <a:schemeClr val="accent2"/>
                  </a:solidFill>
                  <a:prstDash val="solid"/>
                </a:ln>
                <a:solidFill>
                  <a:schemeClr val="tx1">
                    <a:lumMod val="65000"/>
                    <a:lumOff val="35000"/>
                  </a:schemeClr>
                </a:solidFill>
              </a:rPr>
              <a:t>★</a:t>
            </a:r>
            <a:r>
              <a:rPr kumimoji="1" lang="ja-JP" altLang="en-US" sz="2800" b="1">
                <a:ln w="22225">
                  <a:solidFill>
                    <a:schemeClr val="accent2"/>
                  </a:solidFill>
                  <a:prstDash val="solid"/>
                </a:ln>
                <a:solidFill>
                  <a:schemeClr val="tx1">
                    <a:lumMod val="65000"/>
                    <a:lumOff val="35000"/>
                  </a:schemeClr>
                </a:solidFill>
              </a:rPr>
              <a:t>ペルソナ★</a:t>
            </a:r>
            <a:endParaRPr kumimoji="1" lang="en-US" altLang="ja-JP" sz="2800" b="1">
              <a:ln w="22225">
                <a:solidFill>
                  <a:schemeClr val="accent2"/>
                </a:solidFill>
                <a:prstDash val="solid"/>
              </a:ln>
              <a:solidFill>
                <a:schemeClr val="tx1">
                  <a:lumMod val="65000"/>
                  <a:lumOff val="35000"/>
                </a:schemeClr>
              </a:solidFill>
            </a:endParaRPr>
          </a:p>
          <a:p>
            <a:pPr indent="-228600" defTabSz="914400">
              <a:spcBef>
                <a:spcPts val="700"/>
              </a:spcBef>
              <a:spcAft>
                <a:spcPts val="0"/>
              </a:spcAft>
              <a:buClr>
                <a:schemeClr val="tx2"/>
              </a:buClr>
            </a:pPr>
            <a:r>
              <a:rPr kumimoji="1" lang="en-US" altLang="ja-JP" sz="2000" b="1">
                <a:solidFill>
                  <a:schemeClr val="tx1">
                    <a:lumMod val="65000"/>
                    <a:lumOff val="35000"/>
                  </a:schemeClr>
                </a:solidFill>
              </a:rPr>
              <a:t>	</a:t>
            </a:r>
            <a:r>
              <a:rPr kumimoji="1" lang="ja-JP" altLang="en-US" sz="2000" b="1">
                <a:solidFill>
                  <a:schemeClr val="tx1">
                    <a:lumMod val="65000"/>
                    <a:lumOff val="35000"/>
                  </a:schemeClr>
                </a:solidFill>
              </a:rPr>
              <a:t>都内在住の社会人、福田紀彦　実家は川崎</a:t>
            </a:r>
          </a:p>
          <a:p>
            <a:pPr indent="-228600" defTabSz="914400">
              <a:spcBef>
                <a:spcPts val="700"/>
              </a:spcBef>
              <a:spcAft>
                <a:spcPts val="0"/>
              </a:spcAft>
              <a:buClr>
                <a:schemeClr val="tx2"/>
              </a:buClr>
            </a:pPr>
            <a:r>
              <a:rPr kumimoji="1" lang="en-US" altLang="ja-JP" sz="2000" b="1">
                <a:solidFill>
                  <a:schemeClr val="tx1">
                    <a:lumMod val="65000"/>
                    <a:lumOff val="35000"/>
                  </a:schemeClr>
                </a:solidFill>
              </a:rPr>
              <a:t>	</a:t>
            </a:r>
            <a:r>
              <a:rPr kumimoji="1" lang="ja-JP" altLang="en-US" sz="2000" b="1">
                <a:solidFill>
                  <a:schemeClr val="tx1">
                    <a:lumMod val="65000"/>
                    <a:lumOff val="35000"/>
                  </a:schemeClr>
                </a:solidFill>
              </a:rPr>
              <a:t>年代：</a:t>
            </a:r>
            <a:r>
              <a:rPr kumimoji="1" lang="en-US" altLang="ja-JP" sz="2000" b="1">
                <a:solidFill>
                  <a:schemeClr val="tx1">
                    <a:lumMod val="65000"/>
                    <a:lumOff val="35000"/>
                  </a:schemeClr>
                </a:solidFill>
              </a:rPr>
              <a:t>20</a:t>
            </a:r>
            <a:r>
              <a:rPr kumimoji="1" lang="ja-JP" altLang="en-US" sz="2000" b="1">
                <a:solidFill>
                  <a:schemeClr val="tx1">
                    <a:lumMod val="65000"/>
                    <a:lumOff val="35000"/>
                  </a:schemeClr>
                </a:solidFill>
              </a:rPr>
              <a:t>代</a:t>
            </a:r>
          </a:p>
          <a:p>
            <a:pPr indent="-228600" defTabSz="914400">
              <a:spcBef>
                <a:spcPts val="700"/>
              </a:spcBef>
              <a:spcAft>
                <a:spcPts val="0"/>
              </a:spcAft>
              <a:buClr>
                <a:schemeClr val="tx2"/>
              </a:buClr>
            </a:pPr>
            <a:r>
              <a:rPr kumimoji="1" lang="en-US" altLang="ja-JP" sz="2000" b="1">
                <a:solidFill>
                  <a:schemeClr val="tx1">
                    <a:lumMod val="65000"/>
                    <a:lumOff val="35000"/>
                  </a:schemeClr>
                </a:solidFill>
              </a:rPr>
              <a:t>	</a:t>
            </a:r>
            <a:r>
              <a:rPr kumimoji="1" lang="ja-JP" altLang="en-US" sz="2000" b="1">
                <a:solidFill>
                  <a:schemeClr val="tx1">
                    <a:lumMod val="65000"/>
                    <a:lumOff val="35000"/>
                  </a:schemeClr>
                </a:solidFill>
              </a:rPr>
              <a:t>家族構成：一人暮らし中</a:t>
            </a:r>
          </a:p>
          <a:p>
            <a:pPr indent="-228600" defTabSz="914400">
              <a:spcBef>
                <a:spcPts val="700"/>
              </a:spcBef>
              <a:spcAft>
                <a:spcPts val="0"/>
              </a:spcAft>
              <a:buClr>
                <a:schemeClr val="tx2"/>
              </a:buClr>
            </a:pPr>
            <a:r>
              <a:rPr kumimoji="1" lang="en-US" altLang="ja-JP" sz="2000" b="1">
                <a:solidFill>
                  <a:schemeClr val="tx1">
                    <a:lumMod val="65000"/>
                    <a:lumOff val="35000"/>
                  </a:schemeClr>
                </a:solidFill>
              </a:rPr>
              <a:t>	</a:t>
            </a:r>
            <a:r>
              <a:rPr kumimoji="1" lang="ja-JP" altLang="en-US" sz="2000" b="1">
                <a:solidFill>
                  <a:schemeClr val="tx1">
                    <a:lumMod val="65000"/>
                    <a:lumOff val="35000"/>
                  </a:schemeClr>
                </a:solidFill>
              </a:rPr>
              <a:t>職業：</a:t>
            </a:r>
            <a:r>
              <a:rPr kumimoji="1" lang="en-US" altLang="ja-JP" sz="2000" b="1">
                <a:solidFill>
                  <a:schemeClr val="tx1">
                    <a:lumMod val="65000"/>
                    <a:lumOff val="35000"/>
                  </a:schemeClr>
                </a:solidFill>
              </a:rPr>
              <a:t>1</a:t>
            </a:r>
            <a:r>
              <a:rPr kumimoji="1" lang="ja-JP" altLang="en-US" sz="2000" b="1">
                <a:solidFill>
                  <a:schemeClr val="tx1">
                    <a:lumMod val="65000"/>
                    <a:lumOff val="35000"/>
                  </a:schemeClr>
                </a:solidFill>
              </a:rPr>
              <a:t>、</a:t>
            </a:r>
            <a:r>
              <a:rPr kumimoji="1" lang="en-US" altLang="ja-JP" sz="2000" b="1">
                <a:solidFill>
                  <a:schemeClr val="tx1">
                    <a:lumMod val="65000"/>
                    <a:lumOff val="35000"/>
                  </a:schemeClr>
                </a:solidFill>
              </a:rPr>
              <a:t>2</a:t>
            </a:r>
            <a:r>
              <a:rPr kumimoji="1" lang="ja-JP" altLang="en-US" sz="2000" b="1">
                <a:solidFill>
                  <a:schemeClr val="tx1">
                    <a:lumMod val="65000"/>
                    <a:lumOff val="35000"/>
                  </a:schemeClr>
                </a:solidFill>
              </a:rPr>
              <a:t>年目の会社員、勤務地は東京</a:t>
            </a:r>
          </a:p>
          <a:p>
            <a:pPr indent="-228600" defTabSz="914400">
              <a:spcBef>
                <a:spcPts val="700"/>
              </a:spcBef>
              <a:spcAft>
                <a:spcPts val="0"/>
              </a:spcAft>
              <a:buClr>
                <a:schemeClr val="tx2"/>
              </a:buClr>
            </a:pPr>
            <a:r>
              <a:rPr kumimoji="1" lang="en-US" altLang="ja-JP" sz="2000" b="1">
                <a:solidFill>
                  <a:schemeClr val="tx1">
                    <a:lumMod val="65000"/>
                    <a:lumOff val="35000"/>
                  </a:schemeClr>
                </a:solidFill>
              </a:rPr>
              <a:t>	</a:t>
            </a:r>
            <a:r>
              <a:rPr kumimoji="1" lang="ja-JP" altLang="en-US" sz="2000" b="1">
                <a:solidFill>
                  <a:schemeClr val="tx1">
                    <a:lumMod val="65000"/>
                    <a:lumOff val="35000"/>
                  </a:schemeClr>
                </a:solidFill>
              </a:rPr>
              <a:t>収入：年収約</a:t>
            </a:r>
            <a:r>
              <a:rPr kumimoji="1" lang="en-US" altLang="ja-JP" sz="2000" b="1">
                <a:solidFill>
                  <a:schemeClr val="tx1">
                    <a:lumMod val="65000"/>
                    <a:lumOff val="35000"/>
                  </a:schemeClr>
                </a:solidFill>
              </a:rPr>
              <a:t>300</a:t>
            </a:r>
            <a:r>
              <a:rPr kumimoji="1" lang="ja-JP" altLang="en-US" sz="2000" b="1">
                <a:solidFill>
                  <a:schemeClr val="tx1">
                    <a:lumMod val="65000"/>
                    <a:lumOff val="35000"/>
                  </a:schemeClr>
                </a:solidFill>
              </a:rPr>
              <a:t>万</a:t>
            </a:r>
            <a:endParaRPr kumimoji="1" lang="en-US" altLang="ja-JP" sz="2000" b="1">
              <a:solidFill>
                <a:schemeClr val="tx1">
                  <a:lumMod val="65000"/>
                  <a:lumOff val="35000"/>
                </a:schemeClr>
              </a:solidFill>
            </a:endParaRPr>
          </a:p>
          <a:p>
            <a:pPr indent="-228600" defTabSz="914400">
              <a:spcBef>
                <a:spcPts val="700"/>
              </a:spcBef>
              <a:spcAft>
                <a:spcPts val="0"/>
              </a:spcAft>
              <a:buClr>
                <a:schemeClr val="tx2"/>
              </a:buClr>
            </a:pPr>
            <a:r>
              <a:rPr kumimoji="1" lang="en-US" altLang="ja-JP" sz="2000" b="1">
                <a:solidFill>
                  <a:schemeClr val="tx1">
                    <a:lumMod val="65000"/>
                    <a:lumOff val="35000"/>
                  </a:schemeClr>
                </a:solidFill>
              </a:rPr>
              <a:t>	</a:t>
            </a:r>
            <a:r>
              <a:rPr kumimoji="1" lang="ja-JP" altLang="en-US" sz="2000" b="1">
                <a:solidFill>
                  <a:schemeClr val="tx1">
                    <a:lumMod val="65000"/>
                    <a:lumOff val="35000"/>
                  </a:schemeClr>
                </a:solidFill>
              </a:rPr>
              <a:t>　　　貯金は引っ越し費用で使い果たして</a:t>
            </a:r>
            <a:r>
              <a:rPr kumimoji="1" lang="en-US" altLang="ja-JP" sz="2000" b="1">
                <a:solidFill>
                  <a:schemeClr val="tx1">
                    <a:lumMod val="65000"/>
                    <a:lumOff val="35000"/>
                  </a:schemeClr>
                </a:solidFill>
              </a:rPr>
              <a:t>0</a:t>
            </a:r>
            <a:r>
              <a:rPr kumimoji="1" lang="ja-JP" altLang="en-US" sz="2000" b="1">
                <a:solidFill>
                  <a:schemeClr val="tx1">
                    <a:lumMod val="65000"/>
                    <a:lumOff val="35000"/>
                  </a:schemeClr>
                </a:solidFill>
              </a:rPr>
              <a:t>円</a:t>
            </a:r>
          </a:p>
          <a:p>
            <a:pPr indent="-228600" defTabSz="914400">
              <a:spcBef>
                <a:spcPts val="700"/>
              </a:spcBef>
              <a:spcAft>
                <a:spcPts val="0"/>
              </a:spcAft>
              <a:buClr>
                <a:schemeClr val="tx2"/>
              </a:buClr>
            </a:pPr>
            <a:r>
              <a:rPr kumimoji="1" lang="en-US" altLang="ja-JP" sz="2000" b="1">
                <a:solidFill>
                  <a:schemeClr val="tx1">
                    <a:lumMod val="65000"/>
                    <a:lumOff val="35000"/>
                  </a:schemeClr>
                </a:solidFill>
              </a:rPr>
              <a:t>	</a:t>
            </a:r>
            <a:r>
              <a:rPr kumimoji="1" lang="ja-JP" altLang="en-US" sz="2000" b="1">
                <a:solidFill>
                  <a:schemeClr val="tx1">
                    <a:lumMod val="65000"/>
                    <a:lumOff val="35000"/>
                  </a:schemeClr>
                </a:solidFill>
              </a:rPr>
              <a:t>性格：大学生みたいな性格、浪費家、</a:t>
            </a:r>
            <a:endParaRPr kumimoji="1" lang="en-US" altLang="ja-JP" sz="2000" b="1">
              <a:solidFill>
                <a:schemeClr val="tx1">
                  <a:lumMod val="65000"/>
                  <a:lumOff val="35000"/>
                </a:schemeClr>
              </a:solidFill>
            </a:endParaRPr>
          </a:p>
          <a:p>
            <a:pPr indent="-228600" defTabSz="914400">
              <a:spcBef>
                <a:spcPts val="700"/>
              </a:spcBef>
              <a:spcAft>
                <a:spcPts val="0"/>
              </a:spcAft>
              <a:buClr>
                <a:schemeClr val="tx2"/>
              </a:buClr>
            </a:pPr>
            <a:r>
              <a:rPr kumimoji="1" lang="en-US" altLang="ja-JP" sz="2000" b="1">
                <a:solidFill>
                  <a:schemeClr val="tx1">
                    <a:lumMod val="65000"/>
                    <a:lumOff val="35000"/>
                  </a:schemeClr>
                </a:solidFill>
              </a:rPr>
              <a:t>	</a:t>
            </a:r>
            <a:r>
              <a:rPr kumimoji="1" lang="ja-JP" altLang="en-US" sz="2000" b="1">
                <a:solidFill>
                  <a:schemeClr val="tx1">
                    <a:lumMod val="65000"/>
                    <a:lumOff val="35000"/>
                  </a:schemeClr>
                </a:solidFill>
              </a:rPr>
              <a:t>　　　後先考えないタイプ、明るい、</a:t>
            </a:r>
            <a:endParaRPr kumimoji="1" lang="en-US" altLang="ja-JP" sz="2000" b="1">
              <a:solidFill>
                <a:schemeClr val="tx1">
                  <a:lumMod val="65000"/>
                  <a:lumOff val="35000"/>
                </a:schemeClr>
              </a:solidFill>
            </a:endParaRPr>
          </a:p>
          <a:p>
            <a:pPr indent="-228600" defTabSz="914400">
              <a:spcBef>
                <a:spcPts val="700"/>
              </a:spcBef>
              <a:spcAft>
                <a:spcPts val="0"/>
              </a:spcAft>
              <a:buClr>
                <a:schemeClr val="tx2"/>
              </a:buClr>
            </a:pPr>
            <a:r>
              <a:rPr kumimoji="1" lang="en-US" altLang="ja-JP" sz="2000" b="1">
                <a:solidFill>
                  <a:schemeClr val="tx1">
                    <a:lumMod val="65000"/>
                    <a:lumOff val="35000"/>
                  </a:schemeClr>
                </a:solidFill>
              </a:rPr>
              <a:t>	</a:t>
            </a:r>
            <a:r>
              <a:rPr kumimoji="1" lang="ja-JP" altLang="en-US" sz="2000" b="1">
                <a:solidFill>
                  <a:schemeClr val="tx1">
                    <a:lumMod val="65000"/>
                    <a:lumOff val="35000"/>
                  </a:schemeClr>
                </a:solidFill>
              </a:rPr>
              <a:t>　　　不安はほとんどない、ずぼら、</a:t>
            </a:r>
            <a:endParaRPr kumimoji="1" lang="en-US" altLang="ja-JP" sz="2000" b="1">
              <a:solidFill>
                <a:schemeClr val="tx1">
                  <a:lumMod val="65000"/>
                  <a:lumOff val="35000"/>
                </a:schemeClr>
              </a:solidFill>
            </a:endParaRPr>
          </a:p>
          <a:p>
            <a:pPr indent="-228600" defTabSz="914400">
              <a:spcBef>
                <a:spcPts val="700"/>
              </a:spcBef>
              <a:spcAft>
                <a:spcPts val="0"/>
              </a:spcAft>
              <a:buClr>
                <a:schemeClr val="tx2"/>
              </a:buClr>
            </a:pPr>
            <a:r>
              <a:rPr kumimoji="1" lang="en-US" altLang="ja-JP" sz="2000" b="1">
                <a:solidFill>
                  <a:schemeClr val="tx1">
                    <a:lumMod val="65000"/>
                    <a:lumOff val="35000"/>
                  </a:schemeClr>
                </a:solidFill>
              </a:rPr>
              <a:t>	</a:t>
            </a:r>
            <a:r>
              <a:rPr kumimoji="1" lang="ja-JP" altLang="en-US" sz="2000" b="1">
                <a:solidFill>
                  <a:schemeClr val="tx1">
                    <a:lumMod val="65000"/>
                    <a:lumOff val="35000"/>
                  </a:schemeClr>
                </a:solidFill>
              </a:rPr>
              <a:t>　　　アウトドア、面倒くさがり</a:t>
            </a:r>
            <a:br>
              <a:rPr lang="en-US" altLang="ja-JP" sz="2000">
                <a:solidFill>
                  <a:schemeClr val="tx1">
                    <a:lumMod val="65000"/>
                    <a:lumOff val="35000"/>
                  </a:schemeClr>
                </a:solidFill>
              </a:rPr>
            </a:br>
            <a:br>
              <a:rPr lang="en-US" altLang="ja-JP" sz="2000">
                <a:solidFill>
                  <a:schemeClr val="tx1">
                    <a:lumMod val="65000"/>
                    <a:lumOff val="35000"/>
                  </a:schemeClr>
                </a:solidFill>
              </a:rPr>
            </a:br>
            <a:endParaRPr kumimoji="1" lang="en-US" altLang="ja-JP" sz="2000" b="1">
              <a:solidFill>
                <a:schemeClr val="tx1">
                  <a:lumMod val="65000"/>
                  <a:lumOff val="35000"/>
                </a:schemeClr>
              </a:solidFill>
            </a:endParaRPr>
          </a:p>
          <a:p>
            <a:pPr indent="-228600" defTabSz="914400">
              <a:spcBef>
                <a:spcPts val="700"/>
              </a:spcBef>
              <a:buClr>
                <a:schemeClr val="tx2"/>
              </a:buClr>
            </a:pPr>
            <a:r>
              <a:rPr kumimoji="1" lang="en-US" altLang="ja-JP" sz="2000" b="1">
                <a:solidFill>
                  <a:schemeClr val="tx1">
                    <a:lumMod val="65000"/>
                    <a:lumOff val="35000"/>
                  </a:schemeClr>
                </a:solidFill>
              </a:rPr>
              <a:t>	</a:t>
            </a:r>
            <a:endParaRPr kumimoji="1" lang="en-US" altLang="ja-JP" sz="2000" dirty="0">
              <a:solidFill>
                <a:schemeClr val="tx1">
                  <a:lumMod val="65000"/>
                  <a:lumOff val="35000"/>
                </a:schemeClr>
              </a:solidFill>
            </a:endParaRPr>
          </a:p>
        </p:txBody>
      </p:sp>
      <p:sp>
        <p:nvSpPr>
          <p:cNvPr id="44" name="Rectangle 38">
            <a:extLst>
              <a:ext uri="{FF2B5EF4-FFF2-40B4-BE49-F238E27FC236}">
                <a16:creationId xmlns:a16="http://schemas.microsoft.com/office/drawing/2014/main" id="{39B0DFB7-1638-4F5E-AB22-F955AEE9E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062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624CB-B7DC-3E4B-6716-A0C3F284509F}"/>
              </a:ext>
            </a:extLst>
          </p:cNvPr>
          <p:cNvSpPr>
            <a:spLocks noGrp="1"/>
          </p:cNvSpPr>
          <p:nvPr>
            <p:ph type="title"/>
          </p:nvPr>
        </p:nvSpPr>
        <p:spPr>
          <a:xfrm>
            <a:off x="820604" y="408511"/>
            <a:ext cx="10178322" cy="1492132"/>
          </a:xfrm>
        </p:spPr>
        <p:txBody>
          <a:bodyPr/>
          <a:lstStyle/>
          <a:p>
            <a:pPr algn="ctr"/>
            <a:r>
              <a:rPr lang="ja-JP" altLang="en-US" b="1" dirty="0">
                <a:latin typeface="メイリオ" panose="020B0604030504040204" pitchFamily="50" charset="-128"/>
                <a:ea typeface="メイリオ" panose="020B0604030504040204" pitchFamily="50" charset="-128"/>
              </a:rPr>
              <a:t>成果物の工夫点</a:t>
            </a:r>
          </a:p>
        </p:txBody>
      </p:sp>
      <p:sp>
        <p:nvSpPr>
          <p:cNvPr id="3" name="テキスト ボックス 2">
            <a:extLst>
              <a:ext uri="{FF2B5EF4-FFF2-40B4-BE49-F238E27FC236}">
                <a16:creationId xmlns:a16="http://schemas.microsoft.com/office/drawing/2014/main" id="{A08CC6D0-ABB8-32B7-20B2-3AF79CAE6D08}"/>
              </a:ext>
            </a:extLst>
          </p:cNvPr>
          <p:cNvSpPr txBox="1"/>
          <p:nvPr/>
        </p:nvSpPr>
        <p:spPr>
          <a:xfrm>
            <a:off x="996127" y="1900643"/>
            <a:ext cx="10871200" cy="5416868"/>
          </a:xfrm>
          <a:prstGeom prst="rect">
            <a:avLst/>
          </a:prstGeom>
          <a:noFill/>
        </p:spPr>
        <p:txBody>
          <a:bodyPr wrap="square" rtlCol="0">
            <a:spAutoFit/>
          </a:bodyPr>
          <a:lstStyle/>
          <a:p>
            <a:pPr marL="342900" indent="-342900">
              <a:lnSpc>
                <a:spcPct val="200000"/>
              </a:lnSpc>
              <a:buFont typeface="+mj-ea"/>
              <a:buAutoNum type="circleNumDbPlain"/>
            </a:pPr>
            <a:r>
              <a:rPr lang="ja-JP" altLang="en-US" sz="3200" b="1" dirty="0"/>
              <a:t>服装指数（天気）</a:t>
            </a:r>
            <a:endParaRPr lang="en-US" altLang="ja-JP" sz="3200" b="1" dirty="0"/>
          </a:p>
          <a:p>
            <a:pPr marL="342900" indent="-342900">
              <a:lnSpc>
                <a:spcPct val="200000"/>
              </a:lnSpc>
              <a:buFont typeface="+mj-ea"/>
              <a:buAutoNum type="circleNumDbPlain"/>
            </a:pPr>
            <a:r>
              <a:rPr lang="ja-JP" altLang="en-US" sz="3200" b="1" dirty="0"/>
              <a:t>固定費の繰り返し登録（家計簿）</a:t>
            </a:r>
            <a:endParaRPr lang="en-US" altLang="ja-JP" sz="3200" b="1" dirty="0"/>
          </a:p>
          <a:p>
            <a:pPr marL="342900" indent="-342900">
              <a:lnSpc>
                <a:spcPct val="200000"/>
              </a:lnSpc>
              <a:buFont typeface="+mj-ea"/>
              <a:buAutoNum type="circleNumDbPlain"/>
            </a:pPr>
            <a:r>
              <a:rPr lang="ja-JP" altLang="en-US" sz="3200" b="1" dirty="0"/>
              <a:t>目標の計算（家計簿）</a:t>
            </a:r>
            <a:endParaRPr lang="en-US" altLang="ja-JP" sz="3200" b="1" dirty="0"/>
          </a:p>
          <a:p>
            <a:pPr marL="342900" indent="-342900">
              <a:lnSpc>
                <a:spcPct val="200000"/>
              </a:lnSpc>
              <a:buFont typeface="+mj-ea"/>
              <a:buAutoNum type="circleNumDbPlain"/>
            </a:pPr>
            <a:r>
              <a:rPr lang="ja-JP" altLang="en-US" sz="3200" b="1" dirty="0"/>
              <a:t>入力の簡易化（スケジュール）</a:t>
            </a:r>
            <a:br>
              <a:rPr lang="ja-JP" altLang="en-US" sz="2000" b="1" dirty="0"/>
            </a:br>
            <a:br>
              <a:rPr lang="ja-JP" altLang="en-US" dirty="0"/>
            </a:br>
            <a:endParaRPr kumimoji="1" lang="en-US" altLang="ja-JP" sz="1800" b="1" dirty="0"/>
          </a:p>
          <a:p>
            <a:r>
              <a:rPr kumimoji="1" lang="en-US" altLang="ja-JP" b="1" dirty="0"/>
              <a:t>	</a:t>
            </a:r>
            <a:endParaRPr kumimoji="1" lang="en-US" altLang="ja-JP" dirty="0"/>
          </a:p>
        </p:txBody>
      </p:sp>
    </p:spTree>
    <p:extLst>
      <p:ext uri="{BB962C8B-B14F-4D97-AF65-F5344CB8AC3E}">
        <p14:creationId xmlns:p14="http://schemas.microsoft.com/office/powerpoint/2010/main" val="3844988451"/>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C5309145EA1814EBD2846E28C5317E2" ma:contentTypeVersion="2" ma:contentTypeDescription="新しいドキュメントを作成します。" ma:contentTypeScope="" ma:versionID="b902039f9b89433e1b9a88871ac1bed1">
  <xsd:schema xmlns:xsd="http://www.w3.org/2001/XMLSchema" xmlns:xs="http://www.w3.org/2001/XMLSchema" xmlns:p="http://schemas.microsoft.com/office/2006/metadata/properties" xmlns:ns3="63a85d34-499a-47c1-a6c3-3f1f522599ca" targetNamespace="http://schemas.microsoft.com/office/2006/metadata/properties" ma:root="true" ma:fieldsID="d5dec7e48f7f6e468ac8f8d411044250" ns3:_="">
    <xsd:import namespace="63a85d34-499a-47c1-a6c3-3f1f522599c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a85d34-499a-47c1-a6c3-3f1f522599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2DF9EB-E07B-42EE-B081-5D3B9B2AD705}">
  <ds:schemaRefs>
    <ds:schemaRef ds:uri="http://schemas.microsoft.com/sharepoint/v3/contenttype/forms"/>
  </ds:schemaRefs>
</ds:datastoreItem>
</file>

<file path=customXml/itemProps2.xml><?xml version="1.0" encoding="utf-8"?>
<ds:datastoreItem xmlns:ds="http://schemas.openxmlformats.org/officeDocument/2006/customXml" ds:itemID="{DDD2E5D2-7BA2-486A-A180-E964CD9D02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a85d34-499a-47c1-a6c3-3f1f522599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D7B7C4-7B17-4669-81DC-2A79ADD410E2}">
  <ds:schemaRefs>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 ds:uri="63a85d34-499a-47c1-a6c3-3f1f522599ca"/>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バッジ</Template>
  <TotalTime>1104</TotalTime>
  <Words>769</Words>
  <Application>Microsoft Office PowerPoint</Application>
  <PresentationFormat>ワイド画面</PresentationFormat>
  <Paragraphs>126</Paragraphs>
  <Slides>17</Slides>
  <Notes>0</Notes>
  <HiddenSlides>0</HiddenSlides>
  <MMClips>1</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メイリオ</vt:lpstr>
      <vt:lpstr>游ゴシック</vt:lpstr>
      <vt:lpstr>Arial</vt:lpstr>
      <vt:lpstr>Calibri</vt:lpstr>
      <vt:lpstr>Gill Sans MT</vt:lpstr>
      <vt:lpstr>Impact</vt:lpstr>
      <vt:lpstr>バッジ</vt:lpstr>
      <vt:lpstr>研修成果発表</vt:lpstr>
      <vt:lpstr>役割</vt:lpstr>
      <vt:lpstr>目次</vt:lpstr>
      <vt:lpstr>制作の流れ</vt:lpstr>
      <vt:lpstr>開発前の状況</vt:lpstr>
      <vt:lpstr>開発前の状況</vt:lpstr>
      <vt:lpstr>成果物の説明</vt:lpstr>
      <vt:lpstr>ペルソナの説明</vt:lpstr>
      <vt:lpstr>成果物の工夫点</vt:lpstr>
      <vt:lpstr>動作デモ</vt:lpstr>
      <vt:lpstr>チーム開発で学んだこと 悩んだこと </vt:lpstr>
      <vt:lpstr>チーム開発での 工夫点・課題点</vt:lpstr>
      <vt:lpstr>個人個人で学んだこと 研修前と研修後の対比 　　　(成長点)</vt:lpstr>
      <vt:lpstr>DBA　前田</vt:lpstr>
      <vt:lpstr>品質管理担当　森本</vt:lpstr>
      <vt:lpstr>ご清聴ありがとうございました！</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研修成果発表</dc:title>
  <dc:creator>久保美月</dc:creator>
  <cp:lastModifiedBy>森本誠也</cp:lastModifiedBy>
  <cp:revision>19</cp:revision>
  <dcterms:created xsi:type="dcterms:W3CDTF">2022-06-10T02:06:41Z</dcterms:created>
  <dcterms:modified xsi:type="dcterms:W3CDTF">2022-06-29T02:19:02Z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0x010100AC5309145EA1814EBD2846E28C5317E2</vt:lpwstr>
  </property>
</Properties>
</file>