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5" r:id="rId6"/>
    <p:sldId id="257" r:id="rId7"/>
    <p:sldId id="258" r:id="rId8"/>
    <p:sldId id="260" r:id="rId9"/>
    <p:sldId id="266" r:id="rId10"/>
    <p:sldId id="261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61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3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3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4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7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4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40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DE7697B-D12A-4559-BA86-055EABC8A65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C7BB3D-710F-41B8-8F24-948710E70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80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3757F-83CE-E175-E465-051F6BE1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988" y="2302618"/>
            <a:ext cx="5882640" cy="1120095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kumimoji="1" lang="ja-JP" altLang="en-US" b="1" dirty="0"/>
              <a:t>研修成果発表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553423-1151-3DC1-A15F-CA2D63C5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975"/>
            <a:ext cx="9144000" cy="591139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川崎</a:t>
            </a:r>
            <a:r>
              <a:rPr kumimoji="1" lang="en-US" altLang="ja-JP" sz="3200"/>
              <a:t>.java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0847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A96CB-78B7-9F35-383A-F4F3CE1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2024743"/>
            <a:ext cx="8305799" cy="2103120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個人個人で学んだこと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研修前と研修後の対比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成長点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8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A537-9366-3CD5-63CA-4E1C418F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432" y="615491"/>
            <a:ext cx="1363133" cy="914399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441E6-F86F-BC72-FA90-3D9B6B0E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854200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3200" dirty="0"/>
              <a:t>リーダー・・・下日向</a:t>
            </a:r>
            <a:endParaRPr kumimoji="1" lang="en-US" altLang="ja-JP" sz="3200" dirty="0"/>
          </a:p>
          <a:p>
            <a:pPr marL="45720" indent="0">
              <a:buNone/>
            </a:pPr>
            <a:r>
              <a:rPr lang="ja-JP" altLang="en-US" sz="3200" dirty="0"/>
              <a:t>構成管理担当・・・鈴木</a:t>
            </a:r>
            <a:endParaRPr lang="en-US" altLang="ja-JP" sz="3200" dirty="0"/>
          </a:p>
          <a:p>
            <a:pPr marL="45720" indent="0">
              <a:buNone/>
            </a:pPr>
            <a:r>
              <a:rPr kumimoji="1" lang="ja-JP" altLang="en-US" sz="3200" dirty="0"/>
              <a:t>品質管理担当・・・森本</a:t>
            </a:r>
            <a:endParaRPr kumimoji="1" lang="en-US" altLang="ja-JP" sz="3200" dirty="0"/>
          </a:p>
          <a:p>
            <a:pPr marL="45720" indent="0">
              <a:buNone/>
            </a:pPr>
            <a:r>
              <a:rPr lang="en-US" altLang="ja-JP" sz="3200" dirty="0"/>
              <a:t>DBA</a:t>
            </a:r>
            <a:r>
              <a:rPr lang="ja-JP" altLang="en-US" sz="3200" dirty="0"/>
              <a:t>担当・・・前田</a:t>
            </a:r>
            <a:endParaRPr kumimoji="1" lang="en-US" altLang="ja-JP" sz="3200" dirty="0"/>
          </a:p>
          <a:p>
            <a:pPr marL="45720" indent="0">
              <a:buNone/>
            </a:pPr>
            <a:r>
              <a:rPr lang="ja-JP" altLang="en-US" sz="3200" dirty="0"/>
              <a:t>コミュニケーション管理担当・・・石倉</a:t>
            </a:r>
            <a:endParaRPr lang="en-US" altLang="ja-JP" sz="3200" dirty="0"/>
          </a:p>
          <a:p>
            <a:pPr marL="45720" indent="0">
              <a:buNone/>
            </a:pPr>
            <a:r>
              <a:rPr kumimoji="1" lang="ja-JP" altLang="en-US" sz="3200" dirty="0"/>
              <a:t>発表担当・・・久保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3383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00B37-9924-3E6D-742D-BCAC3054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2E749C-CE5F-5C07-D858-78342546C2EF}"/>
              </a:ext>
            </a:extLst>
          </p:cNvPr>
          <p:cNvSpPr txBox="1">
            <a:spLocks/>
          </p:cNvSpPr>
          <p:nvPr/>
        </p:nvSpPr>
        <p:spPr>
          <a:xfrm>
            <a:off x="681446" y="1446553"/>
            <a:ext cx="10515600" cy="4836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制作の流れ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成果物の説明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成果物の工夫点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動作デモ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プログラム上での問題点・解決方法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問題解決で学んだこと、悩んだこと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個人個人で学んだこと（成長）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8727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カレンダー&#10;&#10;自動的に生成された説明">
            <a:extLst>
              <a:ext uri="{FF2B5EF4-FFF2-40B4-BE49-F238E27FC236}">
                <a16:creationId xmlns:a16="http://schemas.microsoft.com/office/drawing/2014/main" id="{75C72075-9066-BCBD-0F01-B590C2A1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25" y="717053"/>
            <a:ext cx="9678342" cy="5892754"/>
          </a:xfrm>
          <a:prstGeom prst="rect">
            <a:avLst/>
          </a:prstGeom>
          <a:noFill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36C7D33-6887-395F-7A5B-A2BE9A14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7" y="391770"/>
            <a:ext cx="3324663" cy="94502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制作の流れ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23D8F7-CFDB-6434-E24B-78030BD0B011}"/>
              </a:ext>
            </a:extLst>
          </p:cNvPr>
          <p:cNvSpPr txBox="1"/>
          <p:nvPr/>
        </p:nvSpPr>
        <p:spPr>
          <a:xfrm>
            <a:off x="8169522" y="3246134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外部設計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B4E02-4ADD-5825-6FB6-B3B2B8D68DA4}"/>
              </a:ext>
            </a:extLst>
          </p:cNvPr>
          <p:cNvSpPr txBox="1"/>
          <p:nvPr/>
        </p:nvSpPr>
        <p:spPr>
          <a:xfrm>
            <a:off x="6891267" y="3257781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外部設計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ABF72F-FF23-FE9C-A076-F63693E824F0}"/>
              </a:ext>
            </a:extLst>
          </p:cNvPr>
          <p:cNvSpPr txBox="1"/>
          <p:nvPr/>
        </p:nvSpPr>
        <p:spPr>
          <a:xfrm>
            <a:off x="5517321" y="3275420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外部設計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8EBB64-70A8-3A86-63F8-C0053A938010}"/>
              </a:ext>
            </a:extLst>
          </p:cNvPr>
          <p:cNvSpPr txBox="1"/>
          <p:nvPr/>
        </p:nvSpPr>
        <p:spPr>
          <a:xfrm>
            <a:off x="4279365" y="3275420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外部設計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344CD3-C822-3D0E-8154-EA5241871219}"/>
              </a:ext>
            </a:extLst>
          </p:cNvPr>
          <p:cNvSpPr txBox="1"/>
          <p:nvPr/>
        </p:nvSpPr>
        <p:spPr>
          <a:xfrm>
            <a:off x="6764562" y="2382219"/>
            <a:ext cx="113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2060"/>
                </a:solidFill>
              </a:rPr>
              <a:t>内部統計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3A6C77-AA1A-1B05-10A3-FBB42F2E3762}"/>
              </a:ext>
            </a:extLst>
          </p:cNvPr>
          <p:cNvSpPr txBox="1"/>
          <p:nvPr/>
        </p:nvSpPr>
        <p:spPr>
          <a:xfrm>
            <a:off x="8002518" y="2382219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外部設計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3E56B87-2730-6678-5CA4-117144C92799}"/>
              </a:ext>
            </a:extLst>
          </p:cNvPr>
          <p:cNvSpPr txBox="1"/>
          <p:nvPr/>
        </p:nvSpPr>
        <p:spPr>
          <a:xfrm>
            <a:off x="5439853" y="2379488"/>
            <a:ext cx="113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2060"/>
                </a:solidFill>
              </a:rPr>
              <a:t>内部統計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3B14AB-0C7F-CEF0-078C-D4D5B95A6E01}"/>
              </a:ext>
            </a:extLst>
          </p:cNvPr>
          <p:cNvSpPr txBox="1"/>
          <p:nvPr/>
        </p:nvSpPr>
        <p:spPr>
          <a:xfrm>
            <a:off x="3064141" y="3990325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A3841D-C9F7-0AA1-D0B0-E4B69F237841}"/>
              </a:ext>
            </a:extLst>
          </p:cNvPr>
          <p:cNvSpPr txBox="1"/>
          <p:nvPr/>
        </p:nvSpPr>
        <p:spPr>
          <a:xfrm>
            <a:off x="6787180" y="5813214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発表！！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209DA9-5C93-A12D-9294-EB85066F9AAA}"/>
              </a:ext>
            </a:extLst>
          </p:cNvPr>
          <p:cNvSpPr txBox="1"/>
          <p:nvPr/>
        </p:nvSpPr>
        <p:spPr>
          <a:xfrm>
            <a:off x="4279365" y="4005071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0B472F3-A2A6-CDAF-F5E8-15BE77E6ED93}"/>
              </a:ext>
            </a:extLst>
          </p:cNvPr>
          <p:cNvSpPr txBox="1"/>
          <p:nvPr/>
        </p:nvSpPr>
        <p:spPr>
          <a:xfrm>
            <a:off x="5557813" y="4015985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78A630-F51C-638F-2407-0724836CFA62}"/>
              </a:ext>
            </a:extLst>
          </p:cNvPr>
          <p:cNvSpPr txBox="1"/>
          <p:nvPr/>
        </p:nvSpPr>
        <p:spPr>
          <a:xfrm>
            <a:off x="6931761" y="4029124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3C033E-C1BD-19D8-31A2-0B75A37478C4}"/>
              </a:ext>
            </a:extLst>
          </p:cNvPr>
          <p:cNvSpPr txBox="1"/>
          <p:nvPr/>
        </p:nvSpPr>
        <p:spPr>
          <a:xfrm>
            <a:off x="8072972" y="3999523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60E8EB-D20F-86B2-87B5-1864B9589243}"/>
              </a:ext>
            </a:extLst>
          </p:cNvPr>
          <p:cNvSpPr txBox="1"/>
          <p:nvPr/>
        </p:nvSpPr>
        <p:spPr>
          <a:xfrm>
            <a:off x="3047165" y="4986847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CFACC4-A2B3-5D7D-D12D-62248583D5D9}"/>
              </a:ext>
            </a:extLst>
          </p:cNvPr>
          <p:cNvSpPr txBox="1"/>
          <p:nvPr/>
        </p:nvSpPr>
        <p:spPr>
          <a:xfrm>
            <a:off x="4319858" y="4963577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014F4E-9E26-6F82-B359-34D0FBAEDD96}"/>
              </a:ext>
            </a:extLst>
          </p:cNvPr>
          <p:cNvSpPr txBox="1"/>
          <p:nvPr/>
        </p:nvSpPr>
        <p:spPr>
          <a:xfrm>
            <a:off x="5557812" y="4982552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B51F53-5614-B6E7-BB1E-379A169AB319}"/>
              </a:ext>
            </a:extLst>
          </p:cNvPr>
          <p:cNvSpPr txBox="1"/>
          <p:nvPr/>
        </p:nvSpPr>
        <p:spPr>
          <a:xfrm>
            <a:off x="6851747" y="4963577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DCBFC6-4FEF-1F62-8BF5-58682F042B52}"/>
              </a:ext>
            </a:extLst>
          </p:cNvPr>
          <p:cNvSpPr txBox="1"/>
          <p:nvPr/>
        </p:nvSpPr>
        <p:spPr>
          <a:xfrm>
            <a:off x="8068459" y="4963577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BA0C3B-6B2E-BBAB-EBE1-4FDC99E9CF08}"/>
              </a:ext>
            </a:extLst>
          </p:cNvPr>
          <p:cNvSpPr txBox="1"/>
          <p:nvPr/>
        </p:nvSpPr>
        <p:spPr>
          <a:xfrm>
            <a:off x="5557812" y="5816805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F132F03-26A3-8CB5-0CB4-C6A5B3F5EFAD}"/>
              </a:ext>
            </a:extLst>
          </p:cNvPr>
          <p:cNvSpPr txBox="1"/>
          <p:nvPr/>
        </p:nvSpPr>
        <p:spPr>
          <a:xfrm>
            <a:off x="4319857" y="5813214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96F37D-7F98-DD7A-62E9-0AD684E23151}"/>
              </a:ext>
            </a:extLst>
          </p:cNvPr>
          <p:cNvSpPr txBox="1"/>
          <p:nvPr/>
        </p:nvSpPr>
        <p:spPr>
          <a:xfrm>
            <a:off x="3047165" y="5813214"/>
            <a:ext cx="8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開発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0D98CB-045B-878F-1F2E-41EC5A5B60C0}"/>
              </a:ext>
            </a:extLst>
          </p:cNvPr>
          <p:cNvSpPr txBox="1"/>
          <p:nvPr/>
        </p:nvSpPr>
        <p:spPr>
          <a:xfrm>
            <a:off x="2973414" y="3241773"/>
            <a:ext cx="1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外部設計</a:t>
            </a:r>
          </a:p>
        </p:txBody>
      </p:sp>
    </p:spTree>
    <p:extLst>
      <p:ext uri="{BB962C8B-B14F-4D97-AF65-F5344CB8AC3E}">
        <p14:creationId xmlns:p14="http://schemas.microsoft.com/office/powerpoint/2010/main" val="314552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9033330A-36E5-3B73-D29F-BF01281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46" y="493819"/>
            <a:ext cx="3633107" cy="99014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成果物の説明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5E85AB-4344-1C5A-3082-1FEC1421B77B}"/>
              </a:ext>
            </a:extLst>
          </p:cNvPr>
          <p:cNvSpPr txBox="1"/>
          <p:nvPr/>
        </p:nvSpPr>
        <p:spPr>
          <a:xfrm>
            <a:off x="660399" y="1483965"/>
            <a:ext cx="10871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★スーパーアプリ★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en-US" altLang="ja-JP" sz="2000" dirty="0"/>
              <a:t>	</a:t>
            </a:r>
          </a:p>
          <a:p>
            <a:r>
              <a:rPr kumimoji="1" lang="ja-JP" altLang="en-US" sz="2000" b="1" dirty="0"/>
              <a:t>機能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①天気：天気予報と服装を確認できる機能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②家計簿：利用者の金銭面を管理する機能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③スケジュール：利用者のスケジュール面を管理する機能</a:t>
            </a:r>
            <a:endParaRPr kumimoji="1" lang="en-US" altLang="ja-JP" sz="2000" b="1" dirty="0"/>
          </a:p>
          <a:p>
            <a:endParaRPr kumimoji="1" lang="en-US" altLang="ja-JP" b="1" dirty="0"/>
          </a:p>
          <a:p>
            <a:r>
              <a:rPr kumimoji="1" lang="ja-JP" altLang="en-US" sz="2000" b="1" dirty="0"/>
              <a:t>ペルソナ</a:t>
            </a:r>
            <a:endParaRPr kumimoji="1" lang="en-US" altLang="ja-JP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都内在住の社会人、福田紀彦　実家は川崎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年代：</a:t>
            </a:r>
            <a:r>
              <a:rPr kumimoji="1" lang="en-US" altLang="ja-JP" sz="2000" b="1" dirty="0"/>
              <a:t>20</a:t>
            </a:r>
            <a:r>
              <a:rPr kumimoji="1" lang="ja-JP" altLang="en-US" sz="2000" b="1" dirty="0"/>
              <a:t>代位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家族構成：一人暮らし中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職業：</a:t>
            </a:r>
            <a:r>
              <a:rPr kumimoji="1" lang="en-US" altLang="ja-JP" sz="2000" b="1" dirty="0"/>
              <a:t>1</a:t>
            </a:r>
            <a:r>
              <a:rPr kumimoji="1" lang="ja-JP" altLang="en-US" sz="2000" b="1" dirty="0"/>
              <a:t>、</a:t>
            </a:r>
            <a:r>
              <a:rPr kumimoji="1" lang="en-US" altLang="ja-JP" sz="2000" b="1" dirty="0"/>
              <a:t>2</a:t>
            </a:r>
            <a:r>
              <a:rPr kumimoji="1" lang="ja-JP" altLang="en-US" sz="2000" b="1" dirty="0"/>
              <a:t>年目の会社員、勤務地は東京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収入：年収約</a:t>
            </a:r>
            <a:r>
              <a:rPr kumimoji="1" lang="en-US" altLang="ja-JP" sz="2000" b="1" dirty="0"/>
              <a:t>300</a:t>
            </a:r>
            <a:r>
              <a:rPr kumimoji="1" lang="ja-JP" altLang="en-US" sz="2000" b="1" dirty="0"/>
              <a:t>万、貯金は引っ越し費用で使い果たして</a:t>
            </a:r>
            <a:r>
              <a:rPr kumimoji="1" lang="en-US" altLang="ja-JP" sz="2000" b="1" dirty="0"/>
              <a:t>0</a:t>
            </a:r>
            <a:r>
              <a:rPr kumimoji="1" lang="ja-JP" altLang="en-US" sz="2000" b="1" dirty="0"/>
              <a:t>円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</a:t>
            </a:r>
            <a:r>
              <a:rPr kumimoji="1" lang="ja-JP" altLang="en-US" sz="2000" b="1" dirty="0"/>
              <a:t>性格：大学生みたいな性格、浪費家、後先考えないタイプ、明るい、不安はほとんどない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2000" b="1" dirty="0"/>
              <a:t>		</a:t>
            </a:r>
            <a:r>
              <a:rPr kumimoji="1" lang="ja-JP" altLang="en-US" sz="2000" b="1" dirty="0"/>
              <a:t>　流行には敏感、行列大好物</a:t>
            </a:r>
          </a:p>
          <a:p>
            <a:br>
              <a:rPr lang="ja-JP" altLang="en-US" dirty="0"/>
            </a:br>
            <a:br>
              <a:rPr lang="ja-JP" altLang="en-US" dirty="0"/>
            </a:br>
            <a:endParaRPr kumimoji="1" lang="en-US" altLang="ja-JP" sz="1800" b="1" dirty="0"/>
          </a:p>
          <a:p>
            <a:r>
              <a:rPr kumimoji="1" lang="en-US" altLang="ja-JP" b="1" dirty="0"/>
              <a:t>	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360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624CB-B7DC-3E4B-6716-A0C3F284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成果物の工夫点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8CC6D0-ABB8-32B7-20B2-3AF79CAE6D08}"/>
              </a:ext>
            </a:extLst>
          </p:cNvPr>
          <p:cNvSpPr txBox="1"/>
          <p:nvPr/>
        </p:nvSpPr>
        <p:spPr>
          <a:xfrm>
            <a:off x="660400" y="2098540"/>
            <a:ext cx="10871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800" dirty="0"/>
              <a:t>服装指数（天気）</a:t>
            </a:r>
            <a:endParaRPr lang="en-US" altLang="ja-JP" sz="28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800" dirty="0"/>
              <a:t>固定費の繰り返し登録（家計簿）</a:t>
            </a:r>
            <a:endParaRPr lang="en-US" altLang="ja-JP" sz="28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800" dirty="0"/>
              <a:t>目標の計算（家計簿）</a:t>
            </a:r>
            <a:endParaRPr lang="en-US" altLang="ja-JP" sz="28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800" dirty="0"/>
              <a:t>入力の簡易化（スケジュール）</a:t>
            </a:r>
            <a:br>
              <a:rPr lang="ja-JP" altLang="en-US" dirty="0"/>
            </a:br>
            <a:br>
              <a:rPr lang="ja-JP" altLang="en-US" dirty="0"/>
            </a:br>
            <a:endParaRPr kumimoji="1" lang="en-US" altLang="ja-JP" sz="1800" b="1" dirty="0"/>
          </a:p>
          <a:p>
            <a:r>
              <a:rPr kumimoji="1" lang="en-US" altLang="ja-JP" b="1" dirty="0"/>
              <a:t>	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49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EEF09-320E-1FB1-F9C1-6C7CC54B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869" y="2482260"/>
            <a:ext cx="2453639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動作デモ</a:t>
            </a:r>
          </a:p>
        </p:txBody>
      </p:sp>
    </p:spTree>
    <p:extLst>
      <p:ext uri="{BB962C8B-B14F-4D97-AF65-F5344CB8AC3E}">
        <p14:creationId xmlns:p14="http://schemas.microsoft.com/office/powerpoint/2010/main" val="368864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C0731-17D3-8859-3ADA-5E3669C2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チーム開発で学んだこと・悩んだこと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DE31E-47E7-80F1-EE6D-C8988D44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15678"/>
          </a:xfrm>
        </p:spPr>
        <p:txBody>
          <a:bodyPr/>
          <a:lstStyle/>
          <a:p>
            <a:endParaRPr kumimoji="1" lang="en-US" altLang="ja-JP" dirty="0"/>
          </a:p>
          <a:p>
            <a:pPr marL="45720" indent="0">
              <a:buNone/>
            </a:pPr>
            <a:r>
              <a:rPr lang="ja-JP" altLang="en-US" dirty="0"/>
              <a:t>学んだこと</a:t>
            </a:r>
            <a:endParaRPr lang="en-US" altLang="ja-JP" dirty="0"/>
          </a:p>
          <a:p>
            <a:pPr lvl="1"/>
            <a:r>
              <a:rPr kumimoji="1" lang="ja-JP" altLang="en-US" b="1" dirty="0"/>
              <a:t>報連相は大事</a:t>
            </a:r>
            <a:endParaRPr kumimoji="1" lang="en-US" altLang="ja-JP" b="1" dirty="0"/>
          </a:p>
          <a:p>
            <a:pPr lvl="1"/>
            <a:r>
              <a:rPr kumimoji="1" lang="ja-JP" altLang="en-US" b="1" dirty="0"/>
              <a:t>コミュニケーションの重要性</a:t>
            </a:r>
            <a:endParaRPr kumimoji="1" lang="en-US" altLang="ja-JP" b="1" dirty="0"/>
          </a:p>
          <a:p>
            <a:pPr lvl="1"/>
            <a:r>
              <a:rPr kumimoji="1" lang="ja-JP" altLang="en-US" b="1" dirty="0"/>
              <a:t>スケジュール管理</a:t>
            </a:r>
            <a:endParaRPr kumimoji="1" lang="en-US" altLang="ja-JP" b="1" dirty="0"/>
          </a:p>
          <a:p>
            <a:pPr marL="45720" indent="0">
              <a:buNone/>
            </a:pPr>
            <a:endParaRPr kumimoji="1" lang="en-US" altLang="ja-JP" dirty="0"/>
          </a:p>
          <a:p>
            <a:pPr marL="45720" indent="0">
              <a:buNone/>
            </a:pPr>
            <a:r>
              <a:rPr lang="ja-JP" altLang="en-US" dirty="0"/>
              <a:t>悩んだこと</a:t>
            </a:r>
            <a:endParaRPr lang="en-US" altLang="ja-JP" dirty="0"/>
          </a:p>
          <a:p>
            <a:pPr lvl="1"/>
            <a:r>
              <a:rPr lang="en-US" altLang="ja-JP" b="1" dirty="0" err="1"/>
              <a:t>Github</a:t>
            </a:r>
            <a:r>
              <a:rPr lang="ja-JP" altLang="en-US" b="1" dirty="0"/>
              <a:t>の使い方</a:t>
            </a:r>
            <a:endParaRPr lang="en-US" altLang="ja-JP" b="1" dirty="0"/>
          </a:p>
          <a:p>
            <a:pPr lvl="1"/>
            <a:r>
              <a:rPr lang="ja-JP" altLang="en-US" b="1" dirty="0"/>
              <a:t>要件定義以降に変更点が多く見つかった</a:t>
            </a:r>
            <a:endParaRPr lang="en-US" altLang="ja-JP" b="1" dirty="0"/>
          </a:p>
          <a:p>
            <a:pPr lvl="1"/>
            <a:r>
              <a:rPr lang="ja-JP" altLang="en-US" b="1" dirty="0"/>
              <a:t>期限が守れるかどうか</a:t>
            </a:r>
            <a:endParaRPr lang="en-US" altLang="ja-JP" b="1" dirty="0"/>
          </a:p>
          <a:p>
            <a:pPr lvl="1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23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9F038-5707-EBA1-4103-5072DAF9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チーム開発での工夫点・課題点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26104-3032-C62E-7B68-58850ED2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kumimoji="1" lang="en-US" altLang="ja-JP" dirty="0"/>
          </a:p>
          <a:p>
            <a:pPr marL="45720" indent="0">
              <a:buNone/>
            </a:pPr>
            <a:r>
              <a:rPr kumimoji="1" lang="ja-JP" altLang="en-US" dirty="0"/>
              <a:t>工夫点</a:t>
            </a:r>
            <a:endParaRPr kumimoji="1" lang="en-US" altLang="ja-JP" dirty="0"/>
          </a:p>
          <a:p>
            <a:pPr lvl="1"/>
            <a:r>
              <a:rPr kumimoji="1" lang="ja-JP" altLang="en-US" b="1" dirty="0"/>
              <a:t>ペルソナを意識した開発</a:t>
            </a:r>
            <a:endParaRPr kumimoji="1" lang="en-US" altLang="ja-JP" b="1" dirty="0"/>
          </a:p>
          <a:p>
            <a:pPr lvl="1"/>
            <a:r>
              <a:rPr lang="ja-JP" altLang="en-US" b="1" dirty="0"/>
              <a:t>定期的な進捗報告を行った</a:t>
            </a:r>
            <a:endParaRPr lang="en-US" altLang="ja-JP" b="1" dirty="0"/>
          </a:p>
          <a:p>
            <a:pPr lvl="1"/>
            <a:r>
              <a:rPr kumimoji="1" lang="ja-JP" altLang="en-US" b="1" dirty="0"/>
              <a:t>モチベーション維持のためのコミュニケーション</a:t>
            </a:r>
            <a:endParaRPr kumimoji="1" lang="en-US" altLang="ja-JP" b="1" dirty="0"/>
          </a:p>
          <a:p>
            <a:pPr marL="45720" indent="0">
              <a:buNone/>
            </a:pPr>
            <a:r>
              <a:rPr lang="ja-JP" altLang="en-US" dirty="0"/>
              <a:t>課題点</a:t>
            </a:r>
            <a:endParaRPr kumimoji="1" lang="en-US" altLang="ja-JP" dirty="0"/>
          </a:p>
          <a:p>
            <a:pPr lvl="1"/>
            <a:r>
              <a:rPr lang="ja-JP" altLang="en-US" b="1" dirty="0"/>
              <a:t>作業の偏り</a:t>
            </a:r>
            <a:endParaRPr lang="en-US" altLang="ja-JP" b="1" dirty="0"/>
          </a:p>
          <a:p>
            <a:pPr lvl="1"/>
            <a:r>
              <a:rPr lang="ja-JP" altLang="en-US" b="1" dirty="0"/>
              <a:t>自分の担当外に対して理解が不足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55599349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5309145EA1814EBD2846E28C5317E2" ma:contentTypeVersion="2" ma:contentTypeDescription="新しいドキュメントを作成します。" ma:contentTypeScope="" ma:versionID="b902039f9b89433e1b9a88871ac1bed1">
  <xsd:schema xmlns:xsd="http://www.w3.org/2001/XMLSchema" xmlns:xs="http://www.w3.org/2001/XMLSchema" xmlns:p="http://schemas.microsoft.com/office/2006/metadata/properties" xmlns:ns3="63a85d34-499a-47c1-a6c3-3f1f522599ca" targetNamespace="http://schemas.microsoft.com/office/2006/metadata/properties" ma:root="true" ma:fieldsID="d5dec7e48f7f6e468ac8f8d411044250" ns3:_="">
    <xsd:import namespace="63a85d34-499a-47c1-a6c3-3f1f522599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85d34-499a-47c1-a6c3-3f1f52259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7B7C4-7B17-4669-81DC-2A79ADD410E2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63a85d34-499a-47c1-a6c3-3f1f522599ca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2DF9EB-E07B-42EE-B081-5D3B9B2AD7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D2E5D2-7BA2-486A-A180-E964CD9D0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a85d34-499a-47c1-a6c3-3f1f522599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944</TotalTime>
  <Words>361</Words>
  <Application>Microsoft Office PowerPoint</Application>
  <PresentationFormat>ワイド画面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メイリオ</vt:lpstr>
      <vt:lpstr>Arial</vt:lpstr>
      <vt:lpstr>Corbel</vt:lpstr>
      <vt:lpstr>基礎</vt:lpstr>
      <vt:lpstr>研修成果発表</vt:lpstr>
      <vt:lpstr>役割</vt:lpstr>
      <vt:lpstr>目次</vt:lpstr>
      <vt:lpstr>制作の流れ</vt:lpstr>
      <vt:lpstr>成果物の説明</vt:lpstr>
      <vt:lpstr>成果物の工夫点</vt:lpstr>
      <vt:lpstr>動作デモ</vt:lpstr>
      <vt:lpstr>チーム開発で学んだこと・悩んだこと</vt:lpstr>
      <vt:lpstr>チーム開発での工夫点・課題点</vt:lpstr>
      <vt:lpstr>個人個人で学んだこと 研修前と研修後の対比 (成長点)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久保美月</dc:creator>
  <cp:lastModifiedBy>森本誠也</cp:lastModifiedBy>
  <cp:revision>11</cp:revision>
  <dcterms:created xsi:type="dcterms:W3CDTF">2022-06-10T02:06:41Z</dcterms:created>
  <dcterms:modified xsi:type="dcterms:W3CDTF">2022-06-27T07:29:15Z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0x010100AC5309145EA1814EBD2846E28C5317E2</vt:lpwstr>
  </property>
</Properties>
</file>