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3" r:id="rId2"/>
    <p:sldId id="264" r:id="rId3"/>
    <p:sldId id="256" r:id="rId4"/>
    <p:sldId id="259" r:id="rId5"/>
    <p:sldId id="267" r:id="rId6"/>
    <p:sldId id="270" r:id="rId7"/>
    <p:sldId id="266" r:id="rId8"/>
    <p:sldId id="268" r:id="rId9"/>
    <p:sldId id="271" r:id="rId10"/>
    <p:sldId id="260" r:id="rId11"/>
    <p:sldId id="265" r:id="rId12"/>
    <p:sldId id="261" r:id="rId13"/>
    <p:sldId id="262" r:id="rId14"/>
    <p:sldId id="269" r:id="rId15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2612589"/>
            <a:ext cx="4145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Add New Outfits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3992171"/>
            <a:ext cx="446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Add New Items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アイテム一蘭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325</Words>
  <Application>Microsoft Office PowerPoint</Application>
  <PresentationFormat>ユーザー設定</PresentationFormat>
  <Paragraphs>171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Brush Script MT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29</cp:revision>
  <dcterms:created xsi:type="dcterms:W3CDTF">2022-06-03T04:25:00Z</dcterms:created>
  <dcterms:modified xsi:type="dcterms:W3CDTF">2022-06-10T01:47:10Z</dcterms:modified>
</cp:coreProperties>
</file>