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56" r:id="rId4"/>
    <p:sldId id="259" r:id="rId5"/>
    <p:sldId id="267" r:id="rId6"/>
    <p:sldId id="266" r:id="rId7"/>
    <p:sldId id="260" r:id="rId8"/>
    <p:sldId id="265" r:id="rId9"/>
    <p:sldId id="261" r:id="rId10"/>
    <p:sldId id="262" r:id="rId11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4.jpg"/><Relationship Id="rId2" Type="http://schemas.openxmlformats.org/officeDocument/2006/relationships/image" Target="../media/image10.jpg"/><Relationship Id="rId1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.jpeg"/><Relationship Id="rId5" Type="http://schemas.openxmlformats.org/officeDocument/2006/relationships/image" Target="../media/image13.png"/><Relationship Id="rId15" Type="http://schemas.openxmlformats.org/officeDocument/2006/relationships/image" Target="../media/image8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リボン: 上に曲がる 2">
            <a:extLst>
              <a:ext uri="{FF2B5EF4-FFF2-40B4-BE49-F238E27FC236}">
                <a16:creationId xmlns:a16="http://schemas.microsoft.com/office/drawing/2014/main" id="{85CABAA5-656D-7248-9E8A-E8C8192F5DD5}"/>
              </a:ext>
            </a:extLst>
          </p:cNvPr>
          <p:cNvSpPr/>
          <p:nvPr/>
        </p:nvSpPr>
        <p:spPr>
          <a:xfrm>
            <a:off x="9216812" y="690395"/>
            <a:ext cx="4563883" cy="967242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/>
                </a:solidFill>
                <a:latin typeface="Brush Script MT" panose="03060802040406070304" pitchFamily="66" charset="0"/>
              </a:rPr>
              <a:t>LOGO</a:t>
            </a:r>
            <a:endParaRPr kumimoji="1" lang="ja-JP" altLang="en-US" sz="4000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A5C7CEC-45F0-FD5C-AF91-1797898D40C8}"/>
              </a:ext>
            </a:extLst>
          </p:cNvPr>
          <p:cNvSpPr/>
          <p:nvPr/>
        </p:nvSpPr>
        <p:spPr>
          <a:xfrm>
            <a:off x="2169423" y="5959484"/>
            <a:ext cx="4931156" cy="5232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フリーワード検索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143933" y="7508977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17B6F5-04C1-B4A6-4118-6657F0CBDC34}"/>
              </a:ext>
            </a:extLst>
          </p:cNvPr>
          <p:cNvSpPr/>
          <p:nvPr/>
        </p:nvSpPr>
        <p:spPr>
          <a:xfrm>
            <a:off x="2475819" y="581307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518050" y="8044308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0D5B40-4F2A-7F0D-382A-4255D360F631}"/>
              </a:ext>
            </a:extLst>
          </p:cNvPr>
          <p:cNvSpPr txBox="1"/>
          <p:nvPr/>
        </p:nvSpPr>
        <p:spPr>
          <a:xfrm>
            <a:off x="2568572" y="5800079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カテゴリー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27072" y="8032691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ブランド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58978" y="8294301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2DA6A1F0-4BBF-11FA-B272-D2C85E8418EA}"/>
              </a:ext>
            </a:extLst>
          </p:cNvPr>
          <p:cNvSpPr/>
          <p:nvPr/>
        </p:nvSpPr>
        <p:spPr>
          <a:xfrm rot="10800000">
            <a:off x="6458978" y="6015846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1148118" y="8017222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558707" y="838181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542973" y="873694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02D7466-1E29-CDC0-1475-B53E3926D771}"/>
              </a:ext>
            </a:extLst>
          </p:cNvPr>
          <p:cNvSpPr/>
          <p:nvPr/>
        </p:nvSpPr>
        <p:spPr>
          <a:xfrm>
            <a:off x="7238971" y="881533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8399239-CD69-32A3-099D-9B5FD03483FE}"/>
              </a:ext>
            </a:extLst>
          </p:cNvPr>
          <p:cNvSpPr/>
          <p:nvPr/>
        </p:nvSpPr>
        <p:spPr>
          <a:xfrm>
            <a:off x="7268760" y="729809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242969" y="677487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242969" y="821800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467482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6689635" y="6748744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A3B52EB-8CFC-5C44-67D7-0F9A7CFA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30" y="7362883"/>
            <a:ext cx="548380" cy="305185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BD79F5D-0705-EC06-A08E-5826544E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24" y="6761808"/>
            <a:ext cx="357880" cy="38065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6689635" y="736288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206</Words>
  <Application>Microsoft Office PowerPoint</Application>
  <PresentationFormat>ユーザー設定</PresentationFormat>
  <Paragraphs>122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HGPｺﾞｼｯｸM</vt:lpstr>
      <vt:lpstr>HGP創英角ﾎﾟｯﾌﾟ体</vt:lpstr>
      <vt:lpstr>Arial</vt:lpstr>
      <vt:lpstr>Brush Script MT</vt:lpstr>
      <vt:lpstr>Calibri</vt:lpstr>
      <vt:lpstr>Calibri Light</vt:lpstr>
      <vt:lpstr>Castellar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22</cp:revision>
  <dcterms:created xsi:type="dcterms:W3CDTF">2022-06-03T04:25:00Z</dcterms:created>
  <dcterms:modified xsi:type="dcterms:W3CDTF">2022-06-08T04:58:01Z</dcterms:modified>
</cp:coreProperties>
</file>