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0_2FDEB9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3" r:id="rId2"/>
    <p:sldId id="272" r:id="rId3"/>
    <p:sldId id="276" r:id="rId4"/>
    <p:sldId id="264" r:id="rId5"/>
    <p:sldId id="273" r:id="rId6"/>
    <p:sldId id="256" r:id="rId7"/>
    <p:sldId id="259" r:id="rId8"/>
    <p:sldId id="267" r:id="rId9"/>
    <p:sldId id="270" r:id="rId10"/>
    <p:sldId id="266" r:id="rId11"/>
    <p:sldId id="268" r:id="rId12"/>
    <p:sldId id="271" r:id="rId13"/>
    <p:sldId id="260" r:id="rId14"/>
    <p:sldId id="265" r:id="rId15"/>
    <p:sldId id="261" r:id="rId16"/>
    <p:sldId id="274" r:id="rId17"/>
    <p:sldId id="278" r:id="rId18"/>
    <p:sldId id="262" r:id="rId19"/>
    <p:sldId id="275" r:id="rId20"/>
    <p:sldId id="277" r:id="rId21"/>
    <p:sldId id="269" r:id="rId22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1DE9-1118-68B9-750D-13444E94E3C6}" name="福田実香" initials="福田実香" userId="S::fukuda-mika-plusdojo2022@seplus2016.onmicrosoft.com::8d8d38f1-8915-4009-83d6-b53016928d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0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10_2FDEB9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C343A4-B639-4C2C-81EC-328EACD3859B}" authorId="{1D3F1DE9-1118-68B9-750D-13444E94E3C6}" created="2022-06-13T00:51:11.5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03125586" sldId="272"/>
      <ac:spMk id="7" creationId="{1B907D86-BCC3-4DCB-4B70-64041788F7FD}"/>
      <ac:txMk cp="0" len="5">
        <ac:context len="6" hash="3227484559"/>
      </ac:txMk>
    </ac:txMkLst>
    <p188:pos x="4010386" y="543617"/>
    <p188:txBody>
      <a:bodyPr/>
      <a:lstStyle/>
      <a:p>
        <a:r>
          <a:rPr lang="ja-JP" altLang="en-US"/>
          <a:t>テキストの色真っ黒ではない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8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0_2FDEB95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D507F2-22D3-2E29-9708-2F829C7D9574}"/>
              </a:ext>
            </a:extLst>
          </p:cNvPr>
          <p:cNvSpPr txBox="1"/>
          <p:nvPr/>
        </p:nvSpPr>
        <p:spPr>
          <a:xfrm>
            <a:off x="157593" y="168434"/>
            <a:ext cx="2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D5F3E7F-F163-F543-34FB-859E3C8D5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2" y="4671372"/>
            <a:ext cx="2301403" cy="24607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9CEB8A-35ED-65C1-09D5-D8660122C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5" y="4548843"/>
            <a:ext cx="1955270" cy="2244470"/>
          </a:xfrm>
          <a:prstGeom prst="rect">
            <a:avLst/>
          </a:prstGeom>
        </p:spPr>
      </p:pic>
      <p:pic>
        <p:nvPicPr>
          <p:cNvPr id="10" name="図 9" descr="傘 が含まれている画像&#10;&#10;自動的に生成された説明">
            <a:extLst>
              <a:ext uri="{FF2B5EF4-FFF2-40B4-BE49-F238E27FC236}">
                <a16:creationId xmlns:a16="http://schemas.microsoft.com/office/drawing/2014/main" id="{A84F2182-5456-3500-16D2-0A1705A28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7" y="4626019"/>
            <a:ext cx="2394259" cy="2394259"/>
          </a:xfrm>
          <a:prstGeom prst="rect">
            <a:avLst/>
          </a:prstGeom>
        </p:spPr>
      </p:pic>
      <p:pic>
        <p:nvPicPr>
          <p:cNvPr id="13" name="図 12" descr="スポーツゲーム, ペア, バッグ が含まれている画像&#10;&#10;自動的に生成された説明">
            <a:extLst>
              <a:ext uri="{FF2B5EF4-FFF2-40B4-BE49-F238E27FC236}">
                <a16:creationId xmlns:a16="http://schemas.microsoft.com/office/drawing/2014/main" id="{AF1A759E-CEAD-17EE-3B91-831B1A377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4" y="7502386"/>
            <a:ext cx="2414799" cy="2211447"/>
          </a:xfrm>
          <a:prstGeom prst="rect">
            <a:avLst/>
          </a:prstGeom>
        </p:spPr>
      </p:pic>
      <p:pic>
        <p:nvPicPr>
          <p:cNvPr id="16" name="図 1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123EC63-24C9-4CD1-5E78-09F53C6A6F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2" y="7757558"/>
            <a:ext cx="1955270" cy="1783420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選択なし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アイテム検索</a:t>
            </a:r>
            <a:r>
              <a:rPr kumimoji="1" lang="ja-JP" altLang="en-US" dirty="0"/>
              <a:t>結果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トップス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CC73C8-4218-8E48-52E9-EF223A6B5A3E}"/>
              </a:ext>
            </a:extLst>
          </p:cNvPr>
          <p:cNvSpPr/>
          <p:nvPr/>
        </p:nvSpPr>
        <p:spPr>
          <a:xfrm>
            <a:off x="3331926" y="376204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F9264B7-B4FD-D3CD-0FD9-1FE15825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02" y="4200225"/>
            <a:ext cx="1955270" cy="178342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A1AD492-EC63-6B2D-AF06-EAC1A5EC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" y="3780568"/>
            <a:ext cx="2622734" cy="2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774667" y="6782440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303044" y="718892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318778" y="755789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908189" y="8455950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318777" y="8820541"/>
            <a:ext cx="27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303044" y="9175668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784687" y="7358108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784687" y="861629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319183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EB526B-88A1-3512-8F76-005AAD10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8" y="6353956"/>
            <a:ext cx="1849228" cy="1849228"/>
          </a:xfrm>
          <a:prstGeom prst="rect">
            <a:avLst/>
          </a:prstGeom>
        </p:spPr>
      </p:pic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A9B862F8-4D6B-4EBF-2C3F-011A5FE6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6" y="8203112"/>
            <a:ext cx="1469692" cy="1438116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E011401-360C-402F-3D0D-2D15F49702EA}"/>
              </a:ext>
            </a:extLst>
          </p:cNvPr>
          <p:cNvSpPr/>
          <p:nvPr/>
        </p:nvSpPr>
        <p:spPr>
          <a:xfrm>
            <a:off x="1038620" y="9643002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8" y="7604777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7766212" y="7557248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7842105" y="922913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908A2-2DFD-25DA-CED3-04B30ED88A4A}"/>
              </a:ext>
            </a:extLst>
          </p:cNvPr>
          <p:cNvSpPr/>
          <p:nvPr/>
        </p:nvSpPr>
        <p:spPr>
          <a:xfrm>
            <a:off x="2989843" y="7006115"/>
            <a:ext cx="3494084" cy="4238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A13BEDC-848C-37B2-84B8-172842466237}"/>
              </a:ext>
            </a:extLst>
          </p:cNvPr>
          <p:cNvSpPr/>
          <p:nvPr/>
        </p:nvSpPr>
        <p:spPr>
          <a:xfrm>
            <a:off x="2865984" y="7616039"/>
            <a:ext cx="3494084" cy="400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199" y="6362934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944AD-7D24-991F-1870-6082823A6BDE}"/>
              </a:ext>
            </a:extLst>
          </p:cNvPr>
          <p:cNvSpPr/>
          <p:nvPr/>
        </p:nvSpPr>
        <p:spPr>
          <a:xfrm>
            <a:off x="2544698" y="7195852"/>
            <a:ext cx="2464200" cy="13124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3DCF55-687B-87E3-5711-88541CFDE156}"/>
              </a:ext>
            </a:extLst>
          </p:cNvPr>
          <p:cNvSpPr txBox="1"/>
          <p:nvPr/>
        </p:nvSpPr>
        <p:spPr>
          <a:xfrm>
            <a:off x="1600979" y="7127629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1931B1-FFC2-E384-9FFD-6A565AD6F993}"/>
              </a:ext>
            </a:extLst>
          </p:cNvPr>
          <p:cNvCxnSpPr>
            <a:cxnSpLocks/>
          </p:cNvCxnSpPr>
          <p:nvPr/>
        </p:nvCxnSpPr>
        <p:spPr>
          <a:xfrm flipH="1">
            <a:off x="4757928" y="8230577"/>
            <a:ext cx="229707" cy="228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8157C-1E60-6410-D3D4-C29E8E272EA2}"/>
              </a:ext>
            </a:extLst>
          </p:cNvPr>
          <p:cNvCxnSpPr>
            <a:cxnSpLocks/>
          </p:cNvCxnSpPr>
          <p:nvPr/>
        </p:nvCxnSpPr>
        <p:spPr>
          <a:xfrm flipH="1">
            <a:off x="4607644" y="8074985"/>
            <a:ext cx="300568" cy="32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E22EFD-BE08-90FF-408E-D5EF09FF3495}"/>
              </a:ext>
            </a:extLst>
          </p:cNvPr>
          <p:cNvSpPr/>
          <p:nvPr/>
        </p:nvSpPr>
        <p:spPr>
          <a:xfrm>
            <a:off x="2957846" y="6329300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ブランドを入力してください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D1FD48-8DA0-FBC9-37E2-DA32FF7C4F1E}"/>
              </a:ext>
            </a:extLst>
          </p:cNvPr>
          <p:cNvSpPr/>
          <p:nvPr/>
        </p:nvSpPr>
        <p:spPr>
          <a:xfrm>
            <a:off x="2602570" y="6751707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サイズを入力してください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31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5008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Add New Item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2864924" y="4298608"/>
            <a:ext cx="331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397826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400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アイテム登録成功画面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150918" y="2640104"/>
            <a:ext cx="546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Hurray!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Your</a:t>
            </a:r>
            <a:r>
              <a:rPr kumimoji="1" lang="ja-JP" altLang="en-US" dirty="0"/>
              <a:t> </a:t>
            </a:r>
            <a:r>
              <a:rPr kumimoji="1" lang="en-US" altLang="ja-JP" dirty="0"/>
              <a:t>Items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750150" y="4249303"/>
            <a:ext cx="24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登録しました</a:t>
            </a:r>
          </a:p>
        </p:txBody>
      </p:sp>
    </p:spTree>
    <p:extLst>
      <p:ext uri="{BB962C8B-B14F-4D97-AF65-F5344CB8AC3E}">
        <p14:creationId xmlns:p14="http://schemas.microsoft.com/office/powerpoint/2010/main" val="358339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41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197371" y="6107485"/>
            <a:ext cx="26047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Add</a:t>
            </a:r>
            <a:r>
              <a:rPr kumimoji="1" lang="ja-JP" altLang="en-US" dirty="0"/>
              <a:t> </a:t>
            </a:r>
            <a:r>
              <a:rPr kumimoji="1" lang="en-US" altLang="ja-JP" dirty="0"/>
              <a:t>New Outfit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2474296" y="4298608"/>
            <a:ext cx="39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314530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284346" y="4298608"/>
            <a:ext cx="24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8031255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400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コーディネート登録成功画面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150918" y="2640104"/>
            <a:ext cx="546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Hurray!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Your</a:t>
            </a:r>
            <a:r>
              <a:rPr kumimoji="1" lang="ja-JP" altLang="en-US" dirty="0"/>
              <a:t> </a:t>
            </a:r>
            <a:r>
              <a:rPr kumimoji="1" lang="en-US" altLang="ja-JP" dirty="0"/>
              <a:t>Outfits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750150" y="4249303"/>
            <a:ext cx="24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登録しました</a:t>
            </a:r>
          </a:p>
        </p:txBody>
      </p:sp>
    </p:spTree>
    <p:extLst>
      <p:ext uri="{BB962C8B-B14F-4D97-AF65-F5344CB8AC3E}">
        <p14:creationId xmlns:p14="http://schemas.microsoft.com/office/powerpoint/2010/main" val="34541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3927858"/>
            <a:ext cx="518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Add New Outfit</a:t>
            </a:r>
            <a:endParaRPr kumimoji="1" lang="ja-JP" altLang="en-US" sz="44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5307440"/>
            <a:ext cx="549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Segoe Print" panose="02000600000000000000" pitchFamily="2" charset="0"/>
              </a:rPr>
              <a:t>Add New Item</a:t>
            </a:r>
            <a:endParaRPr kumimoji="1" lang="ja-JP" altLang="en-US" sz="4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5B36B-6E7C-F461-341E-92BA495C6CDA}"/>
              </a:ext>
            </a:extLst>
          </p:cNvPr>
          <p:cNvSpPr txBox="1"/>
          <p:nvPr/>
        </p:nvSpPr>
        <p:spPr>
          <a:xfrm>
            <a:off x="841663" y="2548276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Items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新規登録成功画面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150918" y="2640104"/>
            <a:ext cx="546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Hurray!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750150" y="4249303"/>
            <a:ext cx="24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登録しました</a:t>
            </a:r>
          </a:p>
        </p:txBody>
      </p:sp>
    </p:spTree>
    <p:extLst>
      <p:ext uri="{BB962C8B-B14F-4D97-AF65-F5344CB8AC3E}">
        <p14:creationId xmlns:p14="http://schemas.microsoft.com/office/powerpoint/2010/main" val="269560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82281F-B064-7DCB-A03C-1C9F852AE82F}"/>
              </a:ext>
            </a:extLst>
          </p:cNvPr>
          <p:cNvSpPr txBox="1"/>
          <p:nvPr/>
        </p:nvSpPr>
        <p:spPr>
          <a:xfrm>
            <a:off x="157593" y="168434"/>
            <a:ext cx="2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284345" y="4298608"/>
            <a:ext cx="278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428611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492</Words>
  <Application>Microsoft Office PowerPoint</Application>
  <PresentationFormat>ユーザー設定</PresentationFormat>
  <Paragraphs>225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2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49</cp:revision>
  <dcterms:created xsi:type="dcterms:W3CDTF">2022-06-03T04:25:00Z</dcterms:created>
  <dcterms:modified xsi:type="dcterms:W3CDTF">2022-06-20T05:44:22Z</dcterms:modified>
</cp:coreProperties>
</file>