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3" r:id="rId2"/>
    <p:sldId id="264" r:id="rId3"/>
    <p:sldId id="256" r:id="rId4"/>
    <p:sldId id="259" r:id="rId5"/>
    <p:sldId id="267" r:id="rId6"/>
    <p:sldId id="270" r:id="rId7"/>
    <p:sldId id="266" r:id="rId8"/>
    <p:sldId id="268" r:id="rId9"/>
    <p:sldId id="271" r:id="rId10"/>
    <p:sldId id="260" r:id="rId11"/>
    <p:sldId id="265" r:id="rId12"/>
    <p:sldId id="261" r:id="rId13"/>
    <p:sldId id="262" r:id="rId14"/>
    <p:sldId id="269" r:id="rId15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D397-4B2E-4863-B492-618C1B904D44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8B43-A6BB-44CF-A94D-07C0FFF9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jp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12" Type="http://schemas.openxmlformats.org/officeDocument/2006/relationships/image" Target="../media/image5.jpg"/><Relationship Id="rId17" Type="http://schemas.openxmlformats.org/officeDocument/2006/relationships/image" Target="../media/image1.png"/><Relationship Id="rId2" Type="http://schemas.openxmlformats.org/officeDocument/2006/relationships/image" Target="../media/image11.jpg"/><Relationship Id="rId16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.jpeg"/><Relationship Id="rId5" Type="http://schemas.openxmlformats.org/officeDocument/2006/relationships/image" Target="../media/image14.png"/><Relationship Id="rId15" Type="http://schemas.openxmlformats.org/officeDocument/2006/relationships/image" Target="../media/image9.jpg"/><Relationship Id="rId10" Type="http://schemas.openxmlformats.org/officeDocument/2006/relationships/image" Target="../media/image18.png"/><Relationship Id="rId4" Type="http://schemas.openxmlformats.org/officeDocument/2006/relationships/image" Target="../media/image13.jpg"/><Relationship Id="rId9" Type="http://schemas.openxmlformats.org/officeDocument/2006/relationships/image" Target="../media/image17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774667" y="6782440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303044" y="718892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318778" y="755789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908189" y="8455950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318777" y="8820541"/>
            <a:ext cx="275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303044" y="9175668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784687" y="7358108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784687" y="861629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319183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86E5FA-8186-B8BE-8373-A67982E26E37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7" name="図 2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7E43DA-CD27-447E-907D-961089EE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AEB526B-88A1-3512-8F76-005AAD10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58" y="6353956"/>
            <a:ext cx="1849228" cy="1849228"/>
          </a:xfrm>
          <a:prstGeom prst="rect">
            <a:avLst/>
          </a:prstGeom>
        </p:spPr>
      </p:pic>
      <p:pic>
        <p:nvPicPr>
          <p:cNvPr id="28" name="図 27" descr="ダイアグラム&#10;&#10;自動的に生成された説明">
            <a:extLst>
              <a:ext uri="{FF2B5EF4-FFF2-40B4-BE49-F238E27FC236}">
                <a16:creationId xmlns:a16="http://schemas.microsoft.com/office/drawing/2014/main" id="{A9B862F8-4D6B-4EBF-2C3F-011A5FE6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26" y="8203112"/>
            <a:ext cx="1469692" cy="14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8" y="7604777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7766212" y="7557248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7842105" y="922913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9123CD-67BA-CB32-A0FB-9CC22902823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61D1A36-7E03-E9E1-A223-32CAA62D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5908A2-2DFD-25DA-CED3-04B30ED88A4A}"/>
              </a:ext>
            </a:extLst>
          </p:cNvPr>
          <p:cNvSpPr/>
          <p:nvPr/>
        </p:nvSpPr>
        <p:spPr>
          <a:xfrm>
            <a:off x="2989843" y="7006115"/>
            <a:ext cx="3494084" cy="42387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3"/>
                </a:solidFill>
              </a:rPr>
              <a:t>ブランドを入力してください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A13BEDC-848C-37B2-84B8-172842466237}"/>
              </a:ext>
            </a:extLst>
          </p:cNvPr>
          <p:cNvSpPr/>
          <p:nvPr/>
        </p:nvSpPr>
        <p:spPr>
          <a:xfrm>
            <a:off x="2865984" y="7616039"/>
            <a:ext cx="3494084" cy="4003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3"/>
                </a:solidFill>
              </a:rPr>
              <a:t>サイズを入力してください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19E6CF-9876-D653-FC77-AD06BDB476C4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6C7235A-21EA-CB6C-30F3-845BF26B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7944AD-7D24-991F-1870-6082823A6BDE}"/>
              </a:ext>
            </a:extLst>
          </p:cNvPr>
          <p:cNvSpPr/>
          <p:nvPr/>
        </p:nvSpPr>
        <p:spPr>
          <a:xfrm>
            <a:off x="2544698" y="7195852"/>
            <a:ext cx="2464200" cy="13124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3DCF55-687B-87E3-5711-88541CFDE156}"/>
              </a:ext>
            </a:extLst>
          </p:cNvPr>
          <p:cNvSpPr txBox="1"/>
          <p:nvPr/>
        </p:nvSpPr>
        <p:spPr>
          <a:xfrm>
            <a:off x="1600979" y="7127629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11931B1-FFC2-E384-9FFD-6A565AD6F993}"/>
              </a:ext>
            </a:extLst>
          </p:cNvPr>
          <p:cNvCxnSpPr>
            <a:cxnSpLocks/>
          </p:cNvCxnSpPr>
          <p:nvPr/>
        </p:nvCxnSpPr>
        <p:spPr>
          <a:xfrm flipH="1">
            <a:off x="4757928" y="8230577"/>
            <a:ext cx="229707" cy="2287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EE8157C-1E60-6410-D3D4-C29E8E272EA2}"/>
              </a:ext>
            </a:extLst>
          </p:cNvPr>
          <p:cNvCxnSpPr>
            <a:cxnSpLocks/>
          </p:cNvCxnSpPr>
          <p:nvPr/>
        </p:nvCxnSpPr>
        <p:spPr>
          <a:xfrm flipH="1">
            <a:off x="4607644" y="8074985"/>
            <a:ext cx="300568" cy="3235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495DFB-4E7C-67F4-A0B7-323113005A5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3" name="図 3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D2D59DD-B80C-3E04-3A53-C2A4BED6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FFF852-1F8A-80EA-928B-1877A48133BB}"/>
              </a:ext>
            </a:extLst>
          </p:cNvPr>
          <p:cNvSpPr txBox="1"/>
          <p:nvPr/>
        </p:nvSpPr>
        <p:spPr>
          <a:xfrm>
            <a:off x="841663" y="1168694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Outfits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1D379-E14E-753F-4B49-4506E9BF9AAD}"/>
              </a:ext>
            </a:extLst>
          </p:cNvPr>
          <p:cNvSpPr txBox="1"/>
          <p:nvPr/>
        </p:nvSpPr>
        <p:spPr>
          <a:xfrm>
            <a:off x="841663" y="3927858"/>
            <a:ext cx="5185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Add New Outfits</a:t>
            </a:r>
            <a:endParaRPr kumimoji="1" lang="ja-JP" altLang="en-US" sz="44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549AC-63CF-1F5F-C086-5C8AF697BE0F}"/>
              </a:ext>
            </a:extLst>
          </p:cNvPr>
          <p:cNvSpPr txBox="1"/>
          <p:nvPr/>
        </p:nvSpPr>
        <p:spPr>
          <a:xfrm>
            <a:off x="841663" y="5307440"/>
            <a:ext cx="549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Segoe Print" panose="02000600000000000000" pitchFamily="2" charset="0"/>
              </a:rPr>
              <a:t>Add New Items</a:t>
            </a:r>
            <a:endParaRPr kumimoji="1" lang="ja-JP" altLang="en-US" sz="48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3BD78-CB1A-CC99-10B6-8F78DC9C3031}"/>
              </a:ext>
            </a:extLst>
          </p:cNvPr>
          <p:cNvSpPr txBox="1"/>
          <p:nvPr/>
        </p:nvSpPr>
        <p:spPr>
          <a:xfrm>
            <a:off x="125196" y="18922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ハンバーガーメニュー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46D2D3-3A7A-3A4A-E951-B453020C02C5}"/>
              </a:ext>
            </a:extLst>
          </p:cNvPr>
          <p:cNvSpPr txBox="1"/>
          <p:nvPr/>
        </p:nvSpPr>
        <p:spPr>
          <a:xfrm>
            <a:off x="245449" y="63631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65B36B-6E7C-F461-341E-92BA495C6CDA}"/>
              </a:ext>
            </a:extLst>
          </p:cNvPr>
          <p:cNvSpPr txBox="1"/>
          <p:nvPr/>
        </p:nvSpPr>
        <p:spPr>
          <a:xfrm>
            <a:off x="841663" y="2548276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Items</a:t>
            </a:r>
          </a:p>
        </p:txBody>
      </p:sp>
    </p:spTree>
    <p:extLst>
      <p:ext uri="{BB962C8B-B14F-4D97-AF65-F5344CB8AC3E}">
        <p14:creationId xmlns:p14="http://schemas.microsoft.com/office/powerpoint/2010/main" val="18675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1D88DD-D8A3-7B1B-3603-6CDF1CE15490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図 1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D6BE2E5-27BE-A591-7650-3FFAC062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74F1AD-1EA2-8A3C-CFFD-D581E60BFDD3}"/>
              </a:ext>
            </a:extLst>
          </p:cNvPr>
          <p:cNvSpPr txBox="1"/>
          <p:nvPr/>
        </p:nvSpPr>
        <p:spPr>
          <a:xfrm>
            <a:off x="7421581" y="5935309"/>
            <a:ext cx="923330" cy="3551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800" dirty="0">
                <a:latin typeface="Segoe Print" panose="02000600000000000000" pitchFamily="2" charset="0"/>
              </a:rPr>
              <a:t>BUSINESS</a:t>
            </a:r>
            <a:endParaRPr kumimoji="1" lang="ja-JP" altLang="en-US" sz="4800" dirty="0">
              <a:latin typeface="Segoe Print" panose="02000600000000000000" pitchFamily="2" charset="0"/>
            </a:endParaRP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B24D5E4-0DA1-96CF-ACA9-85CE4C2E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0559A7-CACC-53EA-23BA-B7688FEE52D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3" name="図 5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0875954-CD9C-D619-F796-76CA9EA466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71817B-C8F9-3E50-1402-B936B091A2EB}"/>
              </a:ext>
            </a:extLst>
          </p:cNvPr>
          <p:cNvSpPr/>
          <p:nvPr/>
        </p:nvSpPr>
        <p:spPr>
          <a:xfrm>
            <a:off x="2507065" y="5864670"/>
            <a:ext cx="4270110" cy="5420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27F9E2A6-434F-E634-1AF0-4E720155F118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F9A42-576E-5DB0-4DFC-6D77972917C6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0B81158-E0E8-3027-9ECD-ABE6A49A9D9C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コーディネート検索結果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6127516" y="3726678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3085820" y="3731954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3747009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82" y="3792808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3817693"/>
            <a:ext cx="1751468" cy="2581341"/>
          </a:xfrm>
          <a:prstGeom prst="rect">
            <a:avLst/>
          </a:prstGeom>
        </p:spPr>
      </p:pic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ビジネス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68F1872-E7CC-5C92-19FD-E792B72D100A}"/>
              </a:ext>
            </a:extLst>
          </p:cNvPr>
          <p:cNvSpPr/>
          <p:nvPr/>
        </p:nvSpPr>
        <p:spPr>
          <a:xfrm>
            <a:off x="2288014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春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-32584" y="9833418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アイテム一覧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FFBC51-DCA0-892F-314B-ECE1F9006C95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8" name="図 5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6BFC16-9576-0F60-9190-2D1B2E40A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D5F3E7F-F163-F543-34FB-859E3C8D5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2" y="4671372"/>
            <a:ext cx="2301403" cy="24607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99CEB8A-35ED-65C1-09D5-D8660122C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5" y="4548843"/>
            <a:ext cx="1955270" cy="2244470"/>
          </a:xfrm>
          <a:prstGeom prst="rect">
            <a:avLst/>
          </a:prstGeom>
        </p:spPr>
      </p:pic>
      <p:pic>
        <p:nvPicPr>
          <p:cNvPr id="10" name="図 9" descr="傘 が含まれている画像&#10;&#10;自動的に生成された説明">
            <a:extLst>
              <a:ext uri="{FF2B5EF4-FFF2-40B4-BE49-F238E27FC236}">
                <a16:creationId xmlns:a16="http://schemas.microsoft.com/office/drawing/2014/main" id="{A84F2182-5456-3500-16D2-0A1705A28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7" y="4626019"/>
            <a:ext cx="2394259" cy="2394259"/>
          </a:xfrm>
          <a:prstGeom prst="rect">
            <a:avLst/>
          </a:prstGeom>
        </p:spPr>
      </p:pic>
      <p:pic>
        <p:nvPicPr>
          <p:cNvPr id="13" name="図 12" descr="スポーツゲーム, ペア, バッグ が含まれている画像&#10;&#10;自動的に生成された説明">
            <a:extLst>
              <a:ext uri="{FF2B5EF4-FFF2-40B4-BE49-F238E27FC236}">
                <a16:creationId xmlns:a16="http://schemas.microsoft.com/office/drawing/2014/main" id="{AF1A759E-CEAD-17EE-3B91-831B1A3775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4" y="7502386"/>
            <a:ext cx="2414799" cy="2211447"/>
          </a:xfrm>
          <a:prstGeom prst="rect">
            <a:avLst/>
          </a:prstGeom>
        </p:spPr>
      </p:pic>
      <p:pic>
        <p:nvPicPr>
          <p:cNvPr id="16" name="図 1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F123EC63-24C9-4CD1-5E78-09F53C6A6F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92" y="7757558"/>
            <a:ext cx="1955270" cy="1783420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387252"/>
            <a:ext cx="8999538" cy="554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0" y="8215558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497257" y="870966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06279" y="8698043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選択なし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38185" y="8959653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41AD333-F090-343C-2ABE-58C3351D29A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9" name="図 5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0D1F4A94-EBAE-D171-122E-256C4ABA02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5FB51640-B5E9-95CB-F900-F09F7D15BFF3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3122F70-6540-842B-C2FE-A3D9E1F927EE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405D7F-C0F3-22D1-9C8E-F6E813EA7D8D}"/>
              </a:ext>
            </a:extLst>
          </p:cNvPr>
          <p:cNvSpPr txBox="1"/>
          <p:nvPr/>
        </p:nvSpPr>
        <p:spPr>
          <a:xfrm>
            <a:off x="694684" y="6665960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トップス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71C13C7-3684-BB30-E3FC-62CEC7409553}"/>
              </a:ext>
            </a:extLst>
          </p:cNvPr>
          <p:cNvSpPr txBox="1"/>
          <p:nvPr/>
        </p:nvSpPr>
        <p:spPr>
          <a:xfrm>
            <a:off x="5541984" y="667186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パンツ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4D531A-5ED0-B568-39EB-C24505CF720C}"/>
              </a:ext>
            </a:extLst>
          </p:cNvPr>
          <p:cNvSpPr txBox="1"/>
          <p:nvPr/>
        </p:nvSpPr>
        <p:spPr>
          <a:xfrm>
            <a:off x="745089" y="7401831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ワンピース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620CC9-3EDA-BC81-8266-D887116D2A6B}"/>
              </a:ext>
            </a:extLst>
          </p:cNvPr>
          <p:cNvSpPr txBox="1"/>
          <p:nvPr/>
        </p:nvSpPr>
        <p:spPr>
          <a:xfrm>
            <a:off x="7586308" y="668215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スカート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350C29A-077C-70A5-A04B-15665C6A3110}"/>
              </a:ext>
            </a:extLst>
          </p:cNvPr>
          <p:cNvSpPr txBox="1"/>
          <p:nvPr/>
        </p:nvSpPr>
        <p:spPr>
          <a:xfrm>
            <a:off x="5591610" y="7418795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小物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5CC74D5-80C9-05D6-6F16-481C26233AF8}"/>
              </a:ext>
            </a:extLst>
          </p:cNvPr>
          <p:cNvSpPr txBox="1"/>
          <p:nvPr/>
        </p:nvSpPr>
        <p:spPr>
          <a:xfrm>
            <a:off x="3193851" y="7387409"/>
            <a:ext cx="157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シューズ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7BD588F-278A-C69B-B46B-B1E468412B44}"/>
              </a:ext>
            </a:extLst>
          </p:cNvPr>
          <p:cNvSpPr txBox="1"/>
          <p:nvPr/>
        </p:nvSpPr>
        <p:spPr>
          <a:xfrm>
            <a:off x="3142576" y="666388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アウター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17D7A-3C92-A324-020E-6140D0FAC8B1}"/>
              </a:ext>
            </a:extLst>
          </p:cNvPr>
          <p:cNvSpPr txBox="1"/>
          <p:nvPr/>
        </p:nvSpPr>
        <p:spPr>
          <a:xfrm>
            <a:off x="464964" y="669548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B717777-AB26-8861-33C0-6AFA6191486C}"/>
              </a:ext>
            </a:extLst>
          </p:cNvPr>
          <p:cNvSpPr txBox="1"/>
          <p:nvPr/>
        </p:nvSpPr>
        <p:spPr>
          <a:xfrm>
            <a:off x="450566" y="7387988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1C748A2-8518-F37F-82A7-75D7DE4EBC21}"/>
              </a:ext>
            </a:extLst>
          </p:cNvPr>
          <p:cNvSpPr txBox="1"/>
          <p:nvPr/>
        </p:nvSpPr>
        <p:spPr>
          <a:xfrm>
            <a:off x="2827008" y="739549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36177D2-74A9-C56B-F95D-5C011DA799E7}"/>
              </a:ext>
            </a:extLst>
          </p:cNvPr>
          <p:cNvSpPr txBox="1"/>
          <p:nvPr/>
        </p:nvSpPr>
        <p:spPr>
          <a:xfrm>
            <a:off x="5285252" y="7462142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8A08333-F51E-311F-60CA-8B782DD1FD29}"/>
              </a:ext>
            </a:extLst>
          </p:cNvPr>
          <p:cNvSpPr txBox="1"/>
          <p:nvPr/>
        </p:nvSpPr>
        <p:spPr>
          <a:xfrm>
            <a:off x="2832690" y="66779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3D13C64-1E16-E342-9366-7A2405F24E54}"/>
              </a:ext>
            </a:extLst>
          </p:cNvPr>
          <p:cNvSpPr txBox="1"/>
          <p:nvPr/>
        </p:nvSpPr>
        <p:spPr>
          <a:xfrm>
            <a:off x="5273525" y="66821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4790530-C668-EF4B-DD57-67533564F418}"/>
              </a:ext>
            </a:extLst>
          </p:cNvPr>
          <p:cNvSpPr txBox="1"/>
          <p:nvPr/>
        </p:nvSpPr>
        <p:spPr>
          <a:xfrm>
            <a:off x="7259929" y="670993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CC47431-14C0-70B5-6D69-42F68E5552A7}"/>
              </a:ext>
            </a:extLst>
          </p:cNvPr>
          <p:cNvSpPr txBox="1"/>
          <p:nvPr/>
        </p:nvSpPr>
        <p:spPr>
          <a:xfrm>
            <a:off x="445427" y="6611467"/>
            <a:ext cx="64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D5A83A-B3AB-0521-DF4C-E0B1CD4B1ECC}"/>
              </a:ext>
            </a:extLst>
          </p:cNvPr>
          <p:cNvSpPr txBox="1"/>
          <p:nvPr/>
        </p:nvSpPr>
        <p:spPr>
          <a:xfrm>
            <a:off x="3599177" y="5545728"/>
            <a:ext cx="31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カテゴリー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5D8858-D162-1A1B-13B1-259ACDAC616E}"/>
              </a:ext>
            </a:extLst>
          </p:cNvPr>
          <p:cNvSpPr/>
          <p:nvPr/>
        </p:nvSpPr>
        <p:spPr>
          <a:xfrm>
            <a:off x="3241251" y="5668436"/>
            <a:ext cx="2783382" cy="4021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9B2F7D-13B5-8DFD-CD79-973115B36F04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アイテム検索</a:t>
            </a:r>
            <a:r>
              <a:rPr kumimoji="1" lang="ja-JP" altLang="en-US" dirty="0"/>
              <a:t>結果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トップス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CC73C8-4218-8E48-52E9-EF223A6B5A3E}"/>
              </a:ext>
            </a:extLst>
          </p:cNvPr>
          <p:cNvSpPr/>
          <p:nvPr/>
        </p:nvSpPr>
        <p:spPr>
          <a:xfrm>
            <a:off x="3331926" y="376204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F9264B7-B4FD-D3CD-0FD9-1FE15825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02" y="4200225"/>
            <a:ext cx="1955270" cy="178342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A1AD492-EC63-6B2D-AF06-EAC1A5ECA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1" y="3780568"/>
            <a:ext cx="2622734" cy="26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331</Words>
  <Application>Microsoft Office PowerPoint</Application>
  <PresentationFormat>ユーザー設定</PresentationFormat>
  <Paragraphs>171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HGPｺﾞｼｯｸM</vt:lpstr>
      <vt:lpstr>HGP創英角ﾎﾟｯﾌﾟ体</vt:lpstr>
      <vt:lpstr>HGｺﾞｼｯｸE</vt:lpstr>
      <vt:lpstr>HG創英角ﾎﾟｯﾌﾟ体</vt:lpstr>
      <vt:lpstr>游ゴシック</vt:lpstr>
      <vt:lpstr>Arial</vt:lpstr>
      <vt:lpstr>Calibri</vt:lpstr>
      <vt:lpstr>Calibri Light</vt:lpstr>
      <vt:lpstr>Castellar</vt:lpstr>
      <vt:lpstr>Segoe Print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40</cp:revision>
  <dcterms:created xsi:type="dcterms:W3CDTF">2022-06-03T04:25:00Z</dcterms:created>
  <dcterms:modified xsi:type="dcterms:W3CDTF">2022-06-10T02:43:48Z</dcterms:modified>
</cp:coreProperties>
</file>