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7" r:id="rId6"/>
    <p:sldId id="266" r:id="rId7"/>
    <p:sldId id="268" r:id="rId8"/>
    <p:sldId id="260" r:id="rId9"/>
    <p:sldId id="265" r:id="rId10"/>
    <p:sldId id="261" r:id="rId11"/>
    <p:sldId id="262" r:id="rId12"/>
    <p:sldId id="269" r:id="rId13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595452"/>
            <a:ext cx="325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Search/Chart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1971693"/>
            <a:ext cx="41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Outfits Registration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94123" y="3347934"/>
            <a:ext cx="44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Items Registration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4A6F06-3128-80D7-9A51-C25B19F38519}"/>
              </a:ext>
            </a:extLst>
          </p:cNvPr>
          <p:cNvSpPr txBox="1"/>
          <p:nvPr/>
        </p:nvSpPr>
        <p:spPr>
          <a:xfrm>
            <a:off x="894123" y="1225028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検索一覧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445E1F-60A1-C20A-0F66-E1588C94B344}"/>
              </a:ext>
            </a:extLst>
          </p:cNvPr>
          <p:cNvSpPr txBox="1"/>
          <p:nvPr/>
        </p:nvSpPr>
        <p:spPr>
          <a:xfrm>
            <a:off x="841663" y="2539331"/>
            <a:ext cx="27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コーディネート登録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418538-0980-B039-9100-83A46FE98387}"/>
              </a:ext>
            </a:extLst>
          </p:cNvPr>
          <p:cNvSpPr txBox="1"/>
          <p:nvPr/>
        </p:nvSpPr>
        <p:spPr>
          <a:xfrm>
            <a:off x="894123" y="3956903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アイテム登録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5C7CEC-45F0-FD5C-AF91-1797898D40C8}"/>
              </a:ext>
            </a:extLst>
          </p:cNvPr>
          <p:cNvSpPr/>
          <p:nvPr/>
        </p:nvSpPr>
        <p:spPr>
          <a:xfrm>
            <a:off x="2169423" y="5959484"/>
            <a:ext cx="493115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フリーワード検索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アイテム一蘭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485864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143933" y="7508977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17B6F5-04C1-B4A6-4118-6657F0CBDC34}"/>
              </a:ext>
            </a:extLst>
          </p:cNvPr>
          <p:cNvSpPr/>
          <p:nvPr/>
        </p:nvSpPr>
        <p:spPr>
          <a:xfrm>
            <a:off x="2475819" y="581307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518050" y="8044308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0D5B40-4F2A-7F0D-382A-4255D360F631}"/>
              </a:ext>
            </a:extLst>
          </p:cNvPr>
          <p:cNvSpPr txBox="1"/>
          <p:nvPr/>
        </p:nvSpPr>
        <p:spPr>
          <a:xfrm>
            <a:off x="2568572" y="5800079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カテゴリー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27072" y="8032691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58978" y="8294301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2DA6A1F0-4BBF-11FA-B272-D2C85E8418EA}"/>
              </a:ext>
            </a:extLst>
          </p:cNvPr>
          <p:cNvSpPr/>
          <p:nvPr/>
        </p:nvSpPr>
        <p:spPr>
          <a:xfrm rot="10800000">
            <a:off x="6458978" y="6015846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239</Words>
  <Application>Microsoft Office PowerPoint</Application>
  <PresentationFormat>ユーザー設定</PresentationFormat>
  <Paragraphs>139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HGPｺﾞｼｯｸM</vt:lpstr>
      <vt:lpstr>HGP創英角ﾎﾟｯﾌﾟ体</vt:lpstr>
      <vt:lpstr>Arial</vt:lpstr>
      <vt:lpstr>Brush Script MT</vt:lpstr>
      <vt:lpstr>Calibri</vt:lpstr>
      <vt:lpstr>Calibri Light</vt:lpstr>
      <vt:lpstr>Castellar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27</cp:revision>
  <dcterms:created xsi:type="dcterms:W3CDTF">2022-06-03T04:25:00Z</dcterms:created>
  <dcterms:modified xsi:type="dcterms:W3CDTF">2022-06-09T02:54:19Z</dcterms:modified>
</cp:coreProperties>
</file>