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64" r:id="rId3"/>
    <p:sldId id="256" r:id="rId4"/>
    <p:sldId id="259" r:id="rId5"/>
    <p:sldId id="267" r:id="rId6"/>
    <p:sldId id="266" r:id="rId7"/>
    <p:sldId id="260" r:id="rId8"/>
    <p:sldId id="265" r:id="rId9"/>
    <p:sldId id="261" r:id="rId10"/>
    <p:sldId id="262" r:id="rId11"/>
  </p:sldIdLst>
  <p:sldSz cx="8999538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A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21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767462"/>
            <a:ext cx="7649607" cy="3759917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5672376"/>
            <a:ext cx="6749654" cy="2607442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33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25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574987"/>
            <a:ext cx="1940525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574987"/>
            <a:ext cx="5709082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91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1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692444"/>
            <a:ext cx="7762102" cy="4492401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7227345"/>
            <a:ext cx="7762102" cy="236244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85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874937"/>
            <a:ext cx="3824804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874937"/>
            <a:ext cx="3824804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72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574990"/>
            <a:ext cx="7762102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647443"/>
            <a:ext cx="3807226" cy="129747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944914"/>
            <a:ext cx="380722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647443"/>
            <a:ext cx="3825976" cy="129747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944914"/>
            <a:ext cx="382597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92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18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59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719984"/>
            <a:ext cx="2902585" cy="2519945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554968"/>
            <a:ext cx="4556016" cy="7674832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239929"/>
            <a:ext cx="2902585" cy="6002369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63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719984"/>
            <a:ext cx="2902585" cy="2519945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554968"/>
            <a:ext cx="4556016" cy="7674832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239929"/>
            <a:ext cx="2902585" cy="6002369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80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574990"/>
            <a:ext cx="776210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874937"/>
            <a:ext cx="776210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10009783"/>
            <a:ext cx="202489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7D4C0-8135-4EE7-A1BE-5A3D076F24A3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10009783"/>
            <a:ext cx="303734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10009783"/>
            <a:ext cx="202489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22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kumimoji="1"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kumimoji="1"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gif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gif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5.jp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12" Type="http://schemas.openxmlformats.org/officeDocument/2006/relationships/image" Target="../media/image4.jpg"/><Relationship Id="rId2" Type="http://schemas.openxmlformats.org/officeDocument/2006/relationships/image" Target="../media/image10.jpg"/><Relationship Id="rId16" Type="http://schemas.openxmlformats.org/officeDocument/2006/relationships/image" Target="../media/image9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11" Type="http://schemas.openxmlformats.org/officeDocument/2006/relationships/image" Target="../media/image1.jpeg"/><Relationship Id="rId5" Type="http://schemas.openxmlformats.org/officeDocument/2006/relationships/image" Target="../media/image13.png"/><Relationship Id="rId15" Type="http://schemas.openxmlformats.org/officeDocument/2006/relationships/image" Target="../media/image8.jpg"/><Relationship Id="rId10" Type="http://schemas.openxmlformats.org/officeDocument/2006/relationships/image" Target="../media/image18.png"/><Relationship Id="rId4" Type="http://schemas.openxmlformats.org/officeDocument/2006/relationships/image" Target="../media/image12.jpg"/><Relationship Id="rId9" Type="http://schemas.openxmlformats.org/officeDocument/2006/relationships/image" Target="../media/image17.png"/><Relationship Id="rId1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5" y="351195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53EF777-F43A-AE8E-3E68-FF8D0B1E95E6}"/>
              </a:ext>
            </a:extLst>
          </p:cNvPr>
          <p:cNvSpPr txBox="1"/>
          <p:nvPr/>
        </p:nvSpPr>
        <p:spPr>
          <a:xfrm>
            <a:off x="2317173" y="2444868"/>
            <a:ext cx="1496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ID</a:t>
            </a:r>
            <a:endParaRPr kumimoji="1" lang="ja-JP" altLang="en-US" sz="32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17DE614-2668-4FD1-5F26-D1DD180EFA82}"/>
              </a:ext>
            </a:extLst>
          </p:cNvPr>
          <p:cNvSpPr/>
          <p:nvPr/>
        </p:nvSpPr>
        <p:spPr>
          <a:xfrm>
            <a:off x="2743200" y="3008623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7D16592E-A0AD-9AE9-57EA-2D680034B0CF}"/>
              </a:ext>
            </a:extLst>
          </p:cNvPr>
          <p:cNvSpPr/>
          <p:nvPr/>
        </p:nvSpPr>
        <p:spPr>
          <a:xfrm>
            <a:off x="2743200" y="4343151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598DAE7-601C-2550-8691-0FE2E5EC0DFF}"/>
              </a:ext>
            </a:extLst>
          </p:cNvPr>
          <p:cNvSpPr txBox="1"/>
          <p:nvPr/>
        </p:nvSpPr>
        <p:spPr>
          <a:xfrm>
            <a:off x="2314897" y="3699598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Password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933F7E-33CC-41E2-3CEA-9E51BDD56D4F}"/>
              </a:ext>
            </a:extLst>
          </p:cNvPr>
          <p:cNvSpPr txBox="1"/>
          <p:nvPr/>
        </p:nvSpPr>
        <p:spPr>
          <a:xfrm>
            <a:off x="3813464" y="2004223"/>
            <a:ext cx="234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新規登録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4C68457-15C8-AAFA-FC70-313F7E822353}"/>
              </a:ext>
            </a:extLst>
          </p:cNvPr>
          <p:cNvSpPr/>
          <p:nvPr/>
        </p:nvSpPr>
        <p:spPr>
          <a:xfrm>
            <a:off x="2743200" y="4984094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bg2">
                    <a:lumMod val="75000"/>
                  </a:schemeClr>
                </a:solidFill>
              </a:rPr>
              <a:t>確認のため再度入力してください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CE812D0-785E-06E2-0634-C3F49B07DC5D}"/>
              </a:ext>
            </a:extLst>
          </p:cNvPr>
          <p:cNvSpPr/>
          <p:nvPr/>
        </p:nvSpPr>
        <p:spPr>
          <a:xfrm>
            <a:off x="5756564" y="5756564"/>
            <a:ext cx="852054" cy="3532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登録</a:t>
            </a:r>
          </a:p>
        </p:txBody>
      </p:sp>
    </p:spTree>
    <p:extLst>
      <p:ext uri="{BB962C8B-B14F-4D97-AF65-F5344CB8AC3E}">
        <p14:creationId xmlns:p14="http://schemas.microsoft.com/office/powerpoint/2010/main" val="3695770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5" y="351195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257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コーディネート登録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A330D31-8ABD-0449-A2DB-440BC3EDA956}"/>
              </a:ext>
            </a:extLst>
          </p:cNvPr>
          <p:cNvSpPr/>
          <p:nvPr/>
        </p:nvSpPr>
        <p:spPr>
          <a:xfrm>
            <a:off x="1517073" y="2057400"/>
            <a:ext cx="6276109" cy="3491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90F8DC1-09DE-CBCE-A4E0-364DAA187313}"/>
              </a:ext>
            </a:extLst>
          </p:cNvPr>
          <p:cNvCxnSpPr/>
          <p:nvPr/>
        </p:nvCxnSpPr>
        <p:spPr>
          <a:xfrm>
            <a:off x="0" y="6005945"/>
            <a:ext cx="907278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25539A3-36A4-2CA1-D5CC-0D9C6D21A0AB}"/>
              </a:ext>
            </a:extLst>
          </p:cNvPr>
          <p:cNvSpPr/>
          <p:nvPr/>
        </p:nvSpPr>
        <p:spPr>
          <a:xfrm>
            <a:off x="737755" y="7670849"/>
            <a:ext cx="207818" cy="1870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+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570ECC3-1F92-E88E-C1E7-804116542E13}"/>
              </a:ext>
            </a:extLst>
          </p:cNvPr>
          <p:cNvSpPr txBox="1"/>
          <p:nvPr/>
        </p:nvSpPr>
        <p:spPr>
          <a:xfrm>
            <a:off x="2888673" y="3618405"/>
            <a:ext cx="378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画像をアップロードしてください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A2E05702-0020-D0D0-17D3-1F9709DEFAFA}"/>
              </a:ext>
            </a:extLst>
          </p:cNvPr>
          <p:cNvSpPr/>
          <p:nvPr/>
        </p:nvSpPr>
        <p:spPr>
          <a:xfrm>
            <a:off x="737755" y="6276110"/>
            <a:ext cx="1718663" cy="3693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季節</a:t>
            </a:r>
          </a:p>
        </p:txBody>
      </p:sp>
      <p:sp>
        <p:nvSpPr>
          <p:cNvPr id="24" name="二等辺三角形 23">
            <a:extLst>
              <a:ext uri="{FF2B5EF4-FFF2-40B4-BE49-F238E27FC236}">
                <a16:creationId xmlns:a16="http://schemas.microsoft.com/office/drawing/2014/main" id="{E4BCC94E-8E9A-375D-78BA-B52A71C449FE}"/>
              </a:ext>
            </a:extLst>
          </p:cNvPr>
          <p:cNvSpPr/>
          <p:nvPr/>
        </p:nvSpPr>
        <p:spPr>
          <a:xfrm rot="10800000">
            <a:off x="2077467" y="6373179"/>
            <a:ext cx="187037" cy="14547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2">
            <a:extLst>
              <a:ext uri="{FF2B5EF4-FFF2-40B4-BE49-F238E27FC236}">
                <a16:creationId xmlns:a16="http://schemas.microsoft.com/office/drawing/2014/main" id="{E0098B0A-5F8B-7271-07AE-DA30AD3FF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639500"/>
              </p:ext>
            </p:extLst>
          </p:nvPr>
        </p:nvGraphicFramePr>
        <p:xfrm>
          <a:off x="4685472" y="6271187"/>
          <a:ext cx="4067536" cy="35586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3768">
                  <a:extLst>
                    <a:ext uri="{9D8B030D-6E8A-4147-A177-3AD203B41FA5}">
                      <a16:colId xmlns:a16="http://schemas.microsoft.com/office/drawing/2014/main" val="3536318725"/>
                    </a:ext>
                  </a:extLst>
                </a:gridCol>
                <a:gridCol w="2033768">
                  <a:extLst>
                    <a:ext uri="{9D8B030D-6E8A-4147-A177-3AD203B41FA5}">
                      <a16:colId xmlns:a16="http://schemas.microsoft.com/office/drawing/2014/main" val="1285587764"/>
                    </a:ext>
                  </a:extLst>
                </a:gridCol>
              </a:tblGrid>
              <a:tr h="118948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873706"/>
                  </a:ext>
                </a:extLst>
              </a:tr>
              <a:tr h="116378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45132"/>
                  </a:ext>
                </a:extLst>
              </a:tr>
              <a:tr h="120534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95370"/>
                  </a:ext>
                </a:extLst>
              </a:tr>
            </a:tbl>
          </a:graphicData>
        </a:graphic>
      </p:graphicFrame>
      <p:sp>
        <p:nvSpPr>
          <p:cNvPr id="13" name="楕円 12">
            <a:extLst>
              <a:ext uri="{FF2B5EF4-FFF2-40B4-BE49-F238E27FC236}">
                <a16:creationId xmlns:a16="http://schemas.microsoft.com/office/drawing/2014/main" id="{8BA89A4A-33FD-6AE6-CC5F-4C4FB46AF8F7}"/>
              </a:ext>
            </a:extLst>
          </p:cNvPr>
          <p:cNvSpPr/>
          <p:nvPr/>
        </p:nvSpPr>
        <p:spPr>
          <a:xfrm>
            <a:off x="945573" y="6816436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FB7582B0-9BB3-0BBB-9A71-6569F01CF34A}"/>
              </a:ext>
            </a:extLst>
          </p:cNvPr>
          <p:cNvSpPr/>
          <p:nvPr/>
        </p:nvSpPr>
        <p:spPr>
          <a:xfrm>
            <a:off x="2526551" y="6816427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BC55C05-1D53-121F-451F-8288A6EA27A2}"/>
              </a:ext>
            </a:extLst>
          </p:cNvPr>
          <p:cNvSpPr txBox="1"/>
          <p:nvPr/>
        </p:nvSpPr>
        <p:spPr>
          <a:xfrm>
            <a:off x="1153391" y="6751973"/>
            <a:ext cx="121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ビジネス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A281FAE-7B48-D07F-58D1-66831CC1B51B}"/>
              </a:ext>
            </a:extLst>
          </p:cNvPr>
          <p:cNvSpPr txBox="1"/>
          <p:nvPr/>
        </p:nvSpPr>
        <p:spPr>
          <a:xfrm>
            <a:off x="2772490" y="6751973"/>
            <a:ext cx="195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プライベート</a:t>
            </a:r>
          </a:p>
        </p:txBody>
      </p:sp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93E6E970-BE15-68EA-F506-3301FAC23180}"/>
              </a:ext>
            </a:extLst>
          </p:cNvPr>
          <p:cNvSpPr/>
          <p:nvPr/>
        </p:nvSpPr>
        <p:spPr>
          <a:xfrm>
            <a:off x="1022865" y="6857982"/>
            <a:ext cx="103909" cy="121144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CB47C6C8-87E0-FABE-7A4A-0C70D780A2BF}"/>
              </a:ext>
            </a:extLst>
          </p:cNvPr>
          <p:cNvSpPr/>
          <p:nvPr/>
        </p:nvSpPr>
        <p:spPr>
          <a:xfrm>
            <a:off x="3462013" y="8041356"/>
            <a:ext cx="852054" cy="3532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登録</a:t>
            </a: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207CB987-AA26-36CB-75D0-026B494E139E}"/>
              </a:ext>
            </a:extLst>
          </p:cNvPr>
          <p:cNvSpPr/>
          <p:nvPr/>
        </p:nvSpPr>
        <p:spPr>
          <a:xfrm>
            <a:off x="945573" y="7348028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BD817-3801-AB8E-3F1A-BC469CD769BE}"/>
              </a:ext>
            </a:extLst>
          </p:cNvPr>
          <p:cNvSpPr txBox="1"/>
          <p:nvPr/>
        </p:nvSpPr>
        <p:spPr>
          <a:xfrm>
            <a:off x="1288952" y="7275057"/>
            <a:ext cx="195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兼用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5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5" y="351195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53EF777-F43A-AE8E-3E68-FF8D0B1E95E6}"/>
              </a:ext>
            </a:extLst>
          </p:cNvPr>
          <p:cNvSpPr txBox="1"/>
          <p:nvPr/>
        </p:nvSpPr>
        <p:spPr>
          <a:xfrm>
            <a:off x="1746683" y="2531569"/>
            <a:ext cx="1496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ID</a:t>
            </a:r>
            <a:endParaRPr kumimoji="1" lang="ja-JP" altLang="en-US" sz="32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17DE614-2668-4FD1-5F26-D1DD180EFA82}"/>
              </a:ext>
            </a:extLst>
          </p:cNvPr>
          <p:cNvSpPr/>
          <p:nvPr/>
        </p:nvSpPr>
        <p:spPr>
          <a:xfrm>
            <a:off x="2702140" y="2531569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B4B9965-B488-CFCD-B776-DA6240D0A67E}"/>
              </a:ext>
            </a:extLst>
          </p:cNvPr>
          <p:cNvSpPr/>
          <p:nvPr/>
        </p:nvSpPr>
        <p:spPr>
          <a:xfrm>
            <a:off x="2702141" y="3560249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9E79E07-48FC-0239-DECF-A3D9846D4B00}"/>
              </a:ext>
            </a:extLst>
          </p:cNvPr>
          <p:cNvSpPr txBox="1"/>
          <p:nvPr/>
        </p:nvSpPr>
        <p:spPr>
          <a:xfrm>
            <a:off x="666028" y="356661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Password</a:t>
            </a:r>
            <a:endParaRPr kumimoji="1" lang="ja-JP" altLang="en-US" sz="3200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183EFDA-1D13-A275-CFEF-657EDA0FB515}"/>
              </a:ext>
            </a:extLst>
          </p:cNvPr>
          <p:cNvCxnSpPr/>
          <p:nvPr/>
        </p:nvCxnSpPr>
        <p:spPr>
          <a:xfrm>
            <a:off x="0" y="5399881"/>
            <a:ext cx="899953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A342247-1554-2653-B9AF-0BF45B73BAF9}"/>
              </a:ext>
            </a:extLst>
          </p:cNvPr>
          <p:cNvSpPr txBox="1"/>
          <p:nvPr/>
        </p:nvSpPr>
        <p:spPr>
          <a:xfrm>
            <a:off x="3859588" y="5716815"/>
            <a:ext cx="128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>
                <a:solidFill>
                  <a:schemeClr val="accent1"/>
                </a:solidFill>
              </a:rPr>
              <a:t>新規登録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1E8D606-A614-DB37-B1E7-3C6382D34D5A}"/>
              </a:ext>
            </a:extLst>
          </p:cNvPr>
          <p:cNvSpPr txBox="1"/>
          <p:nvPr/>
        </p:nvSpPr>
        <p:spPr>
          <a:xfrm>
            <a:off x="3859588" y="1828800"/>
            <a:ext cx="1730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ログイン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9942550-0747-0E09-1EEA-CCF0DFE3E792}"/>
              </a:ext>
            </a:extLst>
          </p:cNvPr>
          <p:cNvSpPr/>
          <p:nvPr/>
        </p:nvSpPr>
        <p:spPr>
          <a:xfrm>
            <a:off x="5871368" y="4412284"/>
            <a:ext cx="1215232" cy="31174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</a:t>
            </a:r>
          </a:p>
        </p:txBody>
      </p:sp>
    </p:spTree>
    <p:extLst>
      <p:ext uri="{BB962C8B-B14F-4D97-AF65-F5344CB8AC3E}">
        <p14:creationId xmlns:p14="http://schemas.microsoft.com/office/powerpoint/2010/main" val="36204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8E7A5FE-FD65-8D8A-DECA-4B95437C82CB}"/>
              </a:ext>
            </a:extLst>
          </p:cNvPr>
          <p:cNvSpPr/>
          <p:nvPr/>
        </p:nvSpPr>
        <p:spPr>
          <a:xfrm>
            <a:off x="1497302" y="1980390"/>
            <a:ext cx="6004934" cy="7203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6C1D472C-CBF1-6A8B-8C66-9683DB8ED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5" y="2037582"/>
            <a:ext cx="5839690" cy="7146354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5" y="351195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0946743F-10C1-7E81-19BC-2203C246B8DD}"/>
              </a:ext>
            </a:extLst>
          </p:cNvPr>
          <p:cNvSpPr/>
          <p:nvPr/>
        </p:nvSpPr>
        <p:spPr>
          <a:xfrm>
            <a:off x="872836" y="730815"/>
            <a:ext cx="789709" cy="44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結合子 33">
            <a:extLst>
              <a:ext uri="{FF2B5EF4-FFF2-40B4-BE49-F238E27FC236}">
                <a16:creationId xmlns:a16="http://schemas.microsoft.com/office/drawing/2014/main" id="{3F373E19-01CB-D264-7927-95E06D225EDF}"/>
              </a:ext>
            </a:extLst>
          </p:cNvPr>
          <p:cNvSpPr/>
          <p:nvPr/>
        </p:nvSpPr>
        <p:spPr>
          <a:xfrm>
            <a:off x="1000648" y="785124"/>
            <a:ext cx="267042" cy="27016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48BCEC8-5503-C073-8247-F4FE13B9B58E}"/>
              </a:ext>
            </a:extLst>
          </p:cNvPr>
          <p:cNvSpPr txBox="1"/>
          <p:nvPr/>
        </p:nvSpPr>
        <p:spPr>
          <a:xfrm>
            <a:off x="6878780" y="4919646"/>
            <a:ext cx="12469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kumimoji="1" lang="ja-JP" altLang="en-US" sz="6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34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ホーム</a:t>
            </a:r>
          </a:p>
        </p:txBody>
      </p:sp>
    </p:spTree>
    <p:extLst>
      <p:ext uri="{BB962C8B-B14F-4D97-AF65-F5344CB8AC3E}">
        <p14:creationId xmlns:p14="http://schemas.microsoft.com/office/powerpoint/2010/main" val="74419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3" y="300167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34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検索一覧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3063758" y="1559094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1" y="1566279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6127517" y="155359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FC56A5-509A-2259-7AE1-D06CD38A7B3D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40BC223-3273-391B-10AD-C584EDE7B4CB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B521C5B-07BF-3CC7-490D-43CFB0CEDC2E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E3DBCE-F12E-4BDB-09A6-38329FCEFF78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91420E-28D5-EAB2-D261-891259EF6C21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A8A30B5-C754-03DC-50F0-E38642E49A32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リボン: 上に曲がる 2">
            <a:extLst>
              <a:ext uri="{FF2B5EF4-FFF2-40B4-BE49-F238E27FC236}">
                <a16:creationId xmlns:a16="http://schemas.microsoft.com/office/drawing/2014/main" id="{85CABAA5-656D-7248-9E8A-E8C8192F5DD5}"/>
              </a:ext>
            </a:extLst>
          </p:cNvPr>
          <p:cNvSpPr/>
          <p:nvPr/>
        </p:nvSpPr>
        <p:spPr>
          <a:xfrm>
            <a:off x="9216812" y="690395"/>
            <a:ext cx="4563883" cy="967242"/>
          </a:xfrm>
          <a:prstGeom prst="ribbon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accent2"/>
                </a:solidFill>
                <a:latin typeface="Brush Script MT" panose="03060802040406070304" pitchFamily="66" charset="0"/>
              </a:rPr>
              <a:t>LOGO</a:t>
            </a:r>
            <a:endParaRPr kumimoji="1" lang="ja-JP" altLang="en-US" sz="4000" dirty="0">
              <a:solidFill>
                <a:schemeClr val="accent2"/>
              </a:solidFill>
              <a:latin typeface="Brush Script MT" panose="03060802040406070304" pitchFamily="66" charset="0"/>
            </a:endParaRPr>
          </a:p>
        </p:txBody>
      </p:sp>
      <p:pic>
        <p:nvPicPr>
          <p:cNvPr id="5" name="図 4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B8CF4B80-695F-1E4D-03DC-C4F932B8F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4538380"/>
            <a:ext cx="2576945" cy="2576945"/>
          </a:xfrm>
          <a:prstGeom prst="rect">
            <a:avLst/>
          </a:prstGeom>
        </p:spPr>
      </p:pic>
      <p:pic>
        <p:nvPicPr>
          <p:cNvPr id="8" name="図 7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C923F918-03DB-E1B0-92A9-6A9BD4A86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41" y="1665931"/>
            <a:ext cx="1750458" cy="2590156"/>
          </a:xfrm>
          <a:prstGeom prst="rect">
            <a:avLst/>
          </a:prstGeom>
        </p:spPr>
      </p:pic>
      <p:pic>
        <p:nvPicPr>
          <p:cNvPr id="10" name="図 9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1FF5AAD1-5BFB-329E-4045-A922835A1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413" y="1620672"/>
            <a:ext cx="1751468" cy="2581341"/>
          </a:xfrm>
          <a:prstGeom prst="rect">
            <a:avLst/>
          </a:prstGeom>
        </p:spPr>
      </p:pic>
      <p:pic>
        <p:nvPicPr>
          <p:cNvPr id="12" name="図 11" descr="衣料, 人形, おもちゃ, コート が含まれている画像&#10;&#10;自動的に生成された説明">
            <a:extLst>
              <a:ext uri="{FF2B5EF4-FFF2-40B4-BE49-F238E27FC236}">
                <a16:creationId xmlns:a16="http://schemas.microsoft.com/office/drawing/2014/main" id="{9BB25639-A618-D1E1-3715-A35D77FA2C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1" y="4542760"/>
            <a:ext cx="1428350" cy="2609217"/>
          </a:xfrm>
          <a:prstGeom prst="rect">
            <a:avLst/>
          </a:prstGeom>
        </p:spPr>
      </p:pic>
      <p:pic>
        <p:nvPicPr>
          <p:cNvPr id="14" name="図 13" descr="下着姿の女性のイラスト&#10;&#10;低い精度で自動的に生成された説明">
            <a:extLst>
              <a:ext uri="{FF2B5EF4-FFF2-40B4-BE49-F238E27FC236}">
                <a16:creationId xmlns:a16="http://schemas.microsoft.com/office/drawing/2014/main" id="{4B4F0AA3-7EEA-1AE3-F756-BDFAA522B3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6" y="4480361"/>
            <a:ext cx="2620391" cy="2620391"/>
          </a:xfrm>
          <a:prstGeom prst="rect">
            <a:avLst/>
          </a:prstGeom>
        </p:spPr>
      </p:pic>
      <p:pic>
        <p:nvPicPr>
          <p:cNvPr id="16" name="図 15" descr="ダイアグラム&#10;&#10;自動的に生成された説明">
            <a:extLst>
              <a:ext uri="{FF2B5EF4-FFF2-40B4-BE49-F238E27FC236}">
                <a16:creationId xmlns:a16="http://schemas.microsoft.com/office/drawing/2014/main" id="{8E293AF1-EF64-67DE-8BF4-5467BA57C1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26" y="1698896"/>
            <a:ext cx="1805568" cy="2553732"/>
          </a:xfrm>
          <a:prstGeom prst="rect">
            <a:avLst/>
          </a:prstGeom>
        </p:spPr>
      </p:pic>
      <p:pic>
        <p:nvPicPr>
          <p:cNvPr id="18" name="図 17" descr="ダイアグラム&#10;&#10;自動的に生成された説明">
            <a:extLst>
              <a:ext uri="{FF2B5EF4-FFF2-40B4-BE49-F238E27FC236}">
                <a16:creationId xmlns:a16="http://schemas.microsoft.com/office/drawing/2014/main" id="{DBCAD46F-6F9D-9B45-C7A4-69B85E41C3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2" y="7439891"/>
            <a:ext cx="1735662" cy="2394259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0AFA4C0-D7B4-57CE-898E-4909491E99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07" y="7508977"/>
            <a:ext cx="1832427" cy="2223229"/>
          </a:xfrm>
          <a:prstGeom prst="rect">
            <a:avLst/>
          </a:prstGeom>
        </p:spPr>
      </p:pic>
      <p:pic>
        <p:nvPicPr>
          <p:cNvPr id="35" name="図 34" descr="女性, 立つ が含まれている画像&#10;&#10;自動的に生成された説明">
            <a:extLst>
              <a:ext uri="{FF2B5EF4-FFF2-40B4-BE49-F238E27FC236}">
                <a16:creationId xmlns:a16="http://schemas.microsoft.com/office/drawing/2014/main" id="{9F035BFD-AEFD-D30A-AA5D-C6EDC7EEFC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78" y="7429305"/>
            <a:ext cx="2271602" cy="2404113"/>
          </a:xfrm>
          <a:prstGeom prst="rect">
            <a:avLst/>
          </a:prstGeom>
        </p:spPr>
      </p:pic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1B5FAC98-2F04-EEC6-32CB-84333A3086AA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6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3" y="300167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232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コーディネート検索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3063758" y="1559094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1" y="1566279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6127517" y="155359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FC56A5-509A-2259-7AE1-D06CD38A7B3D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40BC223-3273-391B-10AD-C584EDE7B4CB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B521C5B-07BF-3CC7-490D-43CFB0CEDC2E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E3DBCE-F12E-4BDB-09A6-38329FCEFF78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91420E-28D5-EAB2-D261-891259EF6C21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A8A30B5-C754-03DC-50F0-E38642E49A32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B8CF4B80-695F-1E4D-03DC-C4F932B8F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4538380"/>
            <a:ext cx="2576945" cy="2576945"/>
          </a:xfrm>
          <a:prstGeom prst="rect">
            <a:avLst/>
          </a:prstGeom>
        </p:spPr>
      </p:pic>
      <p:pic>
        <p:nvPicPr>
          <p:cNvPr id="8" name="図 7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C923F918-03DB-E1B0-92A9-6A9BD4A86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41" y="1665931"/>
            <a:ext cx="1750458" cy="2590156"/>
          </a:xfrm>
          <a:prstGeom prst="rect">
            <a:avLst/>
          </a:prstGeom>
        </p:spPr>
      </p:pic>
      <p:pic>
        <p:nvPicPr>
          <p:cNvPr id="10" name="図 9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1FF5AAD1-5BFB-329E-4045-A922835A1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413" y="1620672"/>
            <a:ext cx="1751468" cy="2581341"/>
          </a:xfrm>
          <a:prstGeom prst="rect">
            <a:avLst/>
          </a:prstGeom>
        </p:spPr>
      </p:pic>
      <p:pic>
        <p:nvPicPr>
          <p:cNvPr id="12" name="図 11" descr="衣料, 人形, おもちゃ, コート が含まれている画像&#10;&#10;自動的に生成された説明">
            <a:extLst>
              <a:ext uri="{FF2B5EF4-FFF2-40B4-BE49-F238E27FC236}">
                <a16:creationId xmlns:a16="http://schemas.microsoft.com/office/drawing/2014/main" id="{9BB25639-A618-D1E1-3715-A35D77FA2C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1" y="4542760"/>
            <a:ext cx="1428350" cy="2609217"/>
          </a:xfrm>
          <a:prstGeom prst="rect">
            <a:avLst/>
          </a:prstGeom>
        </p:spPr>
      </p:pic>
      <p:pic>
        <p:nvPicPr>
          <p:cNvPr id="14" name="図 13" descr="下着姿の女性のイラスト&#10;&#10;低い精度で自動的に生成された説明">
            <a:extLst>
              <a:ext uri="{FF2B5EF4-FFF2-40B4-BE49-F238E27FC236}">
                <a16:creationId xmlns:a16="http://schemas.microsoft.com/office/drawing/2014/main" id="{4B4F0AA3-7EEA-1AE3-F756-BDFAA522B3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6" y="4480361"/>
            <a:ext cx="2620391" cy="2620391"/>
          </a:xfrm>
          <a:prstGeom prst="rect">
            <a:avLst/>
          </a:prstGeom>
        </p:spPr>
      </p:pic>
      <p:pic>
        <p:nvPicPr>
          <p:cNvPr id="16" name="図 15" descr="ダイアグラム&#10;&#10;自動的に生成された説明">
            <a:extLst>
              <a:ext uri="{FF2B5EF4-FFF2-40B4-BE49-F238E27FC236}">
                <a16:creationId xmlns:a16="http://schemas.microsoft.com/office/drawing/2014/main" id="{8E293AF1-EF64-67DE-8BF4-5467BA57C1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26" y="1698896"/>
            <a:ext cx="1805568" cy="2553732"/>
          </a:xfrm>
          <a:prstGeom prst="rect">
            <a:avLst/>
          </a:prstGeom>
        </p:spPr>
      </p:pic>
      <p:pic>
        <p:nvPicPr>
          <p:cNvPr id="18" name="図 17" descr="ダイアグラム&#10;&#10;自動的に生成された説明">
            <a:extLst>
              <a:ext uri="{FF2B5EF4-FFF2-40B4-BE49-F238E27FC236}">
                <a16:creationId xmlns:a16="http://schemas.microsoft.com/office/drawing/2014/main" id="{DBCAD46F-6F9D-9B45-C7A4-69B85E41C3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2" y="7439891"/>
            <a:ext cx="1735662" cy="2394259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0AFA4C0-D7B4-57CE-898E-4909491E99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07" y="7508977"/>
            <a:ext cx="1832427" cy="2223229"/>
          </a:xfrm>
          <a:prstGeom prst="rect">
            <a:avLst/>
          </a:prstGeom>
        </p:spPr>
      </p:pic>
      <p:pic>
        <p:nvPicPr>
          <p:cNvPr id="35" name="図 34" descr="女性, 立つ が含まれている画像&#10;&#10;自動的に生成された説明">
            <a:extLst>
              <a:ext uri="{FF2B5EF4-FFF2-40B4-BE49-F238E27FC236}">
                <a16:creationId xmlns:a16="http://schemas.microsoft.com/office/drawing/2014/main" id="{9F035BFD-AEFD-D30A-AA5D-C6EDC7EEFC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78" y="7429305"/>
            <a:ext cx="2271602" cy="2404113"/>
          </a:xfrm>
          <a:prstGeom prst="rect">
            <a:avLst/>
          </a:prstGeom>
        </p:spPr>
      </p:pic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1B5FAC98-2F04-EEC6-32CB-84333A3086AA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350B20-3228-23E5-0AC6-6613D18B7CF4}"/>
              </a:ext>
            </a:extLst>
          </p:cNvPr>
          <p:cNvSpPr/>
          <p:nvPr/>
        </p:nvSpPr>
        <p:spPr>
          <a:xfrm>
            <a:off x="0" y="4482109"/>
            <a:ext cx="8999538" cy="5380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1F4A972-9E9A-E961-6FF9-D6D7045A128F}"/>
              </a:ext>
            </a:extLst>
          </p:cNvPr>
          <p:cNvSpPr txBox="1"/>
          <p:nvPr/>
        </p:nvSpPr>
        <p:spPr>
          <a:xfrm>
            <a:off x="2359766" y="4595456"/>
            <a:ext cx="4740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2"/>
                </a:solidFill>
                <a:highlight>
                  <a:srgbClr val="008080"/>
                </a:highlight>
                <a:latin typeface="Castellar" panose="020A0402060406010301" pitchFamily="18" charset="0"/>
              </a:rPr>
              <a:t>Search Coordinate</a:t>
            </a:r>
            <a:endParaRPr kumimoji="1" lang="ja-JP" altLang="en-US" sz="2800" dirty="0">
              <a:solidFill>
                <a:schemeClr val="bg2"/>
              </a:solidFill>
              <a:highlight>
                <a:srgbClr val="008080"/>
              </a:highlight>
              <a:latin typeface="Castellar" panose="020A0402060406010301" pitchFamily="18" charset="0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A5C7CEC-45F0-FD5C-AF91-1797898D40C8}"/>
              </a:ext>
            </a:extLst>
          </p:cNvPr>
          <p:cNvSpPr/>
          <p:nvPr/>
        </p:nvSpPr>
        <p:spPr>
          <a:xfrm>
            <a:off x="2169423" y="5959484"/>
            <a:ext cx="4931156" cy="5232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フリーワード検索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AC4EB2A-B148-38FA-BBD4-FC4563E1295F}"/>
              </a:ext>
            </a:extLst>
          </p:cNvPr>
          <p:cNvCxnSpPr/>
          <p:nvPr/>
        </p:nvCxnSpPr>
        <p:spPr>
          <a:xfrm>
            <a:off x="0" y="6920345"/>
            <a:ext cx="890292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20463228-CA57-85F6-D93E-22272F75A700}"/>
              </a:ext>
            </a:extLst>
          </p:cNvPr>
          <p:cNvCxnSpPr/>
          <p:nvPr/>
        </p:nvCxnSpPr>
        <p:spPr>
          <a:xfrm>
            <a:off x="-48309" y="5399881"/>
            <a:ext cx="899953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C8BCF9B-C70E-6AB8-8BE3-62BB48B0D770}"/>
              </a:ext>
            </a:extLst>
          </p:cNvPr>
          <p:cNvCxnSpPr/>
          <p:nvPr/>
        </p:nvCxnSpPr>
        <p:spPr>
          <a:xfrm>
            <a:off x="0" y="8278090"/>
            <a:ext cx="890292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0600E76-D292-4709-B39B-6233DC1ECC67}"/>
              </a:ext>
            </a:extLst>
          </p:cNvPr>
          <p:cNvSpPr txBox="1"/>
          <p:nvPr/>
        </p:nvSpPr>
        <p:spPr>
          <a:xfrm>
            <a:off x="1098055" y="7403417"/>
            <a:ext cx="2176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ビジネス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95B44BD-B49A-66A2-66CE-D4BCB1ACA058}"/>
              </a:ext>
            </a:extLst>
          </p:cNvPr>
          <p:cNvSpPr txBox="1"/>
          <p:nvPr/>
        </p:nvSpPr>
        <p:spPr>
          <a:xfrm>
            <a:off x="4051673" y="7382478"/>
            <a:ext cx="227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プライベート</a:t>
            </a: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9B5E9602-9F2E-E6AB-E344-BF69EC0597CB}"/>
              </a:ext>
            </a:extLst>
          </p:cNvPr>
          <p:cNvSpPr/>
          <p:nvPr/>
        </p:nvSpPr>
        <p:spPr>
          <a:xfrm>
            <a:off x="798587" y="7571509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5781C03-4FBC-2555-CB5D-1FE9C6E5C972}"/>
              </a:ext>
            </a:extLst>
          </p:cNvPr>
          <p:cNvSpPr/>
          <p:nvPr/>
        </p:nvSpPr>
        <p:spPr>
          <a:xfrm>
            <a:off x="3680624" y="7565409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ローチャート: 結合子 43">
            <a:extLst>
              <a:ext uri="{FF2B5EF4-FFF2-40B4-BE49-F238E27FC236}">
                <a16:creationId xmlns:a16="http://schemas.microsoft.com/office/drawing/2014/main" id="{2D119ED2-0498-0FDD-1B9C-AB460AD51AC3}"/>
              </a:ext>
            </a:extLst>
          </p:cNvPr>
          <p:cNvSpPr/>
          <p:nvPr/>
        </p:nvSpPr>
        <p:spPr>
          <a:xfrm>
            <a:off x="858443" y="7609080"/>
            <a:ext cx="103909" cy="121144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F9DA288-95F3-CF8E-29D5-15EF4BAA1EC7}"/>
              </a:ext>
            </a:extLst>
          </p:cNvPr>
          <p:cNvSpPr txBox="1"/>
          <p:nvPr/>
        </p:nvSpPr>
        <p:spPr>
          <a:xfrm>
            <a:off x="1623222" y="8666594"/>
            <a:ext cx="123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春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D87D911-61E8-A663-C75D-964A3E991A0A}"/>
              </a:ext>
            </a:extLst>
          </p:cNvPr>
          <p:cNvSpPr txBox="1"/>
          <p:nvPr/>
        </p:nvSpPr>
        <p:spPr>
          <a:xfrm>
            <a:off x="3495926" y="8663759"/>
            <a:ext cx="123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夏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1A2A85B-F846-F7D9-2EF2-33403F41957F}"/>
              </a:ext>
            </a:extLst>
          </p:cNvPr>
          <p:cNvSpPr txBox="1"/>
          <p:nvPr/>
        </p:nvSpPr>
        <p:spPr>
          <a:xfrm>
            <a:off x="5210461" y="8630812"/>
            <a:ext cx="123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秋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F9E486C-5190-9505-D314-51DEA22F80DA}"/>
              </a:ext>
            </a:extLst>
          </p:cNvPr>
          <p:cNvSpPr txBox="1"/>
          <p:nvPr/>
        </p:nvSpPr>
        <p:spPr>
          <a:xfrm>
            <a:off x="6801648" y="8615636"/>
            <a:ext cx="123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冬</a:t>
            </a: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24C2A9C4-A00A-63FF-B2E8-BBE5052C0084}"/>
              </a:ext>
            </a:extLst>
          </p:cNvPr>
          <p:cNvSpPr/>
          <p:nvPr/>
        </p:nvSpPr>
        <p:spPr>
          <a:xfrm>
            <a:off x="6847794" y="7571509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C94B2CE-713F-C455-A168-B35CEF97E6EF}"/>
              </a:ext>
            </a:extLst>
          </p:cNvPr>
          <p:cNvSpPr txBox="1"/>
          <p:nvPr/>
        </p:nvSpPr>
        <p:spPr>
          <a:xfrm>
            <a:off x="7152465" y="7424581"/>
            <a:ext cx="159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兼用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7350303-3638-7518-C842-C830A4A3C739}"/>
              </a:ext>
            </a:extLst>
          </p:cNvPr>
          <p:cNvSpPr txBox="1"/>
          <p:nvPr/>
        </p:nvSpPr>
        <p:spPr>
          <a:xfrm>
            <a:off x="1204587" y="8709911"/>
            <a:ext cx="701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✓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F26A9E4-C948-9670-1DA0-21AB05618113}"/>
              </a:ext>
            </a:extLst>
          </p:cNvPr>
          <p:cNvSpPr txBox="1"/>
          <p:nvPr/>
        </p:nvSpPr>
        <p:spPr>
          <a:xfrm>
            <a:off x="1237647" y="8771819"/>
            <a:ext cx="20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849C96E-E263-4921-B1B8-A7D8EB860845}"/>
              </a:ext>
            </a:extLst>
          </p:cNvPr>
          <p:cNvSpPr txBox="1"/>
          <p:nvPr/>
        </p:nvSpPr>
        <p:spPr>
          <a:xfrm>
            <a:off x="3121268" y="8762782"/>
            <a:ext cx="20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CC44C51-304D-6B5D-1CC1-9135871755F6}"/>
              </a:ext>
            </a:extLst>
          </p:cNvPr>
          <p:cNvSpPr txBox="1"/>
          <p:nvPr/>
        </p:nvSpPr>
        <p:spPr>
          <a:xfrm>
            <a:off x="4783744" y="8748812"/>
            <a:ext cx="20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806596E-FEAE-94A4-80B9-44F47D67E0C3}"/>
              </a:ext>
            </a:extLst>
          </p:cNvPr>
          <p:cNvSpPr txBox="1"/>
          <p:nvPr/>
        </p:nvSpPr>
        <p:spPr>
          <a:xfrm>
            <a:off x="6372592" y="8711245"/>
            <a:ext cx="20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</p:spTree>
    <p:extLst>
      <p:ext uri="{BB962C8B-B14F-4D97-AF65-F5344CB8AC3E}">
        <p14:creationId xmlns:p14="http://schemas.microsoft.com/office/powerpoint/2010/main" val="78046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3" y="300167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76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アイテム検索</a:t>
            </a:r>
            <a:endParaRPr kumimoji="1"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3063758" y="1559094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1" y="1566279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6127517" y="155359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FC56A5-509A-2259-7AE1-D06CD38A7B3D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40BC223-3273-391B-10AD-C584EDE7B4CB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B521C5B-07BF-3CC7-490D-43CFB0CEDC2E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E3DBCE-F12E-4BDB-09A6-38329FCEFF78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91420E-28D5-EAB2-D261-891259EF6C21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A8A30B5-C754-03DC-50F0-E38642E49A32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8CF15A39-87D2-73C4-A852-6040725BD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9" y="1701953"/>
            <a:ext cx="2494100" cy="244051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120ACB6-6419-F367-E1A5-556F5D1DD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523" y="1620672"/>
            <a:ext cx="2622734" cy="2622734"/>
          </a:xfrm>
          <a:prstGeom prst="rect">
            <a:avLst/>
          </a:prstGeom>
        </p:spPr>
      </p:pic>
      <p:pic>
        <p:nvPicPr>
          <p:cNvPr id="15" name="図 14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CE3E1494-9218-1A50-B6CF-2BAF71774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1586288"/>
            <a:ext cx="2205585" cy="2605754"/>
          </a:xfrm>
          <a:prstGeom prst="rect">
            <a:avLst/>
          </a:prstGeom>
        </p:spPr>
      </p:pic>
      <p:pic>
        <p:nvPicPr>
          <p:cNvPr id="19" name="図 18" descr="バッグ が含まれている画像&#10;&#10;自動的に生成された説明">
            <a:extLst>
              <a:ext uri="{FF2B5EF4-FFF2-40B4-BE49-F238E27FC236}">
                <a16:creationId xmlns:a16="http://schemas.microsoft.com/office/drawing/2014/main" id="{16C614FD-A715-23FB-F80D-93205EA4D5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9" y="4802243"/>
            <a:ext cx="2633152" cy="2063733"/>
          </a:xfrm>
          <a:prstGeom prst="rect">
            <a:avLst/>
          </a:prstGeom>
        </p:spPr>
      </p:pic>
      <p:pic>
        <p:nvPicPr>
          <p:cNvPr id="33" name="図 32" descr="紫の布の上に置かれたネクタイ&#10;&#10;低い精度で自動的に生成された説明">
            <a:extLst>
              <a:ext uri="{FF2B5EF4-FFF2-40B4-BE49-F238E27FC236}">
                <a16:creationId xmlns:a16="http://schemas.microsoft.com/office/drawing/2014/main" id="{EE300016-77B8-BE34-D36D-782657D667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671" y="7528264"/>
            <a:ext cx="1417711" cy="2223229"/>
          </a:xfrm>
          <a:prstGeom prst="rect">
            <a:avLst/>
          </a:prstGeom>
        </p:spPr>
      </p:pic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1B5FAC98-2F04-EEC6-32CB-84333A3086AA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3926E668-A1A8-AFAB-9F37-CD6F22F80B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3" y="7944520"/>
            <a:ext cx="2239821" cy="150088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F5B84F8-C334-FEC2-36F9-7DACB07FF0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174" y="4538380"/>
            <a:ext cx="2016160" cy="2549381"/>
          </a:xfrm>
          <a:prstGeom prst="rect">
            <a:avLst/>
          </a:prstGeom>
        </p:spPr>
      </p:pic>
      <p:pic>
        <p:nvPicPr>
          <p:cNvPr id="43" name="図 42" descr="下着, シャツ が含まれている画像&#10;&#10;自動的に生成された説明">
            <a:extLst>
              <a:ext uri="{FF2B5EF4-FFF2-40B4-BE49-F238E27FC236}">
                <a16:creationId xmlns:a16="http://schemas.microsoft.com/office/drawing/2014/main" id="{B91BAD79-6FC5-5A55-C0F9-8CC146A262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996" y="4684936"/>
            <a:ext cx="2383290" cy="2383290"/>
          </a:xfrm>
          <a:prstGeom prst="rect">
            <a:avLst/>
          </a:prstGeom>
        </p:spPr>
      </p:pic>
      <p:pic>
        <p:nvPicPr>
          <p:cNvPr id="45" name="図 44" descr="ボトル, 光 が含まれている画像&#10;&#10;自動的に生成された説明">
            <a:extLst>
              <a:ext uri="{FF2B5EF4-FFF2-40B4-BE49-F238E27FC236}">
                <a16:creationId xmlns:a16="http://schemas.microsoft.com/office/drawing/2014/main" id="{83154676-F736-6C27-010B-F6B21C98AB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177" y="7308170"/>
            <a:ext cx="1992433" cy="2370146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E6C100C-BC24-3C03-5EA7-24986489A266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49B1641-D9E9-E608-134C-24DDBDA6DB35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56F4E42-77E3-AC6A-D379-BEB60AC70DF6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392A209-E7E8-9018-E51E-2299817EFF3A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D49C137-8E6A-5845-B3D0-95338367BC06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ACBEC94-FA70-5CAF-1041-FB7B8587A7EF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09323EFF-C10D-0469-8B93-BB0DF82654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4538380"/>
            <a:ext cx="2576945" cy="2576945"/>
          </a:xfrm>
          <a:prstGeom prst="rect">
            <a:avLst/>
          </a:prstGeom>
        </p:spPr>
      </p:pic>
      <p:pic>
        <p:nvPicPr>
          <p:cNvPr id="48" name="図 47" descr="衣料, 人形, おもちゃ, コート が含まれている画像&#10;&#10;自動的に生成された説明">
            <a:extLst>
              <a:ext uri="{FF2B5EF4-FFF2-40B4-BE49-F238E27FC236}">
                <a16:creationId xmlns:a16="http://schemas.microsoft.com/office/drawing/2014/main" id="{7B0298E8-3C33-86BE-D2AE-02CB42645F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1" y="4542760"/>
            <a:ext cx="1428350" cy="2609217"/>
          </a:xfrm>
          <a:prstGeom prst="rect">
            <a:avLst/>
          </a:prstGeom>
        </p:spPr>
      </p:pic>
      <p:pic>
        <p:nvPicPr>
          <p:cNvPr id="49" name="図 48" descr="下着姿の女性のイラスト&#10;&#10;低い精度で自動的に生成された説明">
            <a:extLst>
              <a:ext uri="{FF2B5EF4-FFF2-40B4-BE49-F238E27FC236}">
                <a16:creationId xmlns:a16="http://schemas.microsoft.com/office/drawing/2014/main" id="{732713AE-D979-646B-4289-FDD50B70E7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6" y="4480361"/>
            <a:ext cx="2620391" cy="2620391"/>
          </a:xfrm>
          <a:prstGeom prst="rect">
            <a:avLst/>
          </a:prstGeom>
        </p:spPr>
      </p:pic>
      <p:pic>
        <p:nvPicPr>
          <p:cNvPr id="51" name="図 50" descr="ダイアグラム&#10;&#10;自動的に生成された説明">
            <a:extLst>
              <a:ext uri="{FF2B5EF4-FFF2-40B4-BE49-F238E27FC236}">
                <a16:creationId xmlns:a16="http://schemas.microsoft.com/office/drawing/2014/main" id="{7E800B15-7E99-490D-EB89-56C87119197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2" y="7439891"/>
            <a:ext cx="1735662" cy="2394259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9796678F-36C7-67C7-B42F-90F30A1D65D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07" y="7508977"/>
            <a:ext cx="1832427" cy="2223229"/>
          </a:xfrm>
          <a:prstGeom prst="rect">
            <a:avLst/>
          </a:prstGeom>
        </p:spPr>
      </p:pic>
      <p:pic>
        <p:nvPicPr>
          <p:cNvPr id="54" name="図 53" descr="女性, 立つ が含まれている画像&#10;&#10;自動的に生成された説明">
            <a:extLst>
              <a:ext uri="{FF2B5EF4-FFF2-40B4-BE49-F238E27FC236}">
                <a16:creationId xmlns:a16="http://schemas.microsoft.com/office/drawing/2014/main" id="{91B395ED-5D7A-6B89-34A3-6F94B745A3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78" y="7429305"/>
            <a:ext cx="2271602" cy="2404113"/>
          </a:xfrm>
          <a:prstGeom prst="rect">
            <a:avLst/>
          </a:prstGeom>
        </p:spPr>
      </p:pic>
      <p:sp>
        <p:nvSpPr>
          <p:cNvPr id="55" name="フローチャート: 結合子 54">
            <a:extLst>
              <a:ext uri="{FF2B5EF4-FFF2-40B4-BE49-F238E27FC236}">
                <a16:creationId xmlns:a16="http://schemas.microsoft.com/office/drawing/2014/main" id="{3985BFBC-1EBE-6E05-A501-645BA36157B1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BF6BEDFA-5528-4633-D26C-FA1223FE18AD}"/>
              </a:ext>
            </a:extLst>
          </p:cNvPr>
          <p:cNvSpPr/>
          <p:nvPr/>
        </p:nvSpPr>
        <p:spPr>
          <a:xfrm>
            <a:off x="0" y="4482109"/>
            <a:ext cx="8999538" cy="5380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CAC40E4-BF97-B51B-ABD9-F2BC902FA580}"/>
              </a:ext>
            </a:extLst>
          </p:cNvPr>
          <p:cNvSpPr txBox="1"/>
          <p:nvPr/>
        </p:nvSpPr>
        <p:spPr>
          <a:xfrm>
            <a:off x="3065838" y="4637269"/>
            <a:ext cx="4740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2"/>
                </a:solidFill>
                <a:highlight>
                  <a:srgbClr val="008080"/>
                </a:highlight>
                <a:latin typeface="Castellar" panose="020A0402060406010301" pitchFamily="18" charset="0"/>
              </a:rPr>
              <a:t>Search Items</a:t>
            </a:r>
            <a:endParaRPr kumimoji="1" lang="ja-JP" altLang="en-US" sz="2800" dirty="0">
              <a:solidFill>
                <a:schemeClr val="bg2"/>
              </a:solidFill>
              <a:highlight>
                <a:srgbClr val="008080"/>
              </a:highlight>
              <a:latin typeface="Castellar" panose="020A0402060406010301" pitchFamily="18" charset="0"/>
            </a:endParaRP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0DE25942-1038-7B28-0DD6-D4EC982E0E96}"/>
              </a:ext>
            </a:extLst>
          </p:cNvPr>
          <p:cNvCxnSpPr/>
          <p:nvPr/>
        </p:nvCxnSpPr>
        <p:spPr>
          <a:xfrm>
            <a:off x="-48309" y="5399881"/>
            <a:ext cx="899953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A0354D60-ADC8-D0D4-15F0-55BE04A299CC}"/>
              </a:ext>
            </a:extLst>
          </p:cNvPr>
          <p:cNvCxnSpPr/>
          <p:nvPr/>
        </p:nvCxnSpPr>
        <p:spPr>
          <a:xfrm>
            <a:off x="143933" y="7508977"/>
            <a:ext cx="890292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217B6F5-04C1-B4A6-4118-6657F0CBDC34}"/>
              </a:ext>
            </a:extLst>
          </p:cNvPr>
          <p:cNvSpPr/>
          <p:nvPr/>
        </p:nvSpPr>
        <p:spPr>
          <a:xfrm>
            <a:off x="2475819" y="5813070"/>
            <a:ext cx="4354292" cy="53943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BDC0408C-79C0-EAE6-BD74-C2CAE3CCC88B}"/>
              </a:ext>
            </a:extLst>
          </p:cNvPr>
          <p:cNvSpPr/>
          <p:nvPr/>
        </p:nvSpPr>
        <p:spPr>
          <a:xfrm>
            <a:off x="2518050" y="8044308"/>
            <a:ext cx="4354292" cy="53943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0D5B40-4F2A-7F0D-382A-4255D360F631}"/>
              </a:ext>
            </a:extLst>
          </p:cNvPr>
          <p:cNvSpPr txBox="1"/>
          <p:nvPr/>
        </p:nvSpPr>
        <p:spPr>
          <a:xfrm>
            <a:off x="2568572" y="5800079"/>
            <a:ext cx="227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カテゴリー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D5DD732-6711-E422-6EC3-0A53C722C118}"/>
              </a:ext>
            </a:extLst>
          </p:cNvPr>
          <p:cNvSpPr txBox="1"/>
          <p:nvPr/>
        </p:nvSpPr>
        <p:spPr>
          <a:xfrm>
            <a:off x="2627072" y="8032691"/>
            <a:ext cx="2176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ブランド</a:t>
            </a:r>
          </a:p>
        </p:txBody>
      </p:sp>
      <p:sp>
        <p:nvSpPr>
          <p:cNvPr id="77" name="二等辺三角形 76">
            <a:extLst>
              <a:ext uri="{FF2B5EF4-FFF2-40B4-BE49-F238E27FC236}">
                <a16:creationId xmlns:a16="http://schemas.microsoft.com/office/drawing/2014/main" id="{73B37E9B-9496-70CF-B2AF-1D09546DA4EA}"/>
              </a:ext>
            </a:extLst>
          </p:cNvPr>
          <p:cNvSpPr/>
          <p:nvPr/>
        </p:nvSpPr>
        <p:spPr>
          <a:xfrm rot="10800000">
            <a:off x="6458978" y="8294301"/>
            <a:ext cx="187037" cy="14547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二等辺三角形 77">
            <a:extLst>
              <a:ext uri="{FF2B5EF4-FFF2-40B4-BE49-F238E27FC236}">
                <a16:creationId xmlns:a16="http://schemas.microsoft.com/office/drawing/2014/main" id="{2DA6A1F0-4BBF-11FA-B272-D2C85E8418EA}"/>
              </a:ext>
            </a:extLst>
          </p:cNvPr>
          <p:cNvSpPr/>
          <p:nvPr/>
        </p:nvSpPr>
        <p:spPr>
          <a:xfrm rot="10800000">
            <a:off x="6458978" y="6015846"/>
            <a:ext cx="187037" cy="14547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473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5" y="351195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29020" y="106452"/>
            <a:ext cx="23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コーディネート詳細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57ED3D8-CA10-241B-3D5C-AF89219A37F1}"/>
              </a:ext>
            </a:extLst>
          </p:cNvPr>
          <p:cNvCxnSpPr/>
          <p:nvPr/>
        </p:nvCxnSpPr>
        <p:spPr>
          <a:xfrm>
            <a:off x="0" y="5756564"/>
            <a:ext cx="899953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D34ECB-190B-EF47-A4CD-87E9C979AB00}"/>
              </a:ext>
            </a:extLst>
          </p:cNvPr>
          <p:cNvSpPr txBox="1"/>
          <p:nvPr/>
        </p:nvSpPr>
        <p:spPr>
          <a:xfrm>
            <a:off x="666649" y="5938356"/>
            <a:ext cx="259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アイテム情報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8D091D-D44E-2ABB-3EE1-034218F6ADB8}"/>
              </a:ext>
            </a:extLst>
          </p:cNvPr>
          <p:cNvSpPr txBox="1"/>
          <p:nvPr/>
        </p:nvSpPr>
        <p:spPr>
          <a:xfrm>
            <a:off x="1134168" y="6617043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トップス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E2F1094-A9E6-445B-BBCD-94D2D5ABBAD6}"/>
              </a:ext>
            </a:extLst>
          </p:cNvPr>
          <p:cNvSpPr txBox="1"/>
          <p:nvPr/>
        </p:nvSpPr>
        <p:spPr>
          <a:xfrm>
            <a:off x="1662545" y="7023526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ブランド：</a:t>
            </a:r>
            <a:r>
              <a:rPr kumimoji="1" lang="en-US" altLang="ja-JP" dirty="0"/>
              <a:t>ABC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33F854-03DF-28B8-BA9C-980933137F0C}"/>
              </a:ext>
            </a:extLst>
          </p:cNvPr>
          <p:cNvSpPr txBox="1"/>
          <p:nvPr/>
        </p:nvSpPr>
        <p:spPr>
          <a:xfrm>
            <a:off x="1678279" y="7392493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F691F2A-09CB-D2CB-2FA9-EECC6D128823}"/>
              </a:ext>
            </a:extLst>
          </p:cNvPr>
          <p:cNvSpPr txBox="1"/>
          <p:nvPr/>
        </p:nvSpPr>
        <p:spPr>
          <a:xfrm>
            <a:off x="1148118" y="8017222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スカート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6870A7-713C-89D7-5A00-90AB745240FA}"/>
              </a:ext>
            </a:extLst>
          </p:cNvPr>
          <p:cNvSpPr txBox="1"/>
          <p:nvPr/>
        </p:nvSpPr>
        <p:spPr>
          <a:xfrm>
            <a:off x="1558707" y="8381813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ブランド：</a:t>
            </a:r>
            <a:r>
              <a:rPr kumimoji="1" lang="en-US" altLang="ja-JP"/>
              <a:t>ABC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F4F3098-EC68-BF82-E0D2-3D6B942B737A}"/>
              </a:ext>
            </a:extLst>
          </p:cNvPr>
          <p:cNvSpPr txBox="1"/>
          <p:nvPr/>
        </p:nvSpPr>
        <p:spPr>
          <a:xfrm>
            <a:off x="1542973" y="8736940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7B68080-4B52-EB41-3451-50046BB6C903}"/>
              </a:ext>
            </a:extLst>
          </p:cNvPr>
          <p:cNvSpPr/>
          <p:nvPr/>
        </p:nvSpPr>
        <p:spPr>
          <a:xfrm>
            <a:off x="3890" y="1570624"/>
            <a:ext cx="8995647" cy="4086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E02D7466-1E29-CDC0-1475-B53E3926D771}"/>
              </a:ext>
            </a:extLst>
          </p:cNvPr>
          <p:cNvSpPr/>
          <p:nvPr/>
        </p:nvSpPr>
        <p:spPr>
          <a:xfrm>
            <a:off x="7238971" y="8815332"/>
            <a:ext cx="1206224" cy="3976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More info</a:t>
            </a:r>
            <a:endParaRPr kumimoji="1" lang="ja-JP" altLang="en-US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38399239-CD69-32A3-099D-9B5FD03483FE}"/>
              </a:ext>
            </a:extLst>
          </p:cNvPr>
          <p:cNvSpPr/>
          <p:nvPr/>
        </p:nvSpPr>
        <p:spPr>
          <a:xfrm>
            <a:off x="7268760" y="7298092"/>
            <a:ext cx="1206224" cy="3976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More info</a:t>
            </a:r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6236FC8-F47A-3AA2-F42F-32EA941BE22C}"/>
              </a:ext>
            </a:extLst>
          </p:cNvPr>
          <p:cNvSpPr/>
          <p:nvPr/>
        </p:nvSpPr>
        <p:spPr>
          <a:xfrm>
            <a:off x="7242969" y="6774873"/>
            <a:ext cx="997527" cy="3693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</a:t>
            </a:r>
            <a:endParaRPr kumimoji="1" lang="ja-JP" altLang="en-US" dirty="0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499F5FE1-67F5-E4D1-9A3D-BC1889979130}"/>
              </a:ext>
            </a:extLst>
          </p:cNvPr>
          <p:cNvSpPr/>
          <p:nvPr/>
        </p:nvSpPr>
        <p:spPr>
          <a:xfrm>
            <a:off x="7242969" y="8218009"/>
            <a:ext cx="997527" cy="3693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E4B7C6D-8D43-1C69-BA0C-55342D15A4F4}"/>
              </a:ext>
            </a:extLst>
          </p:cNvPr>
          <p:cNvSpPr/>
          <p:nvPr/>
        </p:nvSpPr>
        <p:spPr>
          <a:xfrm>
            <a:off x="6451870" y="9467482"/>
            <a:ext cx="2330344" cy="4616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 this look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1847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5" y="351195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85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アイテムの詳細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57ED3D8-CA10-241B-3D5C-AF89219A37F1}"/>
              </a:ext>
            </a:extLst>
          </p:cNvPr>
          <p:cNvCxnSpPr/>
          <p:nvPr/>
        </p:nvCxnSpPr>
        <p:spPr>
          <a:xfrm>
            <a:off x="0" y="5756564"/>
            <a:ext cx="899953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D34ECB-190B-EF47-A4CD-87E9C979AB00}"/>
              </a:ext>
            </a:extLst>
          </p:cNvPr>
          <p:cNvSpPr txBox="1"/>
          <p:nvPr/>
        </p:nvSpPr>
        <p:spPr>
          <a:xfrm>
            <a:off x="666649" y="5938356"/>
            <a:ext cx="259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アイテム情報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8D091D-D44E-2ABB-3EE1-034218F6ADB8}"/>
              </a:ext>
            </a:extLst>
          </p:cNvPr>
          <p:cNvSpPr txBox="1"/>
          <p:nvPr/>
        </p:nvSpPr>
        <p:spPr>
          <a:xfrm>
            <a:off x="1134168" y="6617043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トップス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E2F1094-A9E6-445B-BBCD-94D2D5ABBAD6}"/>
              </a:ext>
            </a:extLst>
          </p:cNvPr>
          <p:cNvSpPr txBox="1"/>
          <p:nvPr/>
        </p:nvSpPr>
        <p:spPr>
          <a:xfrm>
            <a:off x="1662545" y="7023526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ブランド：</a:t>
            </a:r>
            <a:r>
              <a:rPr kumimoji="1" lang="en-US" altLang="ja-JP" dirty="0"/>
              <a:t>ABC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33F854-03DF-28B8-BA9C-980933137F0C}"/>
              </a:ext>
            </a:extLst>
          </p:cNvPr>
          <p:cNvSpPr txBox="1"/>
          <p:nvPr/>
        </p:nvSpPr>
        <p:spPr>
          <a:xfrm>
            <a:off x="1678279" y="7392493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7B68080-4B52-EB41-3451-50046BB6C903}"/>
              </a:ext>
            </a:extLst>
          </p:cNvPr>
          <p:cNvSpPr/>
          <p:nvPr/>
        </p:nvSpPr>
        <p:spPr>
          <a:xfrm>
            <a:off x="3890" y="1570624"/>
            <a:ext cx="8995647" cy="4086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A7BAEDD6-E666-202E-E353-84CE65FBDDE9}"/>
              </a:ext>
            </a:extLst>
          </p:cNvPr>
          <p:cNvSpPr/>
          <p:nvPr/>
        </p:nvSpPr>
        <p:spPr>
          <a:xfrm>
            <a:off x="6689635" y="6748744"/>
            <a:ext cx="1149312" cy="4643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Update</a:t>
            </a:r>
          </a:p>
        </p:txBody>
      </p:sp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BA3B52EB-8CFC-5C44-67D7-0F9A7CFA7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930" y="7362883"/>
            <a:ext cx="548380" cy="305185"/>
          </a:xfrm>
          <a:prstGeom prst="rect">
            <a:avLst/>
          </a:prstGeom>
        </p:spPr>
      </p:pic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1BD79F5D-0705-EC06-A08E-5826544E9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24" y="6761808"/>
            <a:ext cx="357880" cy="380654"/>
          </a:xfrm>
          <a:prstGeom prst="rect">
            <a:avLst/>
          </a:prstGeom>
        </p:spPr>
      </p:pic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E6A4B94C-82A5-4966-FB36-BF3CE72CF110}"/>
              </a:ext>
            </a:extLst>
          </p:cNvPr>
          <p:cNvSpPr/>
          <p:nvPr/>
        </p:nvSpPr>
        <p:spPr>
          <a:xfrm>
            <a:off x="6689635" y="7362883"/>
            <a:ext cx="997527" cy="3693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660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5" y="351195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257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アイテム登録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3E136A2-0DB7-AF46-5457-741C6EFFEB6B}"/>
              </a:ext>
            </a:extLst>
          </p:cNvPr>
          <p:cNvSpPr txBox="1"/>
          <p:nvPr/>
        </p:nvSpPr>
        <p:spPr>
          <a:xfrm>
            <a:off x="734282" y="5551462"/>
            <a:ext cx="194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アイテム情報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6511605-7A4A-EDD8-AE88-269729E9D126}"/>
              </a:ext>
            </a:extLst>
          </p:cNvPr>
          <p:cNvSpPr/>
          <p:nvPr/>
        </p:nvSpPr>
        <p:spPr>
          <a:xfrm>
            <a:off x="1095719" y="5915845"/>
            <a:ext cx="1718663" cy="3693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トップス</a:t>
            </a:r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2B2F61DD-25AF-8A78-86ED-020542E8F940}"/>
              </a:ext>
            </a:extLst>
          </p:cNvPr>
          <p:cNvSpPr/>
          <p:nvPr/>
        </p:nvSpPr>
        <p:spPr>
          <a:xfrm rot="10800000">
            <a:off x="2488272" y="6049607"/>
            <a:ext cx="187037" cy="14547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865C760-3798-C15A-C52C-CD0152BC8612}"/>
              </a:ext>
            </a:extLst>
          </p:cNvPr>
          <p:cNvSpPr/>
          <p:nvPr/>
        </p:nvSpPr>
        <p:spPr>
          <a:xfrm>
            <a:off x="2169425" y="2348345"/>
            <a:ext cx="4660688" cy="2580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0E9D7A-E0CA-5024-E05D-1F6ADCF19A7D}"/>
              </a:ext>
            </a:extLst>
          </p:cNvPr>
          <p:cNvSpPr txBox="1"/>
          <p:nvPr/>
        </p:nvSpPr>
        <p:spPr>
          <a:xfrm>
            <a:off x="2701636" y="3251248"/>
            <a:ext cx="378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画像をアップロードしてください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65BBFFD-10BE-9E55-7512-687A64387C8F}"/>
              </a:ext>
            </a:extLst>
          </p:cNvPr>
          <p:cNvSpPr txBox="1"/>
          <p:nvPr/>
        </p:nvSpPr>
        <p:spPr>
          <a:xfrm>
            <a:off x="1618200" y="6362934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ブランド：</a:t>
            </a:r>
            <a:r>
              <a:rPr kumimoji="1" lang="en-US" altLang="ja-JP" dirty="0"/>
              <a:t>ABC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1AE8199-68D9-282B-677D-2C30C714E301}"/>
              </a:ext>
            </a:extLst>
          </p:cNvPr>
          <p:cNvSpPr txBox="1"/>
          <p:nvPr/>
        </p:nvSpPr>
        <p:spPr>
          <a:xfrm>
            <a:off x="1618200" y="6699296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DF8584F-64E4-1FFF-4A14-32B586AFF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93841"/>
            <a:ext cx="8999538" cy="12080"/>
          </a:xfrm>
          <a:prstGeom prst="rect">
            <a:avLst/>
          </a:prstGeom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8E9F0F1B-C698-FFB6-E384-6583763F3E89}"/>
              </a:ext>
            </a:extLst>
          </p:cNvPr>
          <p:cNvSpPr/>
          <p:nvPr/>
        </p:nvSpPr>
        <p:spPr>
          <a:xfrm>
            <a:off x="7711065" y="7228174"/>
            <a:ext cx="1121207" cy="3122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Register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725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998</TotalTime>
  <Words>206</Words>
  <Application>Microsoft Office PowerPoint</Application>
  <PresentationFormat>ユーザー設定</PresentationFormat>
  <Paragraphs>122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8" baseType="lpstr">
      <vt:lpstr>HGPｺﾞｼｯｸM</vt:lpstr>
      <vt:lpstr>HGP創英角ﾎﾟｯﾌﾟ体</vt:lpstr>
      <vt:lpstr>Arial</vt:lpstr>
      <vt:lpstr>Brush Script MT</vt:lpstr>
      <vt:lpstr>Calibri</vt:lpstr>
      <vt:lpstr>Calibri Light</vt:lpstr>
      <vt:lpstr>Castellar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福田実香</dc:creator>
  <cp:lastModifiedBy>福田実香</cp:lastModifiedBy>
  <cp:revision>23</cp:revision>
  <dcterms:created xsi:type="dcterms:W3CDTF">2022-06-03T04:25:00Z</dcterms:created>
  <dcterms:modified xsi:type="dcterms:W3CDTF">2022-06-08T05:28:36Z</dcterms:modified>
</cp:coreProperties>
</file>