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10_2FDEB95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63" r:id="rId2"/>
    <p:sldId id="272" r:id="rId3"/>
    <p:sldId id="264" r:id="rId4"/>
    <p:sldId id="273" r:id="rId5"/>
    <p:sldId id="256" r:id="rId6"/>
    <p:sldId id="259" r:id="rId7"/>
    <p:sldId id="267" r:id="rId8"/>
    <p:sldId id="270" r:id="rId9"/>
    <p:sldId id="266" r:id="rId10"/>
    <p:sldId id="268" r:id="rId11"/>
    <p:sldId id="271" r:id="rId12"/>
    <p:sldId id="260" r:id="rId13"/>
    <p:sldId id="265" r:id="rId14"/>
    <p:sldId id="261" r:id="rId15"/>
    <p:sldId id="262" r:id="rId16"/>
    <p:sldId id="269" r:id="rId17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3F1DE9-1118-68B9-750D-13444E94E3C6}" name="福田実香" initials="福田実香" userId="S::fukuda-mika-plusdojo2022@seplus2016.onmicrosoft.com::8d8d38f1-8915-4009-83d6-b53016928de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10_2FDEB9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C343A4-B639-4C2C-81EC-328EACD3859B}" authorId="{1D3F1DE9-1118-68B9-750D-13444E94E3C6}" created="2022-06-13T00:51:11.56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03125586" sldId="272"/>
      <ac:spMk id="7" creationId="{1B907D86-BCC3-4DCB-4B70-64041788F7FD}"/>
      <ac:txMk cp="0" len="5">
        <ac:context len="6" hash="3227484559"/>
      </ac:txMk>
    </ac:txMkLst>
    <p188:pos x="4010386" y="543617"/>
    <p188:txBody>
      <a:bodyPr/>
      <a:lstStyle/>
      <a:p>
        <a:r>
          <a:rPr lang="ja-JP" altLang="en-US"/>
          <a:t>テキストの色真っ黒ではない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D397-4B2E-4863-B492-618C1B904D44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8B43-A6BB-44CF-A94D-07C0FFF9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33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1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6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kumimoji="1"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.jpg"/><Relationship Id="rId3" Type="http://schemas.openxmlformats.org/officeDocument/2006/relationships/image" Target="../media/image12.jpg"/><Relationship Id="rId7" Type="http://schemas.openxmlformats.org/officeDocument/2006/relationships/image" Target="../media/image15.png"/><Relationship Id="rId12" Type="http://schemas.openxmlformats.org/officeDocument/2006/relationships/image" Target="../media/image5.jpg"/><Relationship Id="rId17" Type="http://schemas.openxmlformats.org/officeDocument/2006/relationships/image" Target="../media/image1.png"/><Relationship Id="rId2" Type="http://schemas.openxmlformats.org/officeDocument/2006/relationships/image" Target="../media/image11.jpg"/><Relationship Id="rId16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11" Type="http://schemas.openxmlformats.org/officeDocument/2006/relationships/image" Target="../media/image2.jpeg"/><Relationship Id="rId5" Type="http://schemas.openxmlformats.org/officeDocument/2006/relationships/image" Target="../media/image14.png"/><Relationship Id="rId15" Type="http://schemas.openxmlformats.org/officeDocument/2006/relationships/image" Target="../media/image9.jpg"/><Relationship Id="rId10" Type="http://schemas.openxmlformats.org/officeDocument/2006/relationships/image" Target="../media/image18.png"/><Relationship Id="rId4" Type="http://schemas.openxmlformats.org/officeDocument/2006/relationships/image" Target="../media/image13.jpg"/><Relationship Id="rId9" Type="http://schemas.openxmlformats.org/officeDocument/2006/relationships/image" Target="../media/image17.png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10_2FDEB95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gif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gif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jp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12" Type="http://schemas.openxmlformats.org/officeDocument/2006/relationships/image" Target="../media/image2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jp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Relationship Id="rId1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2317173" y="2444868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43200" y="3008623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D16592E-A0AD-9AE9-57EA-2D680034B0CF}"/>
              </a:ext>
            </a:extLst>
          </p:cNvPr>
          <p:cNvSpPr/>
          <p:nvPr/>
        </p:nvSpPr>
        <p:spPr>
          <a:xfrm>
            <a:off x="2743200" y="4343151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98DAE7-601C-2550-8691-0FE2E5EC0DFF}"/>
              </a:ext>
            </a:extLst>
          </p:cNvPr>
          <p:cNvSpPr txBox="1"/>
          <p:nvPr/>
        </p:nvSpPr>
        <p:spPr>
          <a:xfrm>
            <a:off x="2314897" y="369959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933F7E-33CC-41E2-3CEA-9E51BDD56D4F}"/>
              </a:ext>
            </a:extLst>
          </p:cNvPr>
          <p:cNvSpPr txBox="1"/>
          <p:nvPr/>
        </p:nvSpPr>
        <p:spPr>
          <a:xfrm>
            <a:off x="3813464" y="2004223"/>
            <a:ext cx="234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新規登録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4C68457-15C8-AAFA-FC70-313F7E822353}"/>
              </a:ext>
            </a:extLst>
          </p:cNvPr>
          <p:cNvSpPr/>
          <p:nvPr/>
        </p:nvSpPr>
        <p:spPr>
          <a:xfrm>
            <a:off x="2743200" y="4984094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</a:rPr>
              <a:t>確認のため再度入力してください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CE812D0-785E-06E2-0634-C3F49B07DC5D}"/>
              </a:ext>
            </a:extLst>
          </p:cNvPr>
          <p:cNvSpPr/>
          <p:nvPr/>
        </p:nvSpPr>
        <p:spPr>
          <a:xfrm>
            <a:off x="5756564" y="5756564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D507F2-22D3-2E29-9708-2F829C7D9574}"/>
              </a:ext>
            </a:extLst>
          </p:cNvPr>
          <p:cNvSpPr txBox="1"/>
          <p:nvPr/>
        </p:nvSpPr>
        <p:spPr>
          <a:xfrm>
            <a:off x="157593" y="168434"/>
            <a:ext cx="20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新規登録画面</a:t>
            </a:r>
          </a:p>
        </p:txBody>
      </p:sp>
    </p:spTree>
    <p:extLst>
      <p:ext uri="{BB962C8B-B14F-4D97-AF65-F5344CB8AC3E}">
        <p14:creationId xmlns:p14="http://schemas.microsoft.com/office/powerpoint/2010/main" val="369577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アイテム検索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D49C137-8E6A-5845-B3D0-95338367BC06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CBEC94-FA70-5CAF-1041-FB7B8587A7EF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09323EFF-C10D-0469-8B93-BB0DF8265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48" name="図 47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7B0298E8-3C33-86BE-D2AE-02CB42645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49" name="図 48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732713AE-D979-646B-4289-FDD50B70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51" name="図 50" descr="ダイアグラム&#10;&#10;自動的に生成された説明">
            <a:extLst>
              <a:ext uri="{FF2B5EF4-FFF2-40B4-BE49-F238E27FC236}">
                <a16:creationId xmlns:a16="http://schemas.microsoft.com/office/drawing/2014/main" id="{7E800B15-7E99-490D-EB89-56C87119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796678F-36C7-67C7-B42F-90F30A1D65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54" name="図 53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1B395ED-5D7A-6B89-34A3-6F94B745A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F6BEDFA-5528-4633-D26C-FA1223FE18AD}"/>
              </a:ext>
            </a:extLst>
          </p:cNvPr>
          <p:cNvSpPr/>
          <p:nvPr/>
        </p:nvSpPr>
        <p:spPr>
          <a:xfrm>
            <a:off x="0" y="4387252"/>
            <a:ext cx="8999538" cy="5541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AC40E4-BF97-B51B-ABD9-F2BC902FA580}"/>
              </a:ext>
            </a:extLst>
          </p:cNvPr>
          <p:cNvSpPr txBox="1"/>
          <p:nvPr/>
        </p:nvSpPr>
        <p:spPr>
          <a:xfrm>
            <a:off x="3065838" y="4637269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Items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DE25942-1038-7B28-0DD6-D4EC982E0E96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0354D60-ADC8-D0D4-15F0-55BE04A299CC}"/>
              </a:ext>
            </a:extLst>
          </p:cNvPr>
          <p:cNvCxnSpPr/>
          <p:nvPr/>
        </p:nvCxnSpPr>
        <p:spPr>
          <a:xfrm>
            <a:off x="0" y="8215558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BDC0408C-79C0-EAE6-BD74-C2CAE3CCC88B}"/>
              </a:ext>
            </a:extLst>
          </p:cNvPr>
          <p:cNvSpPr/>
          <p:nvPr/>
        </p:nvSpPr>
        <p:spPr>
          <a:xfrm>
            <a:off x="2497257" y="8709660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D5DD732-6711-E422-6EC3-0A53C722C118}"/>
              </a:ext>
            </a:extLst>
          </p:cNvPr>
          <p:cNvSpPr txBox="1"/>
          <p:nvPr/>
        </p:nvSpPr>
        <p:spPr>
          <a:xfrm>
            <a:off x="2606279" y="8698043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選択なし</a:t>
            </a:r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73B37E9B-9496-70CF-B2AF-1D09546DA4EA}"/>
              </a:ext>
            </a:extLst>
          </p:cNvPr>
          <p:cNvSpPr/>
          <p:nvPr/>
        </p:nvSpPr>
        <p:spPr>
          <a:xfrm rot="10800000">
            <a:off x="6438185" y="8959653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41AD333-F090-343C-2ABE-58C3351D29AB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9" name="図 5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0D1F4A94-EBAE-D171-122E-256C4ABA02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3" y="-19725"/>
            <a:ext cx="4467634" cy="1612569"/>
          </a:xfrm>
          <a:prstGeom prst="rect">
            <a:avLst/>
          </a:prstGeom>
        </p:spPr>
      </p:pic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5FB51640-B5E9-95CB-F900-F09F7D15BFF3}"/>
              </a:ext>
            </a:extLst>
          </p:cNvPr>
          <p:cNvSpPr/>
          <p:nvPr/>
        </p:nvSpPr>
        <p:spPr>
          <a:xfrm>
            <a:off x="8362593" y="4553191"/>
            <a:ext cx="540327" cy="4621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3122F70-6540-842B-C2FE-A3D9E1F927EE}"/>
              </a:ext>
            </a:extLst>
          </p:cNvPr>
          <p:cNvSpPr txBox="1"/>
          <p:nvPr/>
        </p:nvSpPr>
        <p:spPr>
          <a:xfrm>
            <a:off x="8372940" y="4553424"/>
            <a:ext cx="60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×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405D7F-C0F3-22D1-9C8E-F6E813EA7D8D}"/>
              </a:ext>
            </a:extLst>
          </p:cNvPr>
          <p:cNvSpPr txBox="1"/>
          <p:nvPr/>
        </p:nvSpPr>
        <p:spPr>
          <a:xfrm>
            <a:off x="694684" y="6665960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トップス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71C13C7-3684-BB30-E3FC-62CEC7409553}"/>
              </a:ext>
            </a:extLst>
          </p:cNvPr>
          <p:cNvSpPr txBox="1"/>
          <p:nvPr/>
        </p:nvSpPr>
        <p:spPr>
          <a:xfrm>
            <a:off x="5541984" y="667186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パンツ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4D531A-5ED0-B568-39EB-C24505CF720C}"/>
              </a:ext>
            </a:extLst>
          </p:cNvPr>
          <p:cNvSpPr txBox="1"/>
          <p:nvPr/>
        </p:nvSpPr>
        <p:spPr>
          <a:xfrm>
            <a:off x="745089" y="7401831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ワンピース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D620CC9-3EDA-BC81-8266-D887116D2A6B}"/>
              </a:ext>
            </a:extLst>
          </p:cNvPr>
          <p:cNvSpPr txBox="1"/>
          <p:nvPr/>
        </p:nvSpPr>
        <p:spPr>
          <a:xfrm>
            <a:off x="7586308" y="668215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スカート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350C29A-077C-70A5-A04B-15665C6A3110}"/>
              </a:ext>
            </a:extLst>
          </p:cNvPr>
          <p:cNvSpPr txBox="1"/>
          <p:nvPr/>
        </p:nvSpPr>
        <p:spPr>
          <a:xfrm>
            <a:off x="5591610" y="7418795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小物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5CC74D5-80C9-05D6-6F16-481C26233AF8}"/>
              </a:ext>
            </a:extLst>
          </p:cNvPr>
          <p:cNvSpPr txBox="1"/>
          <p:nvPr/>
        </p:nvSpPr>
        <p:spPr>
          <a:xfrm>
            <a:off x="3193851" y="7387409"/>
            <a:ext cx="157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シューズ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7BD588F-278A-C69B-B46B-B1E468412B44}"/>
              </a:ext>
            </a:extLst>
          </p:cNvPr>
          <p:cNvSpPr txBox="1"/>
          <p:nvPr/>
        </p:nvSpPr>
        <p:spPr>
          <a:xfrm>
            <a:off x="3142576" y="666388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アウター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517D7A-3C92-A324-020E-6140D0FAC8B1}"/>
              </a:ext>
            </a:extLst>
          </p:cNvPr>
          <p:cNvSpPr txBox="1"/>
          <p:nvPr/>
        </p:nvSpPr>
        <p:spPr>
          <a:xfrm>
            <a:off x="464964" y="6695483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B717777-AB26-8861-33C0-6AFA6191486C}"/>
              </a:ext>
            </a:extLst>
          </p:cNvPr>
          <p:cNvSpPr txBox="1"/>
          <p:nvPr/>
        </p:nvSpPr>
        <p:spPr>
          <a:xfrm>
            <a:off x="450566" y="7387988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1C748A2-8518-F37F-82A7-75D7DE4EBC21}"/>
              </a:ext>
            </a:extLst>
          </p:cNvPr>
          <p:cNvSpPr txBox="1"/>
          <p:nvPr/>
        </p:nvSpPr>
        <p:spPr>
          <a:xfrm>
            <a:off x="2827008" y="739549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36177D2-74A9-C56B-F95D-5C011DA799E7}"/>
              </a:ext>
            </a:extLst>
          </p:cNvPr>
          <p:cNvSpPr txBox="1"/>
          <p:nvPr/>
        </p:nvSpPr>
        <p:spPr>
          <a:xfrm>
            <a:off x="5285252" y="7462142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8A08333-F51E-311F-60CA-8B782DD1FD29}"/>
              </a:ext>
            </a:extLst>
          </p:cNvPr>
          <p:cNvSpPr txBox="1"/>
          <p:nvPr/>
        </p:nvSpPr>
        <p:spPr>
          <a:xfrm>
            <a:off x="2832690" y="667795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3D13C64-1E16-E342-9366-7A2405F24E54}"/>
              </a:ext>
            </a:extLst>
          </p:cNvPr>
          <p:cNvSpPr txBox="1"/>
          <p:nvPr/>
        </p:nvSpPr>
        <p:spPr>
          <a:xfrm>
            <a:off x="5273525" y="668215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4790530-C668-EF4B-DD57-67533564F418}"/>
              </a:ext>
            </a:extLst>
          </p:cNvPr>
          <p:cNvSpPr txBox="1"/>
          <p:nvPr/>
        </p:nvSpPr>
        <p:spPr>
          <a:xfrm>
            <a:off x="7259929" y="6709933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CC47431-14C0-70B5-6D69-42F68E5552A7}"/>
              </a:ext>
            </a:extLst>
          </p:cNvPr>
          <p:cNvSpPr txBox="1"/>
          <p:nvPr/>
        </p:nvSpPr>
        <p:spPr>
          <a:xfrm>
            <a:off x="445427" y="6611467"/>
            <a:ext cx="64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D5A83A-B3AB-0521-DF4C-E0B1CD4B1ECC}"/>
              </a:ext>
            </a:extLst>
          </p:cNvPr>
          <p:cNvSpPr txBox="1"/>
          <p:nvPr/>
        </p:nvSpPr>
        <p:spPr>
          <a:xfrm>
            <a:off x="3599177" y="5545728"/>
            <a:ext cx="31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カテゴリー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5D8858-D162-1A1B-13B1-259ACDAC616E}"/>
              </a:ext>
            </a:extLst>
          </p:cNvPr>
          <p:cNvSpPr/>
          <p:nvPr/>
        </p:nvSpPr>
        <p:spPr>
          <a:xfrm>
            <a:off x="3241251" y="5668436"/>
            <a:ext cx="2783382" cy="40217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49B2F7D-13B5-8DFD-CD79-973115B36F04}"/>
              </a:ext>
            </a:extLst>
          </p:cNvPr>
          <p:cNvSpPr/>
          <p:nvPr/>
        </p:nvSpPr>
        <p:spPr>
          <a:xfrm>
            <a:off x="7974111" y="9332353"/>
            <a:ext cx="756469" cy="385157"/>
          </a:xfrm>
          <a:prstGeom prst="rect">
            <a:avLst/>
          </a:prstGeom>
          <a:effectLst>
            <a:outerShdw blurRad="50800" dist="165100" dir="2700000" algn="tl" rotWithShape="0">
              <a:prstClr val="black">
                <a:alpha val="61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Segoe Print" panose="02000600000000000000" pitchFamily="2" charset="0"/>
              </a:rPr>
              <a:t>GO</a:t>
            </a:r>
            <a:endParaRPr kumimoji="1" lang="ja-JP" alt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5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30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アイテム検索</a:t>
            </a:r>
            <a:r>
              <a:rPr kumimoji="1" lang="ja-JP" altLang="en-US" dirty="0"/>
              <a:t>結果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-18768" y="373600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327A85-A497-B8A9-E28A-C9A9231021CF}"/>
              </a:ext>
            </a:extLst>
          </p:cNvPr>
          <p:cNvCxnSpPr>
            <a:cxnSpLocks/>
          </p:cNvCxnSpPr>
          <p:nvPr/>
        </p:nvCxnSpPr>
        <p:spPr>
          <a:xfrm>
            <a:off x="0" y="3736003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664FA-F8F9-E7CE-83EF-6FCA83A49D44}"/>
              </a:ext>
            </a:extLst>
          </p:cNvPr>
          <p:cNvSpPr/>
          <p:nvPr/>
        </p:nvSpPr>
        <p:spPr>
          <a:xfrm>
            <a:off x="534133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トップス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AED7E4C-90E8-C66F-41BB-CA196167540E}"/>
              </a:ext>
            </a:extLst>
          </p:cNvPr>
          <p:cNvCxnSpPr/>
          <p:nvPr/>
        </p:nvCxnSpPr>
        <p:spPr>
          <a:xfrm>
            <a:off x="0" y="2778186"/>
            <a:ext cx="922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B5BFA1-5F49-3B6F-B1AB-07E2795825F1}"/>
              </a:ext>
            </a:extLst>
          </p:cNvPr>
          <p:cNvSpPr txBox="1"/>
          <p:nvPr/>
        </p:nvSpPr>
        <p:spPr>
          <a:xfrm>
            <a:off x="3418494" y="1819574"/>
            <a:ext cx="347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Print" panose="02000600000000000000" pitchFamily="2" charset="0"/>
              </a:rPr>
              <a:t>Results</a:t>
            </a:r>
            <a:endParaRPr kumimoji="1" lang="ja-JP" altLang="en-US" sz="4000" dirty="0">
              <a:latin typeface="Segoe Print" panose="02000600000000000000" pitchFamily="2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CC73C8-4218-8E48-52E9-EF223A6B5A3E}"/>
              </a:ext>
            </a:extLst>
          </p:cNvPr>
          <p:cNvSpPr/>
          <p:nvPr/>
        </p:nvSpPr>
        <p:spPr>
          <a:xfrm>
            <a:off x="3331926" y="376204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F9264B7-B4FD-D3CD-0FD9-1FE158252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02" y="4200225"/>
            <a:ext cx="1955270" cy="178342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A1AD492-EC63-6B2D-AF06-EAC1A5ECA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1" y="3780568"/>
            <a:ext cx="2622734" cy="26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29020" y="106452"/>
            <a:ext cx="23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774667" y="6782440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303044" y="718892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318778" y="7557890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691F2A-09CB-D2CB-2FA9-EECC6D128823}"/>
              </a:ext>
            </a:extLst>
          </p:cNvPr>
          <p:cNvSpPr txBox="1"/>
          <p:nvPr/>
        </p:nvSpPr>
        <p:spPr>
          <a:xfrm>
            <a:off x="908189" y="8455950"/>
            <a:ext cx="213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スカート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6870A7-713C-89D7-5A00-90AB745240FA}"/>
              </a:ext>
            </a:extLst>
          </p:cNvPr>
          <p:cNvSpPr txBox="1"/>
          <p:nvPr/>
        </p:nvSpPr>
        <p:spPr>
          <a:xfrm>
            <a:off x="1318777" y="8820541"/>
            <a:ext cx="275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ブランド：</a:t>
            </a:r>
            <a:r>
              <a:rPr kumimoji="1" lang="en-US" altLang="ja-JP"/>
              <a:t>ABC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4F3098-EC68-BF82-E0D2-3D6B942B737A}"/>
              </a:ext>
            </a:extLst>
          </p:cNvPr>
          <p:cNvSpPr txBox="1"/>
          <p:nvPr/>
        </p:nvSpPr>
        <p:spPr>
          <a:xfrm>
            <a:off x="1303044" y="9175668"/>
            <a:ext cx="213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6236FC8-F47A-3AA2-F42F-32EA941BE22C}"/>
              </a:ext>
            </a:extLst>
          </p:cNvPr>
          <p:cNvSpPr/>
          <p:nvPr/>
        </p:nvSpPr>
        <p:spPr>
          <a:xfrm>
            <a:off x="7784687" y="7358108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99F5FE1-67F5-E4D1-9A3D-BC1889979130}"/>
              </a:ext>
            </a:extLst>
          </p:cNvPr>
          <p:cNvSpPr/>
          <p:nvPr/>
        </p:nvSpPr>
        <p:spPr>
          <a:xfrm>
            <a:off x="7784687" y="861629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4B7C6D-8D43-1C69-BA0C-55342D15A4F4}"/>
              </a:ext>
            </a:extLst>
          </p:cNvPr>
          <p:cNvSpPr/>
          <p:nvPr/>
        </p:nvSpPr>
        <p:spPr>
          <a:xfrm>
            <a:off x="6451870" y="9319183"/>
            <a:ext cx="2330344" cy="461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 this look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86E5FA-8186-B8BE-8373-A67982E26E37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7" name="図 2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E47E43DA-CD27-447E-907D-961089EE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3" y="-19725"/>
            <a:ext cx="4467634" cy="161256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AEB526B-88A1-3512-8F76-005AAD10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58" y="6353956"/>
            <a:ext cx="1849228" cy="1849228"/>
          </a:xfrm>
          <a:prstGeom prst="rect">
            <a:avLst/>
          </a:prstGeom>
        </p:spPr>
      </p:pic>
      <p:pic>
        <p:nvPicPr>
          <p:cNvPr id="28" name="図 27" descr="ダイアグラム&#10;&#10;自動的に生成された説明">
            <a:extLst>
              <a:ext uri="{FF2B5EF4-FFF2-40B4-BE49-F238E27FC236}">
                <a16:creationId xmlns:a16="http://schemas.microsoft.com/office/drawing/2014/main" id="{A9B862F8-4D6B-4EBF-2C3F-011A5FE6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26" y="8203112"/>
            <a:ext cx="1469692" cy="1438116"/>
          </a:xfrm>
          <a:prstGeom prst="rect">
            <a:avLst/>
          </a:prstGeom>
        </p:spPr>
      </p:pic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E011401-360C-402F-3D0D-2D15F49702EA}"/>
              </a:ext>
            </a:extLst>
          </p:cNvPr>
          <p:cNvSpPr/>
          <p:nvPr/>
        </p:nvSpPr>
        <p:spPr>
          <a:xfrm>
            <a:off x="1038620" y="9643002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184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85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アイテムの詳細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8" y="7604777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7BAEDD6-E666-202E-E353-84CE65FBDDE9}"/>
              </a:ext>
            </a:extLst>
          </p:cNvPr>
          <p:cNvSpPr/>
          <p:nvPr/>
        </p:nvSpPr>
        <p:spPr>
          <a:xfrm>
            <a:off x="7766212" y="7557248"/>
            <a:ext cx="1149312" cy="4643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Update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6A4B94C-82A5-4966-FB36-BF3CE72CF110}"/>
              </a:ext>
            </a:extLst>
          </p:cNvPr>
          <p:cNvSpPr/>
          <p:nvPr/>
        </p:nvSpPr>
        <p:spPr>
          <a:xfrm>
            <a:off x="7842105" y="9229139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C9123CD-67BA-CB32-A0FB-9CC22902823A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1" name="図 20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61D1A36-7E03-E9E1-A223-32CAA62D3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5908A2-2DFD-25DA-CED3-04B30ED88A4A}"/>
              </a:ext>
            </a:extLst>
          </p:cNvPr>
          <p:cNvSpPr/>
          <p:nvPr/>
        </p:nvSpPr>
        <p:spPr>
          <a:xfrm>
            <a:off x="2989843" y="7006115"/>
            <a:ext cx="3494084" cy="42387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ABC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A13BEDC-848C-37B2-84B8-172842466237}"/>
              </a:ext>
            </a:extLst>
          </p:cNvPr>
          <p:cNvSpPr/>
          <p:nvPr/>
        </p:nvSpPr>
        <p:spPr>
          <a:xfrm>
            <a:off x="2865984" y="7616039"/>
            <a:ext cx="3494084" cy="40032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E136A2-0DB7-AF46-5457-741C6EFFEB6B}"/>
              </a:ext>
            </a:extLst>
          </p:cNvPr>
          <p:cNvSpPr txBox="1"/>
          <p:nvPr/>
        </p:nvSpPr>
        <p:spPr>
          <a:xfrm>
            <a:off x="734282" y="5551462"/>
            <a:ext cx="194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アイテム情報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6511605-7A4A-EDD8-AE88-269729E9D126}"/>
              </a:ext>
            </a:extLst>
          </p:cNvPr>
          <p:cNvSpPr/>
          <p:nvPr/>
        </p:nvSpPr>
        <p:spPr>
          <a:xfrm>
            <a:off x="1095719" y="5915845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2F61DD-25AF-8A78-86ED-020542E8F940}"/>
              </a:ext>
            </a:extLst>
          </p:cNvPr>
          <p:cNvSpPr/>
          <p:nvPr/>
        </p:nvSpPr>
        <p:spPr>
          <a:xfrm rot="10800000">
            <a:off x="2488272" y="6049607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65C760-3798-C15A-C52C-CD0152BC8612}"/>
              </a:ext>
            </a:extLst>
          </p:cNvPr>
          <p:cNvSpPr/>
          <p:nvPr/>
        </p:nvSpPr>
        <p:spPr>
          <a:xfrm>
            <a:off x="2169425" y="2348345"/>
            <a:ext cx="4660688" cy="2580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0E9D7A-E0CA-5024-E05D-1F6ADCF19A7D}"/>
              </a:ext>
            </a:extLst>
          </p:cNvPr>
          <p:cNvSpPr txBox="1"/>
          <p:nvPr/>
        </p:nvSpPr>
        <p:spPr>
          <a:xfrm>
            <a:off x="2701636" y="3251248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5BBFFD-10BE-9E55-7512-687A64387C8F}"/>
              </a:ext>
            </a:extLst>
          </p:cNvPr>
          <p:cNvSpPr txBox="1"/>
          <p:nvPr/>
        </p:nvSpPr>
        <p:spPr>
          <a:xfrm>
            <a:off x="1618199" y="6362934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AE8199-68D9-282B-677D-2C30C714E301}"/>
              </a:ext>
            </a:extLst>
          </p:cNvPr>
          <p:cNvSpPr txBox="1"/>
          <p:nvPr/>
        </p:nvSpPr>
        <p:spPr>
          <a:xfrm>
            <a:off x="1618200" y="6699296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DF8584F-64E4-1FFF-4A14-32B586AF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841"/>
            <a:ext cx="8999538" cy="1208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9F0F1B-C698-FFB6-E384-6583763F3E89}"/>
              </a:ext>
            </a:extLst>
          </p:cNvPr>
          <p:cNvSpPr/>
          <p:nvPr/>
        </p:nvSpPr>
        <p:spPr>
          <a:xfrm>
            <a:off x="7711065" y="7228174"/>
            <a:ext cx="1121207" cy="31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Register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319E6CF-9876-D653-FC77-AD06BDB476C4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1" name="図 20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6C7235A-21EA-CB6C-30F3-845BF26B8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7944AD-7D24-991F-1870-6082823A6BDE}"/>
              </a:ext>
            </a:extLst>
          </p:cNvPr>
          <p:cNvSpPr/>
          <p:nvPr/>
        </p:nvSpPr>
        <p:spPr>
          <a:xfrm>
            <a:off x="2544698" y="7195852"/>
            <a:ext cx="2464200" cy="131241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3DCF55-687B-87E3-5711-88541CFDE156}"/>
              </a:ext>
            </a:extLst>
          </p:cNvPr>
          <p:cNvSpPr txBox="1"/>
          <p:nvPr/>
        </p:nvSpPr>
        <p:spPr>
          <a:xfrm>
            <a:off x="1600979" y="7127629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メモ：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11931B1-FFC2-E384-9FFD-6A565AD6F993}"/>
              </a:ext>
            </a:extLst>
          </p:cNvPr>
          <p:cNvCxnSpPr>
            <a:cxnSpLocks/>
          </p:cNvCxnSpPr>
          <p:nvPr/>
        </p:nvCxnSpPr>
        <p:spPr>
          <a:xfrm flipH="1">
            <a:off x="4757928" y="8230577"/>
            <a:ext cx="229707" cy="22874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EE8157C-1E60-6410-D3D4-C29E8E272EA2}"/>
              </a:ext>
            </a:extLst>
          </p:cNvPr>
          <p:cNvCxnSpPr>
            <a:cxnSpLocks/>
          </p:cNvCxnSpPr>
          <p:nvPr/>
        </p:nvCxnSpPr>
        <p:spPr>
          <a:xfrm flipH="1">
            <a:off x="4607644" y="8074985"/>
            <a:ext cx="300568" cy="3235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E22EFD-BE08-90FF-408E-D5EF09FF3495}"/>
              </a:ext>
            </a:extLst>
          </p:cNvPr>
          <p:cNvSpPr/>
          <p:nvPr/>
        </p:nvSpPr>
        <p:spPr>
          <a:xfrm>
            <a:off x="2957846" y="6329300"/>
            <a:ext cx="3214353" cy="32105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3"/>
                </a:solidFill>
              </a:rPr>
              <a:t>ブランドを入力してください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D1FD48-8DA0-FBC9-37E2-DA32FF7C4F1E}"/>
              </a:ext>
            </a:extLst>
          </p:cNvPr>
          <p:cNvSpPr/>
          <p:nvPr/>
        </p:nvSpPr>
        <p:spPr>
          <a:xfrm>
            <a:off x="2602570" y="6751707"/>
            <a:ext cx="3214353" cy="32105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3"/>
                </a:solidFill>
              </a:rPr>
              <a:t>サイズを入力してください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1272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30D31-8ABD-0449-A2DB-440BC3EDA956}"/>
              </a:ext>
            </a:extLst>
          </p:cNvPr>
          <p:cNvSpPr/>
          <p:nvPr/>
        </p:nvSpPr>
        <p:spPr>
          <a:xfrm>
            <a:off x="1517073" y="2057400"/>
            <a:ext cx="6276109" cy="349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90F8DC1-09DE-CBCE-A4E0-364DAA187313}"/>
              </a:ext>
            </a:extLst>
          </p:cNvPr>
          <p:cNvCxnSpPr/>
          <p:nvPr/>
        </p:nvCxnSpPr>
        <p:spPr>
          <a:xfrm>
            <a:off x="0" y="6005945"/>
            <a:ext cx="90727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25539A3-36A4-2CA1-D5CC-0D9C6D21A0AB}"/>
              </a:ext>
            </a:extLst>
          </p:cNvPr>
          <p:cNvSpPr/>
          <p:nvPr/>
        </p:nvSpPr>
        <p:spPr>
          <a:xfrm>
            <a:off x="737755" y="7670849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70ECC3-1F92-E88E-C1E7-804116542E13}"/>
              </a:ext>
            </a:extLst>
          </p:cNvPr>
          <p:cNvSpPr txBox="1"/>
          <p:nvPr/>
        </p:nvSpPr>
        <p:spPr>
          <a:xfrm>
            <a:off x="2888673" y="3618405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2E05702-0020-D0D0-17D3-1F9709DEFAFA}"/>
              </a:ext>
            </a:extLst>
          </p:cNvPr>
          <p:cNvSpPr/>
          <p:nvPr/>
        </p:nvSpPr>
        <p:spPr>
          <a:xfrm>
            <a:off x="737755" y="6276110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季節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4BCC94E-8E9A-375D-78BA-B52A71C449FE}"/>
              </a:ext>
            </a:extLst>
          </p:cNvPr>
          <p:cNvSpPr/>
          <p:nvPr/>
        </p:nvSpPr>
        <p:spPr>
          <a:xfrm rot="10800000">
            <a:off x="2077467" y="6373179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0098B0A-5F8B-7271-07AE-DA30AD3F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39500"/>
              </p:ext>
            </p:extLst>
          </p:nvPr>
        </p:nvGraphicFramePr>
        <p:xfrm>
          <a:off x="4685472" y="6271187"/>
          <a:ext cx="4067536" cy="3558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768">
                  <a:extLst>
                    <a:ext uri="{9D8B030D-6E8A-4147-A177-3AD203B41FA5}">
                      <a16:colId xmlns:a16="http://schemas.microsoft.com/office/drawing/2014/main" val="3536318725"/>
                    </a:ext>
                  </a:extLst>
                </a:gridCol>
                <a:gridCol w="2033768">
                  <a:extLst>
                    <a:ext uri="{9D8B030D-6E8A-4147-A177-3AD203B41FA5}">
                      <a16:colId xmlns:a16="http://schemas.microsoft.com/office/drawing/2014/main" val="1285587764"/>
                    </a:ext>
                  </a:extLst>
                </a:gridCol>
              </a:tblGrid>
              <a:tr h="11894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73706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5132"/>
                  </a:ext>
                </a:extLst>
              </a:tr>
              <a:tr h="1205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5370"/>
                  </a:ext>
                </a:extLst>
              </a:tr>
            </a:tbl>
          </a:graphicData>
        </a:graphic>
      </p:graphicFrame>
      <p:sp>
        <p:nvSpPr>
          <p:cNvPr id="13" name="楕円 12">
            <a:extLst>
              <a:ext uri="{FF2B5EF4-FFF2-40B4-BE49-F238E27FC236}">
                <a16:creationId xmlns:a16="http://schemas.microsoft.com/office/drawing/2014/main" id="{8BA89A4A-33FD-6AE6-CC5F-4C4FB46AF8F7}"/>
              </a:ext>
            </a:extLst>
          </p:cNvPr>
          <p:cNvSpPr/>
          <p:nvPr/>
        </p:nvSpPr>
        <p:spPr>
          <a:xfrm>
            <a:off x="945573" y="6816436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B7582B0-9BB3-0BBB-9A71-6569F01CF34A}"/>
              </a:ext>
            </a:extLst>
          </p:cNvPr>
          <p:cNvSpPr/>
          <p:nvPr/>
        </p:nvSpPr>
        <p:spPr>
          <a:xfrm>
            <a:off x="2526551" y="6816427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C55C05-1D53-121F-451F-8288A6EA27A2}"/>
              </a:ext>
            </a:extLst>
          </p:cNvPr>
          <p:cNvSpPr txBox="1"/>
          <p:nvPr/>
        </p:nvSpPr>
        <p:spPr>
          <a:xfrm>
            <a:off x="1153391" y="6751973"/>
            <a:ext cx="12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ビジネス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281FAE-7B48-D07F-58D1-66831CC1B51B}"/>
              </a:ext>
            </a:extLst>
          </p:cNvPr>
          <p:cNvSpPr txBox="1"/>
          <p:nvPr/>
        </p:nvSpPr>
        <p:spPr>
          <a:xfrm>
            <a:off x="2772490" y="6751973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プライベート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93E6E970-BE15-68EA-F506-3301FAC23180}"/>
              </a:ext>
            </a:extLst>
          </p:cNvPr>
          <p:cNvSpPr/>
          <p:nvPr/>
        </p:nvSpPr>
        <p:spPr>
          <a:xfrm>
            <a:off x="1022865" y="6857982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B47C6C8-87E0-FABE-7A4A-0C70D780A2BF}"/>
              </a:ext>
            </a:extLst>
          </p:cNvPr>
          <p:cNvSpPr/>
          <p:nvPr/>
        </p:nvSpPr>
        <p:spPr>
          <a:xfrm>
            <a:off x="3462013" y="8041356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07CB987-AA26-36CB-75D0-026B494E139E}"/>
              </a:ext>
            </a:extLst>
          </p:cNvPr>
          <p:cNvSpPr/>
          <p:nvPr/>
        </p:nvSpPr>
        <p:spPr>
          <a:xfrm>
            <a:off x="945573" y="7348028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BD817-3801-AB8E-3F1A-BC469CD769BE}"/>
              </a:ext>
            </a:extLst>
          </p:cNvPr>
          <p:cNvSpPr txBox="1"/>
          <p:nvPr/>
        </p:nvSpPr>
        <p:spPr>
          <a:xfrm>
            <a:off x="1288952" y="7275057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兼用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495DFB-4E7C-67F4-A0B7-323113005A5B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33" name="図 3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D2D59DD-B80C-3E04-3A53-C2A4BED6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FFF852-1F8A-80EA-928B-1877A48133BB}"/>
              </a:ext>
            </a:extLst>
          </p:cNvPr>
          <p:cNvSpPr txBox="1"/>
          <p:nvPr/>
        </p:nvSpPr>
        <p:spPr>
          <a:xfrm>
            <a:off x="841663" y="1168694"/>
            <a:ext cx="4468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Your Outfits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A1D379-E14E-753F-4B49-4506E9BF9AAD}"/>
              </a:ext>
            </a:extLst>
          </p:cNvPr>
          <p:cNvSpPr txBox="1"/>
          <p:nvPr/>
        </p:nvSpPr>
        <p:spPr>
          <a:xfrm>
            <a:off x="841663" y="3927858"/>
            <a:ext cx="5185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Add New Outfits</a:t>
            </a:r>
            <a:endParaRPr kumimoji="1" lang="ja-JP" altLang="en-US" sz="44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549AC-63CF-1F5F-C086-5C8AF697BE0F}"/>
              </a:ext>
            </a:extLst>
          </p:cNvPr>
          <p:cNvSpPr txBox="1"/>
          <p:nvPr/>
        </p:nvSpPr>
        <p:spPr>
          <a:xfrm>
            <a:off x="841663" y="5307440"/>
            <a:ext cx="549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Segoe Print" panose="02000600000000000000" pitchFamily="2" charset="0"/>
              </a:rPr>
              <a:t>Add New Items</a:t>
            </a:r>
            <a:endParaRPr kumimoji="1" lang="ja-JP" altLang="en-US" sz="48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73BD78-CB1A-CC99-10B6-8F78DC9C3031}"/>
              </a:ext>
            </a:extLst>
          </p:cNvPr>
          <p:cNvSpPr txBox="1"/>
          <p:nvPr/>
        </p:nvSpPr>
        <p:spPr>
          <a:xfrm>
            <a:off x="125196" y="189221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ハンバーガーメニュー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46D2D3-3A7A-3A4A-E951-B453020C02C5}"/>
              </a:ext>
            </a:extLst>
          </p:cNvPr>
          <p:cNvSpPr txBox="1"/>
          <p:nvPr/>
        </p:nvSpPr>
        <p:spPr>
          <a:xfrm>
            <a:off x="245449" y="63631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65B36B-6E7C-F461-341E-92BA495C6CDA}"/>
              </a:ext>
            </a:extLst>
          </p:cNvPr>
          <p:cNvSpPr txBox="1"/>
          <p:nvPr/>
        </p:nvSpPr>
        <p:spPr>
          <a:xfrm>
            <a:off x="841663" y="2548276"/>
            <a:ext cx="4468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Your Items</a:t>
            </a:r>
          </a:p>
        </p:txBody>
      </p:sp>
    </p:spTree>
    <p:extLst>
      <p:ext uri="{BB962C8B-B14F-4D97-AF65-F5344CB8AC3E}">
        <p14:creationId xmlns:p14="http://schemas.microsoft.com/office/powerpoint/2010/main" val="18675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9820AC-2D7B-F61E-53FB-2C6F00919697}"/>
              </a:ext>
            </a:extLst>
          </p:cNvPr>
          <p:cNvSpPr txBox="1"/>
          <p:nvPr/>
        </p:nvSpPr>
        <p:spPr>
          <a:xfrm>
            <a:off x="157593" y="168434"/>
            <a:ext cx="258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新規登録エラー画面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907D86-BCC3-4DCB-4B70-64041788F7FD}"/>
              </a:ext>
            </a:extLst>
          </p:cNvPr>
          <p:cNvSpPr txBox="1"/>
          <p:nvPr/>
        </p:nvSpPr>
        <p:spPr>
          <a:xfrm>
            <a:off x="2660578" y="2532092"/>
            <a:ext cx="357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Oops!</a:t>
            </a:r>
            <a:endParaRPr kumimoji="1" lang="ja-JP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BB981D-918F-B405-E03A-D558B180B172}"/>
              </a:ext>
            </a:extLst>
          </p:cNvPr>
          <p:cNvSpPr/>
          <p:nvPr/>
        </p:nvSpPr>
        <p:spPr>
          <a:xfrm>
            <a:off x="3380369" y="6131822"/>
            <a:ext cx="22387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Back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Sign Up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D8494B-405C-2F72-4759-38C69926AFE6}"/>
              </a:ext>
            </a:extLst>
          </p:cNvPr>
          <p:cNvSpPr txBox="1"/>
          <p:nvPr/>
        </p:nvSpPr>
        <p:spPr>
          <a:xfrm>
            <a:off x="3284346" y="4298608"/>
            <a:ext cx="247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登録に失敗しました</a:t>
            </a:r>
          </a:p>
        </p:txBody>
      </p:sp>
    </p:spTree>
    <p:extLst>
      <p:ext uri="{BB962C8B-B14F-4D97-AF65-F5344CB8AC3E}">
        <p14:creationId xmlns:p14="http://schemas.microsoft.com/office/powerpoint/2010/main" val="8031255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1746683" y="2531569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02140" y="253156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4B9965-B488-CFCD-B776-DA6240D0A67E}"/>
              </a:ext>
            </a:extLst>
          </p:cNvPr>
          <p:cNvSpPr/>
          <p:nvPr/>
        </p:nvSpPr>
        <p:spPr>
          <a:xfrm>
            <a:off x="2702141" y="356024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E79E07-48FC-0239-DECF-A3D9846D4B00}"/>
              </a:ext>
            </a:extLst>
          </p:cNvPr>
          <p:cNvSpPr txBox="1"/>
          <p:nvPr/>
        </p:nvSpPr>
        <p:spPr>
          <a:xfrm>
            <a:off x="666028" y="356661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183EFDA-1D13-A275-CFEF-657EDA0FB515}"/>
              </a:ext>
            </a:extLst>
          </p:cNvPr>
          <p:cNvCxnSpPr/>
          <p:nvPr/>
        </p:nvCxnSpPr>
        <p:spPr>
          <a:xfrm>
            <a:off x="0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342247-1554-2653-B9AF-0BF45B73BAF9}"/>
              </a:ext>
            </a:extLst>
          </p:cNvPr>
          <p:cNvSpPr txBox="1"/>
          <p:nvPr/>
        </p:nvSpPr>
        <p:spPr>
          <a:xfrm>
            <a:off x="3859588" y="5716815"/>
            <a:ext cx="12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新規登録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8D606-A614-DB37-B1E7-3C6382D34D5A}"/>
              </a:ext>
            </a:extLst>
          </p:cNvPr>
          <p:cNvSpPr txBox="1"/>
          <p:nvPr/>
        </p:nvSpPr>
        <p:spPr>
          <a:xfrm>
            <a:off x="3859588" y="1828800"/>
            <a:ext cx="173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ログイン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942550-0747-0E09-1EEA-CCF0DFE3E792}"/>
              </a:ext>
            </a:extLst>
          </p:cNvPr>
          <p:cNvSpPr/>
          <p:nvPr/>
        </p:nvSpPr>
        <p:spPr>
          <a:xfrm>
            <a:off x="5871368" y="4412284"/>
            <a:ext cx="1215232" cy="3117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1D88DD-D8A3-7B1B-3603-6CDF1CE15490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図 17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1D6BE2E5-27BE-A591-7650-3FFAC0625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82281F-B064-7DCB-A03C-1C9F852AE82F}"/>
              </a:ext>
            </a:extLst>
          </p:cNvPr>
          <p:cNvSpPr txBox="1"/>
          <p:nvPr/>
        </p:nvSpPr>
        <p:spPr>
          <a:xfrm>
            <a:off x="157593" y="168434"/>
            <a:ext cx="20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ログイン画面</a:t>
            </a:r>
          </a:p>
        </p:txBody>
      </p:sp>
    </p:spTree>
    <p:extLst>
      <p:ext uri="{BB962C8B-B14F-4D97-AF65-F5344CB8AC3E}">
        <p14:creationId xmlns:p14="http://schemas.microsoft.com/office/powerpoint/2010/main" val="36204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9820AC-2D7B-F61E-53FB-2C6F00919697}"/>
              </a:ext>
            </a:extLst>
          </p:cNvPr>
          <p:cNvSpPr txBox="1"/>
          <p:nvPr/>
        </p:nvSpPr>
        <p:spPr>
          <a:xfrm>
            <a:off x="157593" y="168434"/>
            <a:ext cx="258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ログインエラー画面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907D86-BCC3-4DCB-4B70-64041788F7FD}"/>
              </a:ext>
            </a:extLst>
          </p:cNvPr>
          <p:cNvSpPr txBox="1"/>
          <p:nvPr/>
        </p:nvSpPr>
        <p:spPr>
          <a:xfrm>
            <a:off x="2660578" y="2532092"/>
            <a:ext cx="357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Oops!</a:t>
            </a:r>
            <a:endParaRPr kumimoji="1" lang="ja-JP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BB981D-918F-B405-E03A-D558B180B172}"/>
              </a:ext>
            </a:extLst>
          </p:cNvPr>
          <p:cNvSpPr/>
          <p:nvPr/>
        </p:nvSpPr>
        <p:spPr>
          <a:xfrm>
            <a:off x="3380369" y="6131822"/>
            <a:ext cx="22387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Back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Login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D8494B-405C-2F72-4759-38C69926AFE6}"/>
              </a:ext>
            </a:extLst>
          </p:cNvPr>
          <p:cNvSpPr txBox="1"/>
          <p:nvPr/>
        </p:nvSpPr>
        <p:spPr>
          <a:xfrm>
            <a:off x="3284345" y="4298608"/>
            <a:ext cx="278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ログインに失敗しました</a:t>
            </a:r>
          </a:p>
        </p:txBody>
      </p:sp>
    </p:spTree>
    <p:extLst>
      <p:ext uri="{BB962C8B-B14F-4D97-AF65-F5344CB8AC3E}">
        <p14:creationId xmlns:p14="http://schemas.microsoft.com/office/powerpoint/2010/main" val="428611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E7A5FE-FD65-8D8A-DECA-4B95437C82CB}"/>
              </a:ext>
            </a:extLst>
          </p:cNvPr>
          <p:cNvSpPr/>
          <p:nvPr/>
        </p:nvSpPr>
        <p:spPr>
          <a:xfrm>
            <a:off x="1497302" y="1980390"/>
            <a:ext cx="6004934" cy="720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6C1D472C-CBF1-6A8B-8C66-9683DB8E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2037582"/>
            <a:ext cx="5839690" cy="714635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946743F-10C1-7E81-19BC-2203C246B8DD}"/>
              </a:ext>
            </a:extLst>
          </p:cNvPr>
          <p:cNvSpPr/>
          <p:nvPr/>
        </p:nvSpPr>
        <p:spPr>
          <a:xfrm>
            <a:off x="872836" y="730815"/>
            <a:ext cx="789709" cy="44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3F373E19-01CB-D264-7927-95E06D225EDF}"/>
              </a:ext>
            </a:extLst>
          </p:cNvPr>
          <p:cNvSpPr/>
          <p:nvPr/>
        </p:nvSpPr>
        <p:spPr>
          <a:xfrm>
            <a:off x="1000648" y="785124"/>
            <a:ext cx="267042" cy="27016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8BCEC8-5503-C073-8247-F4FE13B9B58E}"/>
              </a:ext>
            </a:extLst>
          </p:cNvPr>
          <p:cNvSpPr txBox="1"/>
          <p:nvPr/>
        </p:nvSpPr>
        <p:spPr>
          <a:xfrm>
            <a:off x="6878780" y="4919646"/>
            <a:ext cx="1246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kumimoji="1" lang="ja-JP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74F1AD-1EA2-8A3C-CFFD-D581E60BFDD3}"/>
              </a:ext>
            </a:extLst>
          </p:cNvPr>
          <p:cNvSpPr txBox="1"/>
          <p:nvPr/>
        </p:nvSpPr>
        <p:spPr>
          <a:xfrm>
            <a:off x="7421581" y="5935309"/>
            <a:ext cx="923330" cy="3551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4800" dirty="0">
                <a:latin typeface="Segoe Print" panose="02000600000000000000" pitchFamily="2" charset="0"/>
              </a:rPr>
              <a:t>BUSINESS</a:t>
            </a:r>
            <a:endParaRPr kumimoji="1" lang="ja-JP" altLang="en-US" sz="4800" dirty="0">
              <a:latin typeface="Segoe Print" panose="02000600000000000000" pitchFamily="2" charset="0"/>
            </a:endParaRPr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B24D5E4-0DA1-96CF-ACA9-85CE4C2E5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9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32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350B20-3228-23E5-0AC6-6613D18B7CF4}"/>
              </a:ext>
            </a:extLst>
          </p:cNvPr>
          <p:cNvSpPr/>
          <p:nvPr/>
        </p:nvSpPr>
        <p:spPr>
          <a:xfrm>
            <a:off x="0" y="4482109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F4A972-9E9A-E961-6FF9-D6D7045A128F}"/>
              </a:ext>
            </a:extLst>
          </p:cNvPr>
          <p:cNvSpPr txBox="1"/>
          <p:nvPr/>
        </p:nvSpPr>
        <p:spPr>
          <a:xfrm>
            <a:off x="2359766" y="4595456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Coordinate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C4EB2A-B148-38FA-BBD4-FC4563E1295F}"/>
              </a:ext>
            </a:extLst>
          </p:cNvPr>
          <p:cNvCxnSpPr/>
          <p:nvPr/>
        </p:nvCxnSpPr>
        <p:spPr>
          <a:xfrm>
            <a:off x="0" y="6920345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0463228-CA57-85F6-D93E-22272F75A700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C8BCF9B-C70E-6AB8-8BE3-62BB48B0D770}"/>
              </a:ext>
            </a:extLst>
          </p:cNvPr>
          <p:cNvCxnSpPr/>
          <p:nvPr/>
        </p:nvCxnSpPr>
        <p:spPr>
          <a:xfrm>
            <a:off x="0" y="8278090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600E76-D292-4709-B39B-6233DC1ECC67}"/>
              </a:ext>
            </a:extLst>
          </p:cNvPr>
          <p:cNvSpPr txBox="1"/>
          <p:nvPr/>
        </p:nvSpPr>
        <p:spPr>
          <a:xfrm>
            <a:off x="1098055" y="7403417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ビジネス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5B44BD-B49A-66A2-66CE-D4BCB1ACA058}"/>
              </a:ext>
            </a:extLst>
          </p:cNvPr>
          <p:cNvSpPr txBox="1"/>
          <p:nvPr/>
        </p:nvSpPr>
        <p:spPr>
          <a:xfrm>
            <a:off x="4051673" y="7382478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プライベート</a:t>
            </a: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B5E9602-9F2E-E6AB-E344-BF69EC0597CB}"/>
              </a:ext>
            </a:extLst>
          </p:cNvPr>
          <p:cNvSpPr/>
          <p:nvPr/>
        </p:nvSpPr>
        <p:spPr>
          <a:xfrm>
            <a:off x="798587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5781C03-4FBC-2555-CB5D-1FE9C6E5C972}"/>
              </a:ext>
            </a:extLst>
          </p:cNvPr>
          <p:cNvSpPr/>
          <p:nvPr/>
        </p:nvSpPr>
        <p:spPr>
          <a:xfrm>
            <a:off x="3680624" y="75654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2D119ED2-0498-0FDD-1B9C-AB460AD51AC3}"/>
              </a:ext>
            </a:extLst>
          </p:cNvPr>
          <p:cNvSpPr/>
          <p:nvPr/>
        </p:nvSpPr>
        <p:spPr>
          <a:xfrm>
            <a:off x="858443" y="7609080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9DA288-95F3-CF8E-29D5-15EF4BAA1EC7}"/>
              </a:ext>
            </a:extLst>
          </p:cNvPr>
          <p:cNvSpPr txBox="1"/>
          <p:nvPr/>
        </p:nvSpPr>
        <p:spPr>
          <a:xfrm>
            <a:off x="1623222" y="8666594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春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D87D911-61E8-A663-C75D-964A3E991A0A}"/>
              </a:ext>
            </a:extLst>
          </p:cNvPr>
          <p:cNvSpPr txBox="1"/>
          <p:nvPr/>
        </p:nvSpPr>
        <p:spPr>
          <a:xfrm>
            <a:off x="3495926" y="8663759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1A2A85B-F846-F7D9-2EF2-33403F41957F}"/>
              </a:ext>
            </a:extLst>
          </p:cNvPr>
          <p:cNvSpPr txBox="1"/>
          <p:nvPr/>
        </p:nvSpPr>
        <p:spPr>
          <a:xfrm>
            <a:off x="5210461" y="8630812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F9E486C-5190-9505-D314-51DEA22F80DA}"/>
              </a:ext>
            </a:extLst>
          </p:cNvPr>
          <p:cNvSpPr txBox="1"/>
          <p:nvPr/>
        </p:nvSpPr>
        <p:spPr>
          <a:xfrm>
            <a:off x="6801648" y="8615636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冬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4C2A9C4-A00A-63FF-B2E8-BBE5052C0084}"/>
              </a:ext>
            </a:extLst>
          </p:cNvPr>
          <p:cNvSpPr/>
          <p:nvPr/>
        </p:nvSpPr>
        <p:spPr>
          <a:xfrm>
            <a:off x="6847794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C94B2CE-713F-C455-A168-B35CEF97E6EF}"/>
              </a:ext>
            </a:extLst>
          </p:cNvPr>
          <p:cNvSpPr txBox="1"/>
          <p:nvPr/>
        </p:nvSpPr>
        <p:spPr>
          <a:xfrm>
            <a:off x="7152465" y="7424581"/>
            <a:ext cx="159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兼用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7350303-3638-7518-C842-C830A4A3C739}"/>
              </a:ext>
            </a:extLst>
          </p:cNvPr>
          <p:cNvSpPr txBox="1"/>
          <p:nvPr/>
        </p:nvSpPr>
        <p:spPr>
          <a:xfrm>
            <a:off x="1204587" y="8709911"/>
            <a:ext cx="70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26A9E4-C948-9670-1DA0-21AB05618113}"/>
              </a:ext>
            </a:extLst>
          </p:cNvPr>
          <p:cNvSpPr txBox="1"/>
          <p:nvPr/>
        </p:nvSpPr>
        <p:spPr>
          <a:xfrm>
            <a:off x="1237647" y="8771819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849C96E-E263-4921-B1B8-A7D8EB860845}"/>
              </a:ext>
            </a:extLst>
          </p:cNvPr>
          <p:cNvSpPr txBox="1"/>
          <p:nvPr/>
        </p:nvSpPr>
        <p:spPr>
          <a:xfrm>
            <a:off x="3121268" y="876278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CC44C51-304D-6B5D-1CC1-9135871755F6}"/>
              </a:ext>
            </a:extLst>
          </p:cNvPr>
          <p:cNvSpPr txBox="1"/>
          <p:nvPr/>
        </p:nvSpPr>
        <p:spPr>
          <a:xfrm>
            <a:off x="4783744" y="874881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806596E-FEAE-94A4-80B9-44F47D67E0C3}"/>
              </a:ext>
            </a:extLst>
          </p:cNvPr>
          <p:cNvSpPr txBox="1"/>
          <p:nvPr/>
        </p:nvSpPr>
        <p:spPr>
          <a:xfrm>
            <a:off x="6372592" y="8711245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0559A7-CACC-53EA-23BA-B7688FEE52DA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3" name="図 5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70875954-CD9C-D619-F796-76CA9EA466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03" y="-237"/>
            <a:ext cx="4467634" cy="1612569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A71817B-C8F9-3E50-1402-B936B091A2EB}"/>
              </a:ext>
            </a:extLst>
          </p:cNvPr>
          <p:cNvSpPr/>
          <p:nvPr/>
        </p:nvSpPr>
        <p:spPr>
          <a:xfrm>
            <a:off x="2507065" y="5864670"/>
            <a:ext cx="4270110" cy="54200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27F9E2A6-434F-E634-1AF0-4E720155F118}"/>
              </a:ext>
            </a:extLst>
          </p:cNvPr>
          <p:cNvSpPr/>
          <p:nvPr/>
        </p:nvSpPr>
        <p:spPr>
          <a:xfrm>
            <a:off x="8362593" y="4553191"/>
            <a:ext cx="540327" cy="4621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6F9A42-576E-5DB0-4DFC-6D77972917C6}"/>
              </a:ext>
            </a:extLst>
          </p:cNvPr>
          <p:cNvSpPr txBox="1"/>
          <p:nvPr/>
        </p:nvSpPr>
        <p:spPr>
          <a:xfrm>
            <a:off x="8372940" y="4553424"/>
            <a:ext cx="60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×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0B81158-E0E8-3027-9ECD-ABE6A49A9D9C}"/>
              </a:ext>
            </a:extLst>
          </p:cNvPr>
          <p:cNvSpPr/>
          <p:nvPr/>
        </p:nvSpPr>
        <p:spPr>
          <a:xfrm>
            <a:off x="7974111" y="9332353"/>
            <a:ext cx="756469" cy="385157"/>
          </a:xfrm>
          <a:prstGeom prst="rect">
            <a:avLst/>
          </a:prstGeom>
          <a:effectLst>
            <a:outerShdw blurRad="50800" dist="165100" dir="2700000" algn="tl" rotWithShape="0">
              <a:prstClr val="black">
                <a:alpha val="61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Segoe Print" panose="02000600000000000000" pitchFamily="2" charset="0"/>
              </a:rPr>
              <a:t>GO</a:t>
            </a:r>
            <a:endParaRPr kumimoji="1" lang="ja-JP" alt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6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30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コーディネート検索結果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6127516" y="3726678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3085820" y="3731954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-18768" y="373600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69" y="3747009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82" y="3792808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3" y="3817693"/>
            <a:ext cx="1751468" cy="2581341"/>
          </a:xfrm>
          <a:prstGeom prst="rect">
            <a:avLst/>
          </a:prstGeom>
        </p:spPr>
      </p:pic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327A85-A497-B8A9-E28A-C9A9231021CF}"/>
              </a:ext>
            </a:extLst>
          </p:cNvPr>
          <p:cNvCxnSpPr>
            <a:cxnSpLocks/>
          </p:cNvCxnSpPr>
          <p:nvPr/>
        </p:nvCxnSpPr>
        <p:spPr>
          <a:xfrm>
            <a:off x="0" y="3736003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664FA-F8F9-E7CE-83EF-6FCA83A49D44}"/>
              </a:ext>
            </a:extLst>
          </p:cNvPr>
          <p:cNvSpPr/>
          <p:nvPr/>
        </p:nvSpPr>
        <p:spPr>
          <a:xfrm>
            <a:off x="534133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ビジネス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68F1872-E7CC-5C92-19FD-E792B72D100A}"/>
              </a:ext>
            </a:extLst>
          </p:cNvPr>
          <p:cNvSpPr/>
          <p:nvPr/>
        </p:nvSpPr>
        <p:spPr>
          <a:xfrm>
            <a:off x="2288014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春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AED7E4C-90E8-C66F-41BB-CA196167540E}"/>
              </a:ext>
            </a:extLst>
          </p:cNvPr>
          <p:cNvCxnSpPr/>
          <p:nvPr/>
        </p:nvCxnSpPr>
        <p:spPr>
          <a:xfrm>
            <a:off x="0" y="2778186"/>
            <a:ext cx="922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B5BFA1-5F49-3B6F-B1AB-07E2795825F1}"/>
              </a:ext>
            </a:extLst>
          </p:cNvPr>
          <p:cNvSpPr txBox="1"/>
          <p:nvPr/>
        </p:nvSpPr>
        <p:spPr>
          <a:xfrm>
            <a:off x="3418494" y="1819574"/>
            <a:ext cx="347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Print" panose="02000600000000000000" pitchFamily="2" charset="0"/>
              </a:rPr>
              <a:t>Results</a:t>
            </a:r>
            <a:endParaRPr kumimoji="1" lang="ja-JP" altLang="en-US" sz="4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6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-32584" y="9833418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アイテム一覧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CFFBC51-DCA0-892F-314B-ECE1F9006C95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8" name="図 57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E46BFC16-9576-0F60-9190-2D1B2E40A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03" y="-237"/>
            <a:ext cx="4467634" cy="1612569"/>
          </a:xfrm>
          <a:prstGeom prst="rect">
            <a:avLst/>
          </a:prstGeom>
        </p:spPr>
      </p:pic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3D5F3E7F-F163-F543-34FB-859E3C8D5E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2" y="4671372"/>
            <a:ext cx="2301403" cy="246073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99CEB8A-35ED-65C1-09D5-D8660122C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35" y="4548843"/>
            <a:ext cx="1955270" cy="2244470"/>
          </a:xfrm>
          <a:prstGeom prst="rect">
            <a:avLst/>
          </a:prstGeom>
        </p:spPr>
      </p:pic>
      <p:pic>
        <p:nvPicPr>
          <p:cNvPr id="10" name="図 9" descr="傘 が含まれている画像&#10;&#10;自動的に生成された説明">
            <a:extLst>
              <a:ext uri="{FF2B5EF4-FFF2-40B4-BE49-F238E27FC236}">
                <a16:creationId xmlns:a16="http://schemas.microsoft.com/office/drawing/2014/main" id="{A84F2182-5456-3500-16D2-0A1705A28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57" y="4626019"/>
            <a:ext cx="2394259" cy="2394259"/>
          </a:xfrm>
          <a:prstGeom prst="rect">
            <a:avLst/>
          </a:prstGeom>
        </p:spPr>
      </p:pic>
      <p:pic>
        <p:nvPicPr>
          <p:cNvPr id="13" name="図 12" descr="スポーツゲーム, ペア, バッグ が含まれている画像&#10;&#10;自動的に生成された説明">
            <a:extLst>
              <a:ext uri="{FF2B5EF4-FFF2-40B4-BE49-F238E27FC236}">
                <a16:creationId xmlns:a16="http://schemas.microsoft.com/office/drawing/2014/main" id="{AF1A759E-CEAD-17EE-3B91-831B1A3775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4" y="7502386"/>
            <a:ext cx="2414799" cy="2211447"/>
          </a:xfrm>
          <a:prstGeom prst="rect">
            <a:avLst/>
          </a:prstGeom>
        </p:spPr>
      </p:pic>
      <p:pic>
        <p:nvPicPr>
          <p:cNvPr id="16" name="図 15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F123EC63-24C9-4CD1-5E78-09F53C6A6F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92" y="7757558"/>
            <a:ext cx="1955270" cy="1783420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47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1365</TotalTime>
  <Words>380</Words>
  <Application>Microsoft Office PowerPoint</Application>
  <PresentationFormat>ユーザー設定</PresentationFormat>
  <Paragraphs>190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7" baseType="lpstr">
      <vt:lpstr>HGPｺﾞｼｯｸM</vt:lpstr>
      <vt:lpstr>HGP創英角ﾎﾟｯﾌﾟ体</vt:lpstr>
      <vt:lpstr>HGｺﾞｼｯｸE</vt:lpstr>
      <vt:lpstr>HG創英角ﾎﾟｯﾌﾟ体</vt:lpstr>
      <vt:lpstr>游ゴシック</vt:lpstr>
      <vt:lpstr>Arial</vt:lpstr>
      <vt:lpstr>Calibri</vt:lpstr>
      <vt:lpstr>Calibri Light</vt:lpstr>
      <vt:lpstr>Castellar</vt:lpstr>
      <vt:lpstr>Segoe Print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福田実香</dc:creator>
  <cp:lastModifiedBy>福田実香</cp:lastModifiedBy>
  <cp:revision>44</cp:revision>
  <dcterms:created xsi:type="dcterms:W3CDTF">2022-06-03T04:25:00Z</dcterms:created>
  <dcterms:modified xsi:type="dcterms:W3CDTF">2022-06-13T00:56:59Z</dcterms:modified>
</cp:coreProperties>
</file>