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1" r:id="rId4"/>
    <p:sldId id="264" r:id="rId5"/>
    <p:sldId id="270" r:id="rId6"/>
    <p:sldId id="257" r:id="rId7"/>
    <p:sldId id="266" r:id="rId8"/>
    <p:sldId id="258" r:id="rId9"/>
    <p:sldId id="261" r:id="rId10"/>
    <p:sldId id="262" r:id="rId11"/>
    <p:sldId id="269" r:id="rId12"/>
    <p:sldId id="259" r:id="rId13"/>
    <p:sldId id="272" r:id="rId14"/>
    <p:sldId id="274" r:id="rId15"/>
    <p:sldId id="276" r:id="rId16"/>
    <p:sldId id="275" r:id="rId17"/>
    <p:sldId id="277" r:id="rId18"/>
    <p:sldId id="273" r:id="rId19"/>
    <p:sldId id="26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BB-B8E9-4FD5-AFB0-31F30431B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86D09-2822-48DF-94BF-409C4645E6D4}">
      <dgm:prSet/>
      <dgm:spPr/>
      <dgm:t>
        <a:bodyPr/>
        <a:lstStyle/>
        <a:p>
          <a:r>
            <a:rPr lang="ja-JP"/>
            <a:t>リーダー 角一</a:t>
          </a:r>
          <a:endParaRPr lang="en-US"/>
        </a:p>
      </dgm:t>
    </dgm:pt>
    <dgm:pt modelId="{BD98CEE6-6566-4AA4-8ABF-842FD55B90BA}" type="parTrans" cxnId="{1EE77FB1-8053-45D3-B8BF-43935ACBAA4B}">
      <dgm:prSet/>
      <dgm:spPr/>
      <dgm:t>
        <a:bodyPr/>
        <a:lstStyle/>
        <a:p>
          <a:endParaRPr lang="en-US"/>
        </a:p>
      </dgm:t>
    </dgm:pt>
    <dgm:pt modelId="{076012D5-8569-4EBC-A363-9E75763A0324}" type="sibTrans" cxnId="{1EE77FB1-8053-45D3-B8BF-43935ACBAA4B}">
      <dgm:prSet/>
      <dgm:spPr/>
      <dgm:t>
        <a:bodyPr/>
        <a:lstStyle/>
        <a:p>
          <a:endParaRPr lang="en-US"/>
        </a:p>
      </dgm:t>
    </dgm:pt>
    <dgm:pt modelId="{E3E7B840-CBB4-451B-8347-EED46807257F}">
      <dgm:prSet/>
      <dgm:spPr/>
      <dgm:t>
        <a:bodyPr/>
        <a:lstStyle/>
        <a:p>
          <a:r>
            <a:rPr kumimoji="1" lang="ja-JP" dirty="0"/>
            <a:t>コミュニケーション管理担当 福田</a:t>
          </a:r>
          <a:endParaRPr lang="en-US" dirty="0"/>
        </a:p>
      </dgm:t>
    </dgm:pt>
    <dgm:pt modelId="{57A8DE6D-666C-4BC4-ACB3-CDE6E39E7243}" type="parTrans" cxnId="{CEE98BFC-3C96-4E51-A160-91DD19039013}">
      <dgm:prSet/>
      <dgm:spPr/>
      <dgm:t>
        <a:bodyPr/>
        <a:lstStyle/>
        <a:p>
          <a:endParaRPr lang="en-US"/>
        </a:p>
      </dgm:t>
    </dgm:pt>
    <dgm:pt modelId="{F3DD0BC3-1449-4A8E-A6AD-174378748CF0}" type="sibTrans" cxnId="{CEE98BFC-3C96-4E51-A160-91DD19039013}">
      <dgm:prSet/>
      <dgm:spPr/>
      <dgm:t>
        <a:bodyPr/>
        <a:lstStyle/>
        <a:p>
          <a:endParaRPr lang="en-US"/>
        </a:p>
      </dgm:t>
    </dgm:pt>
    <dgm:pt modelId="{164700AF-2365-4C18-9CD1-392801BC07AF}">
      <dgm:prSet/>
      <dgm:spPr/>
      <dgm:t>
        <a:bodyPr/>
        <a:lstStyle/>
        <a:p>
          <a:r>
            <a:rPr kumimoji="1" lang="ja-JP" dirty="0"/>
            <a:t>品質管理担当 渡辺</a:t>
          </a:r>
          <a:endParaRPr lang="en-US" dirty="0"/>
        </a:p>
      </dgm:t>
    </dgm:pt>
    <dgm:pt modelId="{ED0F43E0-4AD7-4955-9041-3584304F4838}" type="parTrans" cxnId="{FCFF3C19-1FCA-44CF-85D9-7C43C4702C44}">
      <dgm:prSet/>
      <dgm:spPr/>
      <dgm:t>
        <a:bodyPr/>
        <a:lstStyle/>
        <a:p>
          <a:endParaRPr lang="en-US"/>
        </a:p>
      </dgm:t>
    </dgm:pt>
    <dgm:pt modelId="{257E3C74-CD3C-42E5-A8F1-48AC9048185F}" type="sibTrans" cxnId="{FCFF3C19-1FCA-44CF-85D9-7C43C4702C44}">
      <dgm:prSet/>
      <dgm:spPr/>
      <dgm:t>
        <a:bodyPr/>
        <a:lstStyle/>
        <a:p>
          <a:endParaRPr lang="en-US"/>
        </a:p>
      </dgm:t>
    </dgm:pt>
    <dgm:pt modelId="{AC83F596-C76F-4F8E-9C45-AA9AC42B8825}">
      <dgm:prSet/>
      <dgm:spPr/>
      <dgm:t>
        <a:bodyPr/>
        <a:lstStyle/>
        <a:p>
          <a:r>
            <a:rPr lang="ja-JP"/>
            <a:t>構成管理担当 高橋</a:t>
          </a:r>
          <a:endParaRPr lang="en-US"/>
        </a:p>
      </dgm:t>
    </dgm:pt>
    <dgm:pt modelId="{1A6757AF-B612-4324-B818-ABE568CD42A4}" type="parTrans" cxnId="{823C632B-2B47-4BA0-AAF1-B61845604091}">
      <dgm:prSet/>
      <dgm:spPr/>
      <dgm:t>
        <a:bodyPr/>
        <a:lstStyle/>
        <a:p>
          <a:endParaRPr lang="en-US"/>
        </a:p>
      </dgm:t>
    </dgm:pt>
    <dgm:pt modelId="{27F26BC6-F663-4CF4-AB8E-786C5F19C768}" type="sibTrans" cxnId="{823C632B-2B47-4BA0-AAF1-B61845604091}">
      <dgm:prSet/>
      <dgm:spPr/>
      <dgm:t>
        <a:bodyPr/>
        <a:lstStyle/>
        <a:p>
          <a:endParaRPr lang="en-US"/>
        </a:p>
      </dgm:t>
    </dgm:pt>
    <dgm:pt modelId="{729D0166-7116-421A-B5D6-C31B303F3979}">
      <dgm:prSet/>
      <dgm:spPr/>
      <dgm:t>
        <a:bodyPr/>
        <a:lstStyle/>
        <a:p>
          <a:r>
            <a:rPr lang="en-US"/>
            <a:t>DBA</a:t>
          </a:r>
          <a:r>
            <a:rPr lang="ja-JP"/>
            <a:t>担当 廣渕</a:t>
          </a:r>
          <a:endParaRPr lang="en-US"/>
        </a:p>
      </dgm:t>
    </dgm:pt>
    <dgm:pt modelId="{A18AAD64-E47C-4A5B-B9C2-6C04E10AD777}" type="parTrans" cxnId="{A26D3994-6E2B-4D38-89A4-BE9A17FE3B1F}">
      <dgm:prSet/>
      <dgm:spPr/>
      <dgm:t>
        <a:bodyPr/>
        <a:lstStyle/>
        <a:p>
          <a:endParaRPr lang="en-US"/>
        </a:p>
      </dgm:t>
    </dgm:pt>
    <dgm:pt modelId="{630B66B4-220C-4149-8659-706A1C9AAC45}" type="sibTrans" cxnId="{A26D3994-6E2B-4D38-89A4-BE9A17FE3B1F}">
      <dgm:prSet/>
      <dgm:spPr/>
      <dgm:t>
        <a:bodyPr/>
        <a:lstStyle/>
        <a:p>
          <a:endParaRPr lang="en-US"/>
        </a:p>
      </dgm:t>
    </dgm:pt>
    <dgm:pt modelId="{E4E2E78E-DDD9-441F-BC35-FA7DD694EE1D}">
      <dgm:prSet/>
      <dgm:spPr/>
      <dgm:t>
        <a:bodyPr/>
        <a:lstStyle/>
        <a:p>
          <a:r>
            <a:rPr lang="ja-JP"/>
            <a:t>発表担当 井上</a:t>
          </a:r>
          <a:endParaRPr lang="en-US"/>
        </a:p>
      </dgm:t>
    </dgm:pt>
    <dgm:pt modelId="{9A2FDEBD-2007-42E8-85BF-6A3548BF9300}" type="parTrans" cxnId="{C19D355D-81B1-4149-9606-FB2C218F805B}">
      <dgm:prSet/>
      <dgm:spPr/>
      <dgm:t>
        <a:bodyPr/>
        <a:lstStyle/>
        <a:p>
          <a:endParaRPr lang="en-US"/>
        </a:p>
      </dgm:t>
    </dgm:pt>
    <dgm:pt modelId="{BCC788C0-AE52-463E-97BC-57114BA214AC}" type="sibTrans" cxnId="{C19D355D-81B1-4149-9606-FB2C218F805B}">
      <dgm:prSet/>
      <dgm:spPr/>
      <dgm:t>
        <a:bodyPr/>
        <a:lstStyle/>
        <a:p>
          <a:endParaRPr lang="en-US"/>
        </a:p>
      </dgm:t>
    </dgm:pt>
    <dgm:pt modelId="{ECB4C078-7ACF-48C1-866E-ECC5002B5774}" type="pres">
      <dgm:prSet presAssocID="{8DBE83BB-B8E9-4FD5-AFB0-31F30431B086}" presName="vert0" presStyleCnt="0">
        <dgm:presLayoutVars>
          <dgm:dir/>
          <dgm:animOne val="branch"/>
          <dgm:animLvl val="lvl"/>
        </dgm:presLayoutVars>
      </dgm:prSet>
      <dgm:spPr/>
    </dgm:pt>
    <dgm:pt modelId="{4A2266EA-02C8-43D2-B3AA-5512CCD0E096}" type="pres">
      <dgm:prSet presAssocID="{A0386D09-2822-48DF-94BF-409C4645E6D4}" presName="thickLine" presStyleLbl="alignNode1" presStyleIdx="0" presStyleCnt="6"/>
      <dgm:spPr/>
    </dgm:pt>
    <dgm:pt modelId="{267BE006-0960-4BA7-9C33-6ED671A6C7F4}" type="pres">
      <dgm:prSet presAssocID="{A0386D09-2822-48DF-94BF-409C4645E6D4}" presName="horz1" presStyleCnt="0"/>
      <dgm:spPr/>
    </dgm:pt>
    <dgm:pt modelId="{5F3CC080-22F3-4575-9020-698705FC3CE0}" type="pres">
      <dgm:prSet presAssocID="{A0386D09-2822-48DF-94BF-409C4645E6D4}" presName="tx1" presStyleLbl="revTx" presStyleIdx="0" presStyleCnt="6"/>
      <dgm:spPr/>
    </dgm:pt>
    <dgm:pt modelId="{1D677307-51C4-459A-A721-84A06F31228B}" type="pres">
      <dgm:prSet presAssocID="{A0386D09-2822-48DF-94BF-409C4645E6D4}" presName="vert1" presStyleCnt="0"/>
      <dgm:spPr/>
    </dgm:pt>
    <dgm:pt modelId="{9408A58B-D46A-4138-B647-3463FE46A5A7}" type="pres">
      <dgm:prSet presAssocID="{E3E7B840-CBB4-451B-8347-EED46807257F}" presName="thickLine" presStyleLbl="alignNode1" presStyleIdx="1" presStyleCnt="6"/>
      <dgm:spPr/>
    </dgm:pt>
    <dgm:pt modelId="{CD4281A7-C9C6-4508-B0D8-8D6071EFCF65}" type="pres">
      <dgm:prSet presAssocID="{E3E7B840-CBB4-451B-8347-EED46807257F}" presName="horz1" presStyleCnt="0"/>
      <dgm:spPr/>
    </dgm:pt>
    <dgm:pt modelId="{46237297-AA06-4E25-9A7E-1C1BE8552F32}" type="pres">
      <dgm:prSet presAssocID="{E3E7B840-CBB4-451B-8347-EED46807257F}" presName="tx1" presStyleLbl="revTx" presStyleIdx="1" presStyleCnt="6"/>
      <dgm:spPr/>
    </dgm:pt>
    <dgm:pt modelId="{605B8A40-46D7-41A5-9C3F-C5ABEEADEFD5}" type="pres">
      <dgm:prSet presAssocID="{E3E7B840-CBB4-451B-8347-EED46807257F}" presName="vert1" presStyleCnt="0"/>
      <dgm:spPr/>
    </dgm:pt>
    <dgm:pt modelId="{E55A151C-D8D6-4CA8-846E-B64F4EA6F97E}" type="pres">
      <dgm:prSet presAssocID="{164700AF-2365-4C18-9CD1-392801BC07AF}" presName="thickLine" presStyleLbl="alignNode1" presStyleIdx="2" presStyleCnt="6"/>
      <dgm:spPr/>
    </dgm:pt>
    <dgm:pt modelId="{4A397C5F-F285-4126-B1D6-6F67D3246D55}" type="pres">
      <dgm:prSet presAssocID="{164700AF-2365-4C18-9CD1-392801BC07AF}" presName="horz1" presStyleCnt="0"/>
      <dgm:spPr/>
    </dgm:pt>
    <dgm:pt modelId="{1884D799-4855-4AD1-9B1E-893EECFBD9D3}" type="pres">
      <dgm:prSet presAssocID="{164700AF-2365-4C18-9CD1-392801BC07AF}" presName="tx1" presStyleLbl="revTx" presStyleIdx="2" presStyleCnt="6"/>
      <dgm:spPr/>
    </dgm:pt>
    <dgm:pt modelId="{77E538D7-BA27-4F20-9327-DB66682A48C5}" type="pres">
      <dgm:prSet presAssocID="{164700AF-2365-4C18-9CD1-392801BC07AF}" presName="vert1" presStyleCnt="0"/>
      <dgm:spPr/>
    </dgm:pt>
    <dgm:pt modelId="{360DF501-C2F8-4A49-BC70-BC72C91A249D}" type="pres">
      <dgm:prSet presAssocID="{AC83F596-C76F-4F8E-9C45-AA9AC42B8825}" presName="thickLine" presStyleLbl="alignNode1" presStyleIdx="3" presStyleCnt="6"/>
      <dgm:spPr/>
    </dgm:pt>
    <dgm:pt modelId="{328460E7-1972-4DFB-BA60-B257E062D092}" type="pres">
      <dgm:prSet presAssocID="{AC83F596-C76F-4F8E-9C45-AA9AC42B8825}" presName="horz1" presStyleCnt="0"/>
      <dgm:spPr/>
    </dgm:pt>
    <dgm:pt modelId="{0367504C-A4AB-4E12-BD03-C8BFC71ABE61}" type="pres">
      <dgm:prSet presAssocID="{AC83F596-C76F-4F8E-9C45-AA9AC42B8825}" presName="tx1" presStyleLbl="revTx" presStyleIdx="3" presStyleCnt="6"/>
      <dgm:spPr/>
    </dgm:pt>
    <dgm:pt modelId="{ED6989DB-3E1F-43A8-B457-FA8ED5A9A9C6}" type="pres">
      <dgm:prSet presAssocID="{AC83F596-C76F-4F8E-9C45-AA9AC42B8825}" presName="vert1" presStyleCnt="0"/>
      <dgm:spPr/>
    </dgm:pt>
    <dgm:pt modelId="{A79BFFAC-231E-45FF-A604-65C02A1EA08C}" type="pres">
      <dgm:prSet presAssocID="{729D0166-7116-421A-B5D6-C31B303F3979}" presName="thickLine" presStyleLbl="alignNode1" presStyleIdx="4" presStyleCnt="6"/>
      <dgm:spPr/>
    </dgm:pt>
    <dgm:pt modelId="{18118FB3-2B25-4676-9051-04492720EAEF}" type="pres">
      <dgm:prSet presAssocID="{729D0166-7116-421A-B5D6-C31B303F3979}" presName="horz1" presStyleCnt="0"/>
      <dgm:spPr/>
    </dgm:pt>
    <dgm:pt modelId="{CDBB23D2-F7B6-43A7-B83A-03024146E63A}" type="pres">
      <dgm:prSet presAssocID="{729D0166-7116-421A-B5D6-C31B303F3979}" presName="tx1" presStyleLbl="revTx" presStyleIdx="4" presStyleCnt="6"/>
      <dgm:spPr/>
    </dgm:pt>
    <dgm:pt modelId="{1ED7950E-67FF-4BEC-8CF1-8963B832F4C9}" type="pres">
      <dgm:prSet presAssocID="{729D0166-7116-421A-B5D6-C31B303F3979}" presName="vert1" presStyleCnt="0"/>
      <dgm:spPr/>
    </dgm:pt>
    <dgm:pt modelId="{DF3424FB-9679-485D-9E90-560162BF54F7}" type="pres">
      <dgm:prSet presAssocID="{E4E2E78E-DDD9-441F-BC35-FA7DD694EE1D}" presName="thickLine" presStyleLbl="alignNode1" presStyleIdx="5" presStyleCnt="6"/>
      <dgm:spPr/>
    </dgm:pt>
    <dgm:pt modelId="{0CC7EFCC-096A-4BE2-A11C-C64B954A51FF}" type="pres">
      <dgm:prSet presAssocID="{E4E2E78E-DDD9-441F-BC35-FA7DD694EE1D}" presName="horz1" presStyleCnt="0"/>
      <dgm:spPr/>
    </dgm:pt>
    <dgm:pt modelId="{0C55FB7B-A734-4166-AFA5-719297C24871}" type="pres">
      <dgm:prSet presAssocID="{E4E2E78E-DDD9-441F-BC35-FA7DD694EE1D}" presName="tx1" presStyleLbl="revTx" presStyleIdx="5" presStyleCnt="6"/>
      <dgm:spPr/>
    </dgm:pt>
    <dgm:pt modelId="{25BC7959-95C3-436D-B34E-4E36DF537834}" type="pres">
      <dgm:prSet presAssocID="{E4E2E78E-DDD9-441F-BC35-FA7DD694EE1D}" presName="vert1" presStyleCnt="0"/>
      <dgm:spPr/>
    </dgm:pt>
  </dgm:ptLst>
  <dgm:cxnLst>
    <dgm:cxn modelId="{FCFF3C19-1FCA-44CF-85D9-7C43C4702C44}" srcId="{8DBE83BB-B8E9-4FD5-AFB0-31F30431B086}" destId="{164700AF-2365-4C18-9CD1-392801BC07AF}" srcOrd="2" destOrd="0" parTransId="{ED0F43E0-4AD7-4955-9041-3584304F4838}" sibTransId="{257E3C74-CD3C-42E5-A8F1-48AC9048185F}"/>
    <dgm:cxn modelId="{E68DFA1D-DE16-4228-93D0-19C49A53C58B}" type="presOf" srcId="{E3E7B840-CBB4-451B-8347-EED46807257F}" destId="{46237297-AA06-4E25-9A7E-1C1BE8552F32}" srcOrd="0" destOrd="0" presId="urn:microsoft.com/office/officeart/2008/layout/LinedList"/>
    <dgm:cxn modelId="{E5BC5721-2514-4881-A945-F33444A84D83}" type="presOf" srcId="{E4E2E78E-DDD9-441F-BC35-FA7DD694EE1D}" destId="{0C55FB7B-A734-4166-AFA5-719297C24871}" srcOrd="0" destOrd="0" presId="urn:microsoft.com/office/officeart/2008/layout/LinedList"/>
    <dgm:cxn modelId="{823C632B-2B47-4BA0-AAF1-B61845604091}" srcId="{8DBE83BB-B8E9-4FD5-AFB0-31F30431B086}" destId="{AC83F596-C76F-4F8E-9C45-AA9AC42B8825}" srcOrd="3" destOrd="0" parTransId="{1A6757AF-B612-4324-B818-ABE568CD42A4}" sibTransId="{27F26BC6-F663-4CF4-AB8E-786C5F19C768}"/>
    <dgm:cxn modelId="{1E22D72B-C3CB-41D7-A7FF-30992C27F9EA}" type="presOf" srcId="{164700AF-2365-4C18-9CD1-392801BC07AF}" destId="{1884D799-4855-4AD1-9B1E-893EECFBD9D3}" srcOrd="0" destOrd="0" presId="urn:microsoft.com/office/officeart/2008/layout/LinedList"/>
    <dgm:cxn modelId="{9885D536-AAA7-4109-B605-ABE94B80B685}" type="presOf" srcId="{8DBE83BB-B8E9-4FD5-AFB0-31F30431B086}" destId="{ECB4C078-7ACF-48C1-866E-ECC5002B5774}" srcOrd="0" destOrd="0" presId="urn:microsoft.com/office/officeart/2008/layout/LinedList"/>
    <dgm:cxn modelId="{C19D355D-81B1-4149-9606-FB2C218F805B}" srcId="{8DBE83BB-B8E9-4FD5-AFB0-31F30431B086}" destId="{E4E2E78E-DDD9-441F-BC35-FA7DD694EE1D}" srcOrd="5" destOrd="0" parTransId="{9A2FDEBD-2007-42E8-85BF-6A3548BF9300}" sibTransId="{BCC788C0-AE52-463E-97BC-57114BA214AC}"/>
    <dgm:cxn modelId="{0E76268A-AD3A-44EE-BA16-558B91A2A18C}" type="presOf" srcId="{A0386D09-2822-48DF-94BF-409C4645E6D4}" destId="{5F3CC080-22F3-4575-9020-698705FC3CE0}" srcOrd="0" destOrd="0" presId="urn:microsoft.com/office/officeart/2008/layout/LinedList"/>
    <dgm:cxn modelId="{A26D3994-6E2B-4D38-89A4-BE9A17FE3B1F}" srcId="{8DBE83BB-B8E9-4FD5-AFB0-31F30431B086}" destId="{729D0166-7116-421A-B5D6-C31B303F3979}" srcOrd="4" destOrd="0" parTransId="{A18AAD64-E47C-4A5B-B9C2-6C04E10AD777}" sibTransId="{630B66B4-220C-4149-8659-706A1C9AAC45}"/>
    <dgm:cxn modelId="{1EE77FB1-8053-45D3-B8BF-43935ACBAA4B}" srcId="{8DBE83BB-B8E9-4FD5-AFB0-31F30431B086}" destId="{A0386D09-2822-48DF-94BF-409C4645E6D4}" srcOrd="0" destOrd="0" parTransId="{BD98CEE6-6566-4AA4-8ABF-842FD55B90BA}" sibTransId="{076012D5-8569-4EBC-A363-9E75763A0324}"/>
    <dgm:cxn modelId="{6050DFD9-2710-42E9-A951-3E4CFD08CE35}" type="presOf" srcId="{AC83F596-C76F-4F8E-9C45-AA9AC42B8825}" destId="{0367504C-A4AB-4E12-BD03-C8BFC71ABE61}" srcOrd="0" destOrd="0" presId="urn:microsoft.com/office/officeart/2008/layout/LinedList"/>
    <dgm:cxn modelId="{30ED1CDD-6EFC-4DFB-88BE-375DB35FC020}" type="presOf" srcId="{729D0166-7116-421A-B5D6-C31B303F3979}" destId="{CDBB23D2-F7B6-43A7-B83A-03024146E63A}" srcOrd="0" destOrd="0" presId="urn:microsoft.com/office/officeart/2008/layout/LinedList"/>
    <dgm:cxn modelId="{CEE98BFC-3C96-4E51-A160-91DD19039013}" srcId="{8DBE83BB-B8E9-4FD5-AFB0-31F30431B086}" destId="{E3E7B840-CBB4-451B-8347-EED46807257F}" srcOrd="1" destOrd="0" parTransId="{57A8DE6D-666C-4BC4-ACB3-CDE6E39E7243}" sibTransId="{F3DD0BC3-1449-4A8E-A6AD-174378748CF0}"/>
    <dgm:cxn modelId="{046112DE-5EAC-4D77-9681-2ABF2B439945}" type="presParOf" srcId="{ECB4C078-7ACF-48C1-866E-ECC5002B5774}" destId="{4A2266EA-02C8-43D2-B3AA-5512CCD0E096}" srcOrd="0" destOrd="0" presId="urn:microsoft.com/office/officeart/2008/layout/LinedList"/>
    <dgm:cxn modelId="{6BCD7730-A4B5-4A78-BB46-85420974E9C3}" type="presParOf" srcId="{ECB4C078-7ACF-48C1-866E-ECC5002B5774}" destId="{267BE006-0960-4BA7-9C33-6ED671A6C7F4}" srcOrd="1" destOrd="0" presId="urn:microsoft.com/office/officeart/2008/layout/LinedList"/>
    <dgm:cxn modelId="{02DE043C-A32F-4F76-A5F5-F48FECCA4729}" type="presParOf" srcId="{267BE006-0960-4BA7-9C33-6ED671A6C7F4}" destId="{5F3CC080-22F3-4575-9020-698705FC3CE0}" srcOrd="0" destOrd="0" presId="urn:microsoft.com/office/officeart/2008/layout/LinedList"/>
    <dgm:cxn modelId="{CF412188-20A6-43E3-875F-DCA7B70112C2}" type="presParOf" srcId="{267BE006-0960-4BA7-9C33-6ED671A6C7F4}" destId="{1D677307-51C4-459A-A721-84A06F31228B}" srcOrd="1" destOrd="0" presId="urn:microsoft.com/office/officeart/2008/layout/LinedList"/>
    <dgm:cxn modelId="{F06DC937-B4A5-4139-8B69-816E217F6273}" type="presParOf" srcId="{ECB4C078-7ACF-48C1-866E-ECC5002B5774}" destId="{9408A58B-D46A-4138-B647-3463FE46A5A7}" srcOrd="2" destOrd="0" presId="urn:microsoft.com/office/officeart/2008/layout/LinedList"/>
    <dgm:cxn modelId="{E757768A-774D-4AE3-9103-C640408BA2CE}" type="presParOf" srcId="{ECB4C078-7ACF-48C1-866E-ECC5002B5774}" destId="{CD4281A7-C9C6-4508-B0D8-8D6071EFCF65}" srcOrd="3" destOrd="0" presId="urn:microsoft.com/office/officeart/2008/layout/LinedList"/>
    <dgm:cxn modelId="{8CC4E8D8-5052-43F0-8732-B2F2EF282AAB}" type="presParOf" srcId="{CD4281A7-C9C6-4508-B0D8-8D6071EFCF65}" destId="{46237297-AA06-4E25-9A7E-1C1BE8552F32}" srcOrd="0" destOrd="0" presId="urn:microsoft.com/office/officeart/2008/layout/LinedList"/>
    <dgm:cxn modelId="{D05CF075-AEB0-418D-9F8B-A78D39267589}" type="presParOf" srcId="{CD4281A7-C9C6-4508-B0D8-8D6071EFCF65}" destId="{605B8A40-46D7-41A5-9C3F-C5ABEEADEFD5}" srcOrd="1" destOrd="0" presId="urn:microsoft.com/office/officeart/2008/layout/LinedList"/>
    <dgm:cxn modelId="{A6B9DFB4-C068-4E12-ACF1-FED2F7BF3E98}" type="presParOf" srcId="{ECB4C078-7ACF-48C1-866E-ECC5002B5774}" destId="{E55A151C-D8D6-4CA8-846E-B64F4EA6F97E}" srcOrd="4" destOrd="0" presId="urn:microsoft.com/office/officeart/2008/layout/LinedList"/>
    <dgm:cxn modelId="{C02BABF1-1BA0-4AA9-98CE-8697DDFDBBA0}" type="presParOf" srcId="{ECB4C078-7ACF-48C1-866E-ECC5002B5774}" destId="{4A397C5F-F285-4126-B1D6-6F67D3246D55}" srcOrd="5" destOrd="0" presId="urn:microsoft.com/office/officeart/2008/layout/LinedList"/>
    <dgm:cxn modelId="{ADF036F8-DAC8-48F8-BA93-31A998069120}" type="presParOf" srcId="{4A397C5F-F285-4126-B1D6-6F67D3246D55}" destId="{1884D799-4855-4AD1-9B1E-893EECFBD9D3}" srcOrd="0" destOrd="0" presId="urn:microsoft.com/office/officeart/2008/layout/LinedList"/>
    <dgm:cxn modelId="{032B78E5-56F6-4B9B-92D8-6A870F8DD631}" type="presParOf" srcId="{4A397C5F-F285-4126-B1D6-6F67D3246D55}" destId="{77E538D7-BA27-4F20-9327-DB66682A48C5}" srcOrd="1" destOrd="0" presId="urn:microsoft.com/office/officeart/2008/layout/LinedList"/>
    <dgm:cxn modelId="{E7119A7B-B59D-4C19-9BC8-AB9DE83B1F33}" type="presParOf" srcId="{ECB4C078-7ACF-48C1-866E-ECC5002B5774}" destId="{360DF501-C2F8-4A49-BC70-BC72C91A249D}" srcOrd="6" destOrd="0" presId="urn:microsoft.com/office/officeart/2008/layout/LinedList"/>
    <dgm:cxn modelId="{FCA62C71-8FD3-4EA6-8743-E69522CE4D18}" type="presParOf" srcId="{ECB4C078-7ACF-48C1-866E-ECC5002B5774}" destId="{328460E7-1972-4DFB-BA60-B257E062D092}" srcOrd="7" destOrd="0" presId="urn:microsoft.com/office/officeart/2008/layout/LinedList"/>
    <dgm:cxn modelId="{04D0AB92-7D22-42D6-87B4-160C1713A052}" type="presParOf" srcId="{328460E7-1972-4DFB-BA60-B257E062D092}" destId="{0367504C-A4AB-4E12-BD03-C8BFC71ABE61}" srcOrd="0" destOrd="0" presId="urn:microsoft.com/office/officeart/2008/layout/LinedList"/>
    <dgm:cxn modelId="{CAC337BF-6EC6-44D7-A0AC-EC700B429364}" type="presParOf" srcId="{328460E7-1972-4DFB-BA60-B257E062D092}" destId="{ED6989DB-3E1F-43A8-B457-FA8ED5A9A9C6}" srcOrd="1" destOrd="0" presId="urn:microsoft.com/office/officeart/2008/layout/LinedList"/>
    <dgm:cxn modelId="{18025BD4-A611-4CE3-8F26-6AE7A510B5BD}" type="presParOf" srcId="{ECB4C078-7ACF-48C1-866E-ECC5002B5774}" destId="{A79BFFAC-231E-45FF-A604-65C02A1EA08C}" srcOrd="8" destOrd="0" presId="urn:microsoft.com/office/officeart/2008/layout/LinedList"/>
    <dgm:cxn modelId="{CA158119-41B5-4CE5-A1D1-000D8AA3EC01}" type="presParOf" srcId="{ECB4C078-7ACF-48C1-866E-ECC5002B5774}" destId="{18118FB3-2B25-4676-9051-04492720EAEF}" srcOrd="9" destOrd="0" presId="urn:microsoft.com/office/officeart/2008/layout/LinedList"/>
    <dgm:cxn modelId="{3DBD2419-389B-4E00-A929-C64462DBF041}" type="presParOf" srcId="{18118FB3-2B25-4676-9051-04492720EAEF}" destId="{CDBB23D2-F7B6-43A7-B83A-03024146E63A}" srcOrd="0" destOrd="0" presId="urn:microsoft.com/office/officeart/2008/layout/LinedList"/>
    <dgm:cxn modelId="{11487F4D-4AD3-4085-A3AA-F6D896125B94}" type="presParOf" srcId="{18118FB3-2B25-4676-9051-04492720EAEF}" destId="{1ED7950E-67FF-4BEC-8CF1-8963B832F4C9}" srcOrd="1" destOrd="0" presId="urn:microsoft.com/office/officeart/2008/layout/LinedList"/>
    <dgm:cxn modelId="{9DFC25CE-7A72-4384-8A16-26BE355A2CD5}" type="presParOf" srcId="{ECB4C078-7ACF-48C1-866E-ECC5002B5774}" destId="{DF3424FB-9679-485D-9E90-560162BF54F7}" srcOrd="10" destOrd="0" presId="urn:microsoft.com/office/officeart/2008/layout/LinedList"/>
    <dgm:cxn modelId="{99B58B0B-8E8A-4283-BC25-4187460F83BB}" type="presParOf" srcId="{ECB4C078-7ACF-48C1-866E-ECC5002B5774}" destId="{0CC7EFCC-096A-4BE2-A11C-C64B954A51FF}" srcOrd="11" destOrd="0" presId="urn:microsoft.com/office/officeart/2008/layout/LinedList"/>
    <dgm:cxn modelId="{C369606F-8DC3-4249-AAC0-00C444390119}" type="presParOf" srcId="{0CC7EFCC-096A-4BE2-A11C-C64B954A51FF}" destId="{0C55FB7B-A734-4166-AFA5-719297C24871}" srcOrd="0" destOrd="0" presId="urn:microsoft.com/office/officeart/2008/layout/LinedList"/>
    <dgm:cxn modelId="{3CF17E6E-F3DA-48B4-B567-8F5DC910BB2F}" type="presParOf" srcId="{0CC7EFCC-096A-4BE2-A11C-C64B954A51FF}" destId="{25BC7959-95C3-436D-B34E-4E36DF537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66EA-02C8-43D2-B3AA-5512CCD0E096}">
      <dsp:nvSpPr>
        <dsp:cNvPr id="0" name=""/>
        <dsp:cNvSpPr/>
      </dsp:nvSpPr>
      <dsp:spPr>
        <a:xfrm>
          <a:off x="0" y="2708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C080-22F3-4575-9020-698705FC3CE0}">
      <dsp:nvSpPr>
        <dsp:cNvPr id="0" name=""/>
        <dsp:cNvSpPr/>
      </dsp:nvSpPr>
      <dsp:spPr>
        <a:xfrm>
          <a:off x="0" y="2708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リーダー 角一</a:t>
          </a:r>
          <a:endParaRPr lang="en-US" sz="3000" kern="1200"/>
        </a:p>
      </dsp:txBody>
      <dsp:txXfrm>
        <a:off x="0" y="2708"/>
        <a:ext cx="6210598" cy="923438"/>
      </dsp:txXfrm>
    </dsp:sp>
    <dsp:sp modelId="{9408A58B-D46A-4138-B647-3463FE46A5A7}">
      <dsp:nvSpPr>
        <dsp:cNvPr id="0" name=""/>
        <dsp:cNvSpPr/>
      </dsp:nvSpPr>
      <dsp:spPr>
        <a:xfrm>
          <a:off x="0" y="926146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297-AA06-4E25-9A7E-1C1BE8552F32}">
      <dsp:nvSpPr>
        <dsp:cNvPr id="0" name=""/>
        <dsp:cNvSpPr/>
      </dsp:nvSpPr>
      <dsp:spPr>
        <a:xfrm>
          <a:off x="0" y="926146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コミュニケーション管理担当 福田</a:t>
          </a:r>
          <a:endParaRPr lang="en-US" sz="3000" kern="1200" dirty="0"/>
        </a:p>
      </dsp:txBody>
      <dsp:txXfrm>
        <a:off x="0" y="926146"/>
        <a:ext cx="6210598" cy="923438"/>
      </dsp:txXfrm>
    </dsp:sp>
    <dsp:sp modelId="{E55A151C-D8D6-4CA8-846E-B64F4EA6F97E}">
      <dsp:nvSpPr>
        <dsp:cNvPr id="0" name=""/>
        <dsp:cNvSpPr/>
      </dsp:nvSpPr>
      <dsp:spPr>
        <a:xfrm>
          <a:off x="0" y="1849585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D799-4855-4AD1-9B1E-893EECFBD9D3}">
      <dsp:nvSpPr>
        <dsp:cNvPr id="0" name=""/>
        <dsp:cNvSpPr/>
      </dsp:nvSpPr>
      <dsp:spPr>
        <a:xfrm>
          <a:off x="0" y="1849585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品質管理担当 渡辺</a:t>
          </a:r>
          <a:endParaRPr lang="en-US" sz="3000" kern="1200" dirty="0"/>
        </a:p>
      </dsp:txBody>
      <dsp:txXfrm>
        <a:off x="0" y="1849585"/>
        <a:ext cx="6210598" cy="923438"/>
      </dsp:txXfrm>
    </dsp:sp>
    <dsp:sp modelId="{360DF501-C2F8-4A49-BC70-BC72C91A249D}">
      <dsp:nvSpPr>
        <dsp:cNvPr id="0" name=""/>
        <dsp:cNvSpPr/>
      </dsp:nvSpPr>
      <dsp:spPr>
        <a:xfrm>
          <a:off x="0" y="2773023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504C-A4AB-4E12-BD03-C8BFC71ABE61}">
      <dsp:nvSpPr>
        <dsp:cNvPr id="0" name=""/>
        <dsp:cNvSpPr/>
      </dsp:nvSpPr>
      <dsp:spPr>
        <a:xfrm>
          <a:off x="0" y="2773023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構成管理担当 高橋</a:t>
          </a:r>
          <a:endParaRPr lang="en-US" sz="3000" kern="1200"/>
        </a:p>
      </dsp:txBody>
      <dsp:txXfrm>
        <a:off x="0" y="2773023"/>
        <a:ext cx="6210598" cy="923438"/>
      </dsp:txXfrm>
    </dsp:sp>
    <dsp:sp modelId="{A79BFFAC-231E-45FF-A604-65C02A1EA08C}">
      <dsp:nvSpPr>
        <dsp:cNvPr id="0" name=""/>
        <dsp:cNvSpPr/>
      </dsp:nvSpPr>
      <dsp:spPr>
        <a:xfrm>
          <a:off x="0" y="3696461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23D2-F7B6-43A7-B83A-03024146E63A}">
      <dsp:nvSpPr>
        <dsp:cNvPr id="0" name=""/>
        <dsp:cNvSpPr/>
      </dsp:nvSpPr>
      <dsp:spPr>
        <a:xfrm>
          <a:off x="0" y="3696461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DBA</a:t>
          </a:r>
          <a:r>
            <a:rPr lang="ja-JP" sz="3000" kern="1200"/>
            <a:t>担当 廣渕</a:t>
          </a:r>
          <a:endParaRPr lang="en-US" sz="3000" kern="1200"/>
        </a:p>
      </dsp:txBody>
      <dsp:txXfrm>
        <a:off x="0" y="3696461"/>
        <a:ext cx="6210598" cy="923438"/>
      </dsp:txXfrm>
    </dsp:sp>
    <dsp:sp modelId="{DF3424FB-9679-485D-9E90-560162BF54F7}">
      <dsp:nvSpPr>
        <dsp:cNvPr id="0" name=""/>
        <dsp:cNvSpPr/>
      </dsp:nvSpPr>
      <dsp:spPr>
        <a:xfrm>
          <a:off x="0" y="4619900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B7B-A734-4166-AFA5-719297C24871}">
      <dsp:nvSpPr>
        <dsp:cNvPr id="0" name=""/>
        <dsp:cNvSpPr/>
      </dsp:nvSpPr>
      <dsp:spPr>
        <a:xfrm>
          <a:off x="0" y="4619900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発表担当 井上</a:t>
          </a:r>
          <a:endParaRPr lang="en-US" sz="3000" kern="1200"/>
        </a:p>
      </dsp:txBody>
      <dsp:txXfrm>
        <a:off x="0" y="4619900"/>
        <a:ext cx="6210598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8C1-17CC-4957-BB80-3C5F361E444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8755-8BBF-48EC-870E-3012BA063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全体的にデザイン改善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まず最初にメンバーと担当の紹介をしたいと思います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まず最初にアプリを作るにあたって、日々、会社で仕事をしている社会人が、ほぼ毎日</a:t>
            </a:r>
          </a:p>
          <a:p>
            <a:r>
              <a:rPr kumimoji="1" lang="ja-JP" altLang="en-US" dirty="0"/>
              <a:t>利用することで、幸せになる、便利になる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アプリということで</a:t>
            </a:r>
          </a:p>
          <a:p>
            <a:r>
              <a:rPr kumimoji="1" lang="ja-JP" altLang="en-US" dirty="0"/>
              <a:t>どのようなペルソナを想定したかついて話します。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EDD0-1EF9-143C-428C-498E92DD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5E165-53BA-3AE5-B96F-E88D8913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E6FC9-2932-E4B7-30E1-28D1D45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5DB9C-D42D-33C7-E4C3-F3A3019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86B5-18DA-0685-1F9B-9B33E77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A58D8-2EC8-A67A-82DC-EE501D6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DFD3A-A06F-0508-CF42-6009E7F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0A21C-1043-0C12-EE97-EC4B711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387F-204B-EC19-13BC-1A754C3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C877F-9669-F476-6CD5-7F303DC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01FDD-8D3F-CC0A-A91E-EEFA576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EBBDF-ED01-9C7E-7F13-96A9844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CA633-A184-4A0B-52C3-430AB1C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1FA8E-0437-6B67-E3B8-55A4359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7B55-BB44-2DDA-FF40-0DB3ED2F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2F952-FD93-7FA1-A84C-A4E91D8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DEC1-3B8D-B9FD-0C95-3E16C49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6239A-2E5B-0375-0BE4-EC40A8C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89EDD-AE54-FB62-1EF4-8B3ED0F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95985-BB48-3127-8346-FD9F540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3C5AE-7072-BAFF-333A-7C00311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5412-35A6-48EC-9EB8-85B6BD45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B1D6D-706B-BA4C-C64E-9E4F506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2DFF-5808-DCDB-43C8-B7D9F42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DE5-7A17-1DA2-F728-910215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4255-7414-08FB-6504-DEC2E0A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82066-5E30-767C-41BD-A86DB39A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0209D-E465-C220-EDFE-D06A971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35665-0FBD-8A5D-3F29-045340CE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B671B-091A-50A2-6DA6-1577AC8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63F2B-E78C-6FF7-E37A-773C844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E291-2999-F92F-A820-1DFC726A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24C9-4A75-BAB6-9CF2-3122258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FA3D1-D97E-2996-29EE-C4F2F7EC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7ED969-E5B1-CA23-B453-BFDCC3A8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EC2185-2BB1-EDDE-0E10-8BB273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DA6E92-21F0-98BC-79B0-0A3BD16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10493-2500-0BE9-3ED3-2A1B0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C12C8D-E223-4B05-5DC3-DE1A16F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CCE9-CB8B-AE1C-E216-85E0FF2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53AF6-5301-1AFE-13BA-3D3C48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135B2-7D78-8A60-C725-15B8B5D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365089-C457-7544-BE45-1CD1354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84FE-7A8D-F05F-2F3A-97C30E2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C9446E-4FF4-F18E-F290-14AE007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1C282-B648-CEC9-524E-5A88E9C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F1E4B-40E1-4EA1-AAFC-52D7E48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7638-14E3-BC40-1B52-A41CC3F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2125D-C215-E068-1808-43632D2F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4836-1F9F-870C-1241-E7C1904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2F4E8-E3AE-A6EB-840C-EED304D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0467C-87C9-FCCF-FD96-72F919C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82ABA-0DF9-0A4B-99FB-110A995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73215-31D5-6E29-E3DA-6451C80D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5FCD3-FAB5-A04D-7BB7-DE4CF53E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7EECF-5680-28DE-21E4-6FF9B03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E9559-36E3-9C4C-F64C-F71D06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6A4B5-DA3F-A08A-A3DE-C2BB2814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100C1-ACC1-C266-01ED-B6C44F8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D89B7-BFB2-9E9D-796B-5A146B4F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56DE1-DCAA-9F15-F59B-F4C2702F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903D0-0702-71D4-E18C-908355E2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A6F3E-B6CD-69FE-A970-0F09106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679C45-56FA-39DC-1EA9-A7D74751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研修結果発表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09CC8-CDA3-DC50-7FA6-2CE96F09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en-US" altLang="ja-JP" sz="1700" dirty="0">
                <a:latin typeface="+mj-ea"/>
                <a:ea typeface="+mj-ea"/>
              </a:rPr>
              <a:t>E4</a:t>
            </a:r>
            <a:r>
              <a:rPr kumimoji="1" lang="ja-JP" altLang="en-US" sz="1700" dirty="0">
                <a:latin typeface="+mj-ea"/>
                <a:ea typeface="+mj-ea"/>
              </a:rPr>
              <a:t> 「ワクワクドキドキ」</a:t>
            </a:r>
            <a:endParaRPr lang="en-US" altLang="ja-JP" sz="1700" dirty="0">
              <a:latin typeface="+mj-ea"/>
              <a:ea typeface="+mj-ea"/>
            </a:endParaRPr>
          </a:p>
          <a:p>
            <a:r>
              <a:rPr lang="ja-JP" altLang="en-US" sz="1700" dirty="0"/>
              <a:t>　</a:t>
            </a:r>
            <a:endParaRPr kumimoji="1" lang="ja-JP" altLang="en-US" sz="1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7"/>
    </mc:Choice>
    <mc:Fallback xmlns="">
      <p:transition spd="slow" advTm="7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13CA-78E0-F492-EC1C-4756300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解決した方法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6771B-1C15-1AB5-8CF7-06C5727E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2400"/>
              <a:t>口頭だけではなく、図示で説明をした</a:t>
            </a:r>
            <a:endParaRPr lang="en-US" altLang="ja-JP" sz="2400"/>
          </a:p>
          <a:p>
            <a:r>
              <a:rPr kumimoji="1" lang="ja-JP" altLang="en-US" sz="2400"/>
              <a:t>画面共有をしながら都度進捗を報告する</a:t>
            </a:r>
            <a:endParaRPr kumimoji="1" lang="en-US" altLang="ja-JP" sz="2400"/>
          </a:p>
          <a:p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714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"/>
    </mc:Choice>
    <mc:Fallback xmlns="">
      <p:transition spd="slow" advTm="44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9B61-9871-38EE-B9CF-8BDED1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3B3B-6AA6-F684-2DA1-62911B4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見積もりの甘さ</a:t>
            </a:r>
            <a:endParaRPr kumimoji="1" lang="en-US" altLang="ja-JP" sz="2400"/>
          </a:p>
          <a:p>
            <a:r>
              <a:rPr lang="ja-JP" altLang="en-US" sz="2400"/>
              <a:t>スケジュール管理</a:t>
            </a:r>
            <a:endParaRPr lang="en-US" altLang="ja-JP" sz="2400"/>
          </a:p>
          <a:p>
            <a:r>
              <a:rPr kumimoji="1" lang="ja-JP" altLang="en-US" sz="2400"/>
              <a:t>設計段階で詰め切れていなかった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2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4"/>
    </mc:Choice>
    <mc:Fallback xmlns="">
      <p:transition spd="slow" advTm="545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CB1448-AA23-E59A-9DAD-4D0124B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開発演習で成長した点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渡辺彩愛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自分の状況を伝えることが出来るようになった。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意見をまとめて話せるようになった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8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角一峰昭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事前準備の重要性を今までより理解できるようになった。</a:t>
            </a:r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挑戦してみるという心構えを持てるようになった。</a:t>
            </a:r>
            <a:endParaRPr kumimoji="1" lang="ja-JP" altLang="en-US" sz="4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58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福田実香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物事を区切り良く決めることができるようになった。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デザインの基本的な技術が身に付いた。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24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高橋郁弥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SE</a:t>
            </a:r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を仕事としていく自信がついた。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情報伝達の大切さを学んだ。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5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廣渕巧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データベースについて</a:t>
            </a:r>
          </a:p>
        </p:txBody>
      </p:sp>
    </p:spTree>
    <p:extLst>
      <p:ext uri="{BB962C8B-B14F-4D97-AF65-F5344CB8AC3E}">
        <p14:creationId xmlns:p14="http://schemas.microsoft.com/office/powerpoint/2010/main" val="35244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井上翔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質問をすることの大切さを知ることができた。</a:t>
            </a:r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開発において人とのコミュニケーションが大切だということを理解できた。</a:t>
            </a:r>
          </a:p>
        </p:txBody>
      </p:sp>
    </p:spTree>
    <p:extLst>
      <p:ext uri="{BB962C8B-B14F-4D97-AF65-F5344CB8AC3E}">
        <p14:creationId xmlns:p14="http://schemas.microsoft.com/office/powerpoint/2010/main" val="402710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EDA8-8F2E-D6C8-D15E-C3B6F77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質疑応答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402A-53A6-4747-C702-0EC046A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チーム名の由来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A9850-5138-C762-9EFC-9F9751A9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６月の研修に抱いていた感情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日常にドキドキワクワクを添えられるようなアプリを製作したい</a:t>
            </a:r>
          </a:p>
        </p:txBody>
      </p:sp>
    </p:spTree>
    <p:extLst>
      <p:ext uri="{BB962C8B-B14F-4D97-AF65-F5344CB8AC3E}">
        <p14:creationId xmlns:p14="http://schemas.microsoft.com/office/powerpoint/2010/main" val="361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62AB-E16B-497C-935E-6599B16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メンバー＆</a:t>
            </a:r>
            <a:br>
              <a:rPr kumimoji="1" lang="en-US" altLang="ja-JP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担当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9377D9-88B9-1C36-2326-C5FCBF21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099"/>
              </p:ext>
            </p:extLst>
          </p:nvPr>
        </p:nvGraphicFramePr>
        <p:xfrm>
          <a:off x="4581727" y="649480"/>
          <a:ext cx="621059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"/>
    </mc:Choice>
    <mc:Fallback xmlns="">
      <p:transition spd="slow" advTm="208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8595-3A74-2F37-4EAC-F090412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</a:rPr>
              <a:t>開発動</a:t>
            </a:r>
            <a:r>
              <a:rPr lang="ja-JP" altLang="en-US" dirty="0"/>
              <a:t>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5E5C9-98A2-529F-FDB8-B273CEB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ja-JP" altLang="en-US" sz="3600" kern="50" dirty="0">
                <a:effectLst/>
                <a:latin typeface="+mn-ea"/>
                <a:cs typeface="Mangal" panose="02040503050203030202" pitchFamily="18" charset="0"/>
              </a:rPr>
              <a:t>ペルソナは</a:t>
            </a:r>
            <a:r>
              <a:rPr lang="en-US" altLang="ja-JP" sz="3600" kern="50" dirty="0">
                <a:effectLst/>
                <a:latin typeface="+mn-ea"/>
                <a:cs typeface="Mangal" panose="02040503050203030202" pitchFamily="18" charset="0"/>
              </a:rPr>
              <a:t>25</a:t>
            </a:r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歳女性、丸の内勤務、彼氏と同棲、趣味はジムに行くこと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朝はお弁当作り（自分と彼氏の分）、洗濯など忙しい</a:t>
            </a:r>
            <a:endParaRPr lang="ja-JP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不満なことは朝の服装選びに時間がかかること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endParaRPr kumimoji="1" lang="en-US" altLang="ja-JP" sz="3600" kern="50" dirty="0">
              <a:latin typeface="+mn-ea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→</a:t>
            </a:r>
            <a:r>
              <a:rPr lang="ja-JP" altLang="en-US" sz="3600" b="1" kern="50" dirty="0">
                <a:latin typeface="+mn-ea"/>
                <a:cs typeface="Mangal" panose="02040503050203030202" pitchFamily="18" charset="0"/>
              </a:rPr>
              <a:t>朝の服選びを手伝うアプリを作ろう！</a:t>
            </a:r>
            <a:endParaRPr kumimoji="1" lang="ja-JP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7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8280-588A-AB41-F05B-6B7067E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906171"/>
            <a:ext cx="7080738" cy="3974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Clothes</a:t>
            </a:r>
            <a:r>
              <a:rPr kumimoji="1" lang="ja-JP" alt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　　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Coordinate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Chooser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endParaRPr kumimoji="1" lang="en-US" altLang="ja-JP" sz="6000" dirty="0">
              <a:solidFill>
                <a:schemeClr val="bg1">
                  <a:lumMod val="95000"/>
                  <a:lumOff val="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3377-75B6-461E-EADF-48252B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3558-D4C7-53E4-1B4D-67FA8BA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>
                <a:latin typeface="+mn-ea"/>
              </a:rPr>
              <a:t>その日のコーディネートを季節によってランダムに</a:t>
            </a:r>
            <a:r>
              <a:rPr lang="ja-JP" altLang="en-US" sz="2400" b="1" dirty="0">
                <a:latin typeface="+mn-ea"/>
              </a:rPr>
              <a:t>提案</a:t>
            </a:r>
            <a:r>
              <a:rPr kumimoji="1" lang="ja-JP" altLang="en-US" sz="2400" b="1" dirty="0">
                <a:latin typeface="+mn-ea"/>
              </a:rPr>
              <a:t>する</a:t>
            </a:r>
            <a:r>
              <a:rPr lang="ja-JP" altLang="en-US" sz="2400" b="1" dirty="0">
                <a:latin typeface="+mn-ea"/>
              </a:rPr>
              <a:t>アプリ「</a:t>
            </a:r>
            <a:r>
              <a:rPr lang="en-US" altLang="ja-JP" sz="2400" b="1" dirty="0">
                <a:latin typeface="Segoe Print" panose="02000600000000000000" pitchFamily="2" charset="0"/>
              </a:rPr>
              <a:t>CCC</a:t>
            </a:r>
            <a:r>
              <a:rPr lang="ja-JP" altLang="en-US" sz="2400" b="1" dirty="0">
                <a:latin typeface="+mn-ea"/>
              </a:rPr>
              <a:t>」</a:t>
            </a:r>
            <a:endParaRPr lang="en-US" altLang="ja-JP" sz="2400" b="1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/>
              <a:t>予め登録したコーディネートをホーム画面に表示する</a:t>
            </a:r>
            <a:endParaRPr lang="en-US" altLang="ja-JP" sz="2400" dirty="0"/>
          </a:p>
          <a:p>
            <a:r>
              <a:rPr lang="ja-JP" altLang="en-US" sz="2400" dirty="0"/>
              <a:t>コーディネートだけでなく、アイテム単体での登録も可能</a:t>
            </a:r>
            <a:endParaRPr lang="en-US" altLang="ja-JP" sz="2400" dirty="0"/>
          </a:p>
          <a:p>
            <a:r>
              <a:rPr kumimoji="1" lang="ja-JP" altLang="en-US" sz="2400" dirty="0"/>
              <a:t>天気</a:t>
            </a:r>
            <a:r>
              <a:rPr kumimoji="1" lang="en-US" altLang="ja-JP" sz="2400" dirty="0"/>
              <a:t>/</a:t>
            </a:r>
            <a:r>
              <a:rPr lang="ja-JP" altLang="en-US" sz="2400" dirty="0"/>
              <a:t>気温</a:t>
            </a:r>
            <a:r>
              <a:rPr kumimoji="1" lang="ja-JP" altLang="en-US" sz="2400" dirty="0"/>
              <a:t>を取得して表示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2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5"/>
    </mc:Choice>
    <mc:Fallback xmlns="">
      <p:transition spd="slow" advTm="279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78C842-89DA-B5A9-3241-88F1A8D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デモンストレーション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9F1F-42D9-6EE6-C04F-8352EB5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EC04E-C5E3-42F8-4609-33DE1A1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アプリケーションのデザイン</a:t>
            </a:r>
            <a:endParaRPr kumimoji="1" lang="en-US" altLang="ja-JP" sz="2400"/>
          </a:p>
          <a:p>
            <a:r>
              <a:rPr lang="ja-JP" altLang="en-US" sz="2400"/>
              <a:t>ホーム画面でコーディネートを提案する点</a:t>
            </a:r>
            <a:endParaRPr lang="en-US" altLang="ja-JP" sz="2400"/>
          </a:p>
          <a:p>
            <a:r>
              <a:rPr kumimoji="1" lang="ja-JP" altLang="en-US" sz="2400"/>
              <a:t>天気と最低・最高気温を取得する</a:t>
            </a:r>
            <a:endParaRPr kumimoji="1" lang="en-US" altLang="ja-JP" sz="2400"/>
          </a:p>
          <a:p>
            <a:r>
              <a:rPr lang="ja-JP" altLang="en-US" sz="2400"/>
              <a:t>リアルタイムソートの実装</a:t>
            </a:r>
            <a:endParaRPr lang="en-US" altLang="ja-JP" sz="2400"/>
          </a:p>
          <a:p>
            <a:r>
              <a:rPr kumimoji="1" lang="ja-JP" altLang="en-US" sz="2400"/>
              <a:t>画像を登録して表示する機能</a:t>
            </a:r>
            <a:endParaRPr kumimoji="1" lang="en-US" altLang="ja-JP" sz="2400"/>
          </a:p>
          <a:p>
            <a:r>
              <a:rPr lang="ja-JP" altLang="en-US" sz="2400"/>
              <a:t>コーディネートとアイテムの情報を登録する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60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65"/>
    </mc:Choice>
    <mc:Fallback xmlns="">
      <p:transition spd="slow" advTm="63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E501-EE51-FB0C-9FE0-C07CFED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躓いた点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3086-124E-3957-B5A7-415E0B4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認識の共有</a:t>
            </a:r>
            <a:endParaRPr kumimoji="1" lang="en-US" altLang="ja-JP" sz="2400" dirty="0"/>
          </a:p>
          <a:p>
            <a:r>
              <a:rPr lang="ja-JP" altLang="en-US" sz="2400" dirty="0"/>
              <a:t>情報伝達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82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4"/>
    </mc:Choice>
    <mc:Fallback xmlns="">
      <p:transition spd="slow" advTm="28764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461</Words>
  <Application>Microsoft Office PowerPoint</Application>
  <PresentationFormat>ワイド画面</PresentationFormat>
  <Paragraphs>77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HGPｺﾞｼｯｸM</vt:lpstr>
      <vt:lpstr>游ゴシック</vt:lpstr>
      <vt:lpstr>游ゴシック Light</vt:lpstr>
      <vt:lpstr>Arial</vt:lpstr>
      <vt:lpstr>Calibri</vt:lpstr>
      <vt:lpstr>Segoe Print</vt:lpstr>
      <vt:lpstr>Office テーマ</vt:lpstr>
      <vt:lpstr>研修結果発表</vt:lpstr>
      <vt:lpstr>チーム名の由来</vt:lpstr>
      <vt:lpstr>メンバー＆ 担当</vt:lpstr>
      <vt:lpstr>開発動機</vt:lpstr>
      <vt:lpstr>Clothes　　  Coordinate  Chooser </vt:lpstr>
      <vt:lpstr>成果物</vt:lpstr>
      <vt:lpstr>デモンストレーション</vt:lpstr>
      <vt:lpstr>工夫した点</vt:lpstr>
      <vt:lpstr>躓いた点</vt:lpstr>
      <vt:lpstr>解決した方法</vt:lpstr>
      <vt:lpstr>反省点</vt:lpstr>
      <vt:lpstr>開発演習で成長した点</vt:lpstr>
      <vt:lpstr>渡辺彩愛</vt:lpstr>
      <vt:lpstr>角一峰昭</vt:lpstr>
      <vt:lpstr>福田実香</vt:lpstr>
      <vt:lpstr>高橋郁弥</vt:lpstr>
      <vt:lpstr>廣渕巧</vt:lpstr>
      <vt:lpstr>井上翔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研修結果発表</dc:title>
  <dc:creator>井上翔</dc:creator>
  <cp:lastModifiedBy>井上翔</cp:lastModifiedBy>
  <cp:revision>10</cp:revision>
  <dcterms:created xsi:type="dcterms:W3CDTF">2022-06-27T23:53:46Z</dcterms:created>
  <dcterms:modified xsi:type="dcterms:W3CDTF">2022-06-29T05:08:22Z</dcterms:modified>
</cp:coreProperties>
</file>