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75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11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87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21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6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46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26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22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35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0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1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1A90-07E1-4D7E-A168-E58EC9C3A8D1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1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16947-AE86-F20C-F036-63DDAE17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883" y="469716"/>
            <a:ext cx="9916308" cy="2335671"/>
          </a:xfrm>
        </p:spPr>
        <p:txBody>
          <a:bodyPr/>
          <a:lstStyle/>
          <a:p>
            <a:pPr algn="ctr"/>
            <a:r>
              <a:rPr lang="ja-JP" altLang="en-US" b="1" dirty="0"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  <a:t>妹がケツを叩いて</a:t>
            </a:r>
            <a:br>
              <a:rPr lang="en-US" altLang="ja-JP" b="1" dirty="0"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</a:br>
            <a:r>
              <a:rPr lang="ja-JP" altLang="en-US" b="1" dirty="0"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  <a:t>タスク管理をしてくれるツール</a:t>
            </a:r>
            <a:endParaRPr kumimoji="1" lang="ja-JP" altLang="en-US" b="1" dirty="0">
              <a:uFill>
                <a:solidFill>
                  <a:schemeClr val="accent2">
                    <a:lumMod val="75000"/>
                  </a:schemeClr>
                </a:solidFill>
              </a:u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E873ED-B1F6-2580-CD83-529B05334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7" y="2805387"/>
            <a:ext cx="9144000" cy="1062728"/>
          </a:xfrm>
        </p:spPr>
        <p:txBody>
          <a:bodyPr>
            <a:normAutofit/>
          </a:bodyPr>
          <a:lstStyle/>
          <a:p>
            <a:pPr algn="ctr"/>
            <a:r>
              <a:rPr lang="ja-JP" altLang="en-US" sz="2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あの日みたきれいなジャムおじさんを僕たちはまだ知らない</a:t>
            </a:r>
            <a:endParaRPr lang="en-US" altLang="ja-JP" sz="2600" b="0" i="0" u="none" strike="noStrike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ja-JP" altLang="en-US" sz="2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～</a:t>
            </a:r>
            <a:r>
              <a:rPr lang="en-US" altLang="ja-JP" sz="2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Cowardly Challengers</a:t>
            </a:r>
            <a:r>
              <a:rPr lang="ja-JP" altLang="en-US" sz="26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～</a:t>
            </a:r>
            <a:endParaRPr lang="en-US" altLang="ja-JP" sz="2600" b="0" i="0" u="none" strike="noStrike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3C2C1E-030B-9FC2-3FB5-BEA0F4FDA288}"/>
              </a:ext>
            </a:extLst>
          </p:cNvPr>
          <p:cNvSpPr txBox="1"/>
          <p:nvPr/>
        </p:nvSpPr>
        <p:spPr>
          <a:xfrm>
            <a:off x="7487478" y="4052614"/>
            <a:ext cx="3670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【F-2】</a:t>
            </a:r>
            <a:br>
              <a:rPr kumimoji="1" lang="en-US" altLang="ja-JP" sz="2400" dirty="0"/>
            </a:br>
            <a:r>
              <a:rPr kumimoji="1" lang="ja-JP" altLang="en-US" sz="2400" dirty="0"/>
              <a:t>髙見澤響</a:t>
            </a:r>
            <a:endParaRPr kumimoji="1" lang="en-US" altLang="ja-JP" sz="2400" dirty="0"/>
          </a:p>
          <a:p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馬屋原琉生</a:t>
            </a:r>
            <a:endParaRPr lang="en-US" altLang="ja-JP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川田怜奈</a:t>
            </a:r>
            <a:endParaRPr lang="en-US" altLang="ja-JP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鴨侑汰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2703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10007-A3D3-A391-0C92-7075DA88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C1D608-6509-E0A6-79BA-4959DD26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後日記述</a:t>
            </a:r>
          </a:p>
        </p:txBody>
      </p:sp>
    </p:spTree>
    <p:extLst>
      <p:ext uri="{BB962C8B-B14F-4D97-AF65-F5344CB8AC3E}">
        <p14:creationId xmlns:p14="http://schemas.microsoft.com/office/powerpoint/2010/main" val="3345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303F6-6FDF-9E3C-F45E-95E0FC0C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DFC43-E24B-AC21-8BBF-26BD3A4C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015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7995-22F4-A666-131F-F25462F3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2DCA0-7724-A820-2860-FDC68F61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・背景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・システム開発目標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・開発環境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・システム概要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・工夫点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・反省点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・デモンストレーション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・まとめ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703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01DC9-5286-2ED7-0A63-47118BC3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72DEA5-F242-FA13-24C4-03D5C056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ペルソナを元に問題を提起。</a:t>
            </a:r>
            <a:endParaRPr lang="en-US" altLang="ja-JP" dirty="0"/>
          </a:p>
          <a:p>
            <a:r>
              <a:rPr kumimoji="1" lang="ja-JP" altLang="en-US" dirty="0"/>
              <a:t>問題を元に妹ケツ開発に乗り出したことを宣言。</a:t>
            </a:r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2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5347A-8D30-83AC-CF6D-D866A5BC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システム開発目的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9CFDB-3947-E897-282A-CABB4E9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妹ケツ開発</a:t>
            </a:r>
            <a:r>
              <a:rPr lang="ja-JP" altLang="en-US"/>
              <a:t>での目的を</a:t>
            </a:r>
            <a:r>
              <a:rPr lang="ja-JP" altLang="en-US" dirty="0"/>
              <a:t>提起。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66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BECB6-15D8-7C96-35FF-C275EF1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77564-2839-073F-DA65-12D76B1F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Eclipse</a:t>
            </a:r>
          </a:p>
          <a:p>
            <a:r>
              <a:rPr lang="ja-JP" altLang="en-US" dirty="0"/>
              <a:t>言語は、</a:t>
            </a:r>
            <a:r>
              <a:rPr lang="en-US" altLang="ja-JP" dirty="0" err="1"/>
              <a:t>java,javascript</a:t>
            </a:r>
            <a:r>
              <a:rPr lang="en-US" altLang="ja-JP" dirty="0"/>
              <a:t>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378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7D1A1-4074-3E6A-DA67-61A328E2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C9C48-B2CD-C4D5-1609-FE02234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デモンストレーションでも説明するため、システムの流れを軽く説明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14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65CA2-0B73-7E88-F738-1A1CE484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工夫点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364BA-3501-7571-8C24-6D6F50D8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SPA</a:t>
            </a:r>
            <a:r>
              <a:rPr lang="ja-JP" altLang="en-US" dirty="0"/>
              <a:t>、音声について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490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F44F9-89FB-3CCE-C6D1-5F0AC923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DB5E51-C804-B923-C633-137167EF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SPA</a:t>
            </a:r>
            <a:r>
              <a:rPr lang="ja-JP" altLang="en-US"/>
              <a:t>に固着しすぎてリソースを割きすぎたこと。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42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2D229-0EE3-2A74-1BE5-BE560068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665112-97D8-4C4A-DEED-68F3B52D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実際にアプリを使って説明</a:t>
            </a:r>
          </a:p>
        </p:txBody>
      </p:sp>
    </p:spTree>
    <p:extLst>
      <p:ext uri="{BB962C8B-B14F-4D97-AF65-F5344CB8AC3E}">
        <p14:creationId xmlns:p14="http://schemas.microsoft.com/office/powerpoint/2010/main" val="81935872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144</Words>
  <Application>Microsoft Office PowerPoint</Application>
  <PresentationFormat>ワイド画面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ファセット</vt:lpstr>
      <vt:lpstr>妹がケツを叩いて タスク管理をしてくれるツール</vt:lpstr>
      <vt:lpstr>流れ</vt:lpstr>
      <vt:lpstr>背景</vt:lpstr>
      <vt:lpstr>システム開発目的</vt:lpstr>
      <vt:lpstr>開発環境</vt:lpstr>
      <vt:lpstr>システム概要</vt:lpstr>
      <vt:lpstr>工夫点</vt:lpstr>
      <vt:lpstr>反省点</vt:lpstr>
      <vt:lpstr>デモンストレーション</vt:lpstr>
      <vt:lpstr>まとめ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妹がケツを叩いて タスク管理をしてくれるツール</dc:title>
  <dc:creator>鴨侑汰</dc:creator>
  <cp:lastModifiedBy>鴨侑汰</cp:lastModifiedBy>
  <cp:revision>5</cp:revision>
  <dcterms:created xsi:type="dcterms:W3CDTF">2022-06-06T00:13:08Z</dcterms:created>
  <dcterms:modified xsi:type="dcterms:W3CDTF">2022-06-07T04:52:51Z</dcterms:modified>
</cp:coreProperties>
</file>