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99" r:id="rId5"/>
    <p:sldId id="300" r:id="rId6"/>
    <p:sldId id="262" r:id="rId7"/>
    <p:sldId id="294" r:id="rId8"/>
    <p:sldId id="273" r:id="rId9"/>
    <p:sldId id="276" r:id="rId10"/>
    <p:sldId id="274" r:id="rId11"/>
    <p:sldId id="275" r:id="rId12"/>
    <p:sldId id="277" r:id="rId13"/>
    <p:sldId id="278" r:id="rId14"/>
    <p:sldId id="295" r:id="rId15"/>
    <p:sldId id="296" r:id="rId16"/>
    <p:sldId id="259" r:id="rId17"/>
    <p:sldId id="297" r:id="rId18"/>
    <p:sldId id="307" r:id="rId19"/>
    <p:sldId id="305" r:id="rId20"/>
    <p:sldId id="306" r:id="rId21"/>
    <p:sldId id="291" r:id="rId22"/>
    <p:sldId id="301" r:id="rId23"/>
    <p:sldId id="298" r:id="rId24"/>
    <p:sldId id="26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1" autoAdjust="0"/>
    <p:restoredTop sz="94238" autoAdjust="0"/>
  </p:normalViewPr>
  <p:slideViewPr>
    <p:cSldViewPr snapToGrid="0">
      <p:cViewPr varScale="1">
        <p:scale>
          <a:sx n="41" d="100"/>
          <a:sy n="41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上になかおっちのフリガナはいるか？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経験値は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の下の空白どうする？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空白多い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  <a:endParaRPr kumimoji="1" lang="en-US" altLang="ja-JP" dirty="0"/>
          </a:p>
          <a:p>
            <a:r>
              <a:rPr kumimoji="1" lang="ja-JP" altLang="en-US" dirty="0"/>
              <a:t>キャラチェンジ後のスクショ変える（キャラの配置にズレがあるため）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楕円 21">
            <a:extLst>
              <a:ext uri="{FF2B5EF4-FFF2-40B4-BE49-F238E27FC236}">
                <a16:creationId xmlns:a16="http://schemas.microsoft.com/office/drawing/2014/main" id="{A92A86B2-2D5D-163C-9B57-8D466C8E2F54}"/>
              </a:ext>
            </a:extLst>
          </p:cNvPr>
          <p:cNvSpPr/>
          <p:nvPr/>
        </p:nvSpPr>
        <p:spPr>
          <a:xfrm>
            <a:off x="3067792" y="2257121"/>
            <a:ext cx="2470489" cy="73256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C8A25E-E3BB-3CAA-A6AD-67D914F1B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85" t="26385" r="1692" b="28132"/>
          <a:stretch/>
        </p:blipFill>
        <p:spPr>
          <a:xfrm>
            <a:off x="5243095" y="2287628"/>
            <a:ext cx="3201201" cy="4326031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821A2FC8-2D37-A0BE-1009-F77296C3DA56}"/>
              </a:ext>
            </a:extLst>
          </p:cNvPr>
          <p:cNvSpPr/>
          <p:nvPr/>
        </p:nvSpPr>
        <p:spPr>
          <a:xfrm flipH="1">
            <a:off x="8204084" y="2429974"/>
            <a:ext cx="2124223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ポイント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7098384" cy="774868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楕円 22">
            <a:extLst>
              <a:ext uri="{FF2B5EF4-FFF2-40B4-BE49-F238E27FC236}">
                <a16:creationId xmlns:a16="http://schemas.microsoft.com/office/drawing/2014/main" id="{32F192D6-B901-0977-32EE-C296005A9997}"/>
              </a:ext>
            </a:extLst>
          </p:cNvPr>
          <p:cNvSpPr/>
          <p:nvPr/>
        </p:nvSpPr>
        <p:spPr>
          <a:xfrm>
            <a:off x="171215" y="2391287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0464384-0403-04E4-5519-8F4BBD998AB4}"/>
              </a:ext>
            </a:extLst>
          </p:cNvPr>
          <p:cNvSpPr/>
          <p:nvPr/>
        </p:nvSpPr>
        <p:spPr>
          <a:xfrm>
            <a:off x="9042026" y="73825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67EE7E-EBB4-120F-DE4B-6B3BBF94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1878" r="76461" b="7467"/>
          <a:stretch/>
        </p:blipFill>
        <p:spPr>
          <a:xfrm>
            <a:off x="2340114" y="2365829"/>
            <a:ext cx="2121483" cy="427560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C6CFDCD-4667-1173-D654-71D37E90A832}"/>
              </a:ext>
            </a:extLst>
          </p:cNvPr>
          <p:cNvSpPr/>
          <p:nvPr/>
        </p:nvSpPr>
        <p:spPr>
          <a:xfrm>
            <a:off x="9757228" y="2216540"/>
            <a:ext cx="1679668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E3C1482-09C1-5CAC-B906-084C8568B86A}"/>
              </a:ext>
            </a:extLst>
          </p:cNvPr>
          <p:cNvSpPr/>
          <p:nvPr/>
        </p:nvSpPr>
        <p:spPr>
          <a:xfrm>
            <a:off x="10022499" y="4339204"/>
            <a:ext cx="1166934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8286922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16EF957-07B5-8E90-4346-82CB8A6AD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t="12212" r="76859" b="7281"/>
          <a:stretch/>
        </p:blipFill>
        <p:spPr>
          <a:xfrm>
            <a:off x="9195471" y="669788"/>
            <a:ext cx="2894928" cy="597164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4251909" y="5032030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5515429" y="4377831"/>
            <a:ext cx="3606103" cy="643160"/>
          </a:xfrm>
          <a:prstGeom prst="wedgeRoundRectCallout">
            <a:avLst>
              <a:gd name="adj1" fmla="val -15599"/>
              <a:gd name="adj2" fmla="val 117267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4529409" y="2547861"/>
            <a:ext cx="4841296" cy="643160"/>
          </a:xfrm>
          <a:prstGeom prst="wedgeRoundRectCallout">
            <a:avLst>
              <a:gd name="adj1" fmla="val 66064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24AB4C-2C4C-A65A-0E1B-0160A449D927}"/>
              </a:ext>
            </a:extLst>
          </p:cNvPr>
          <p:cNvSpPr/>
          <p:nvPr/>
        </p:nvSpPr>
        <p:spPr>
          <a:xfrm>
            <a:off x="2758456" y="3431631"/>
            <a:ext cx="1218973" cy="40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1B492B-88E7-C919-2444-AC418A1D4D4A}"/>
              </a:ext>
            </a:extLst>
          </p:cNvPr>
          <p:cNvSpPr/>
          <p:nvPr/>
        </p:nvSpPr>
        <p:spPr>
          <a:xfrm>
            <a:off x="2964321" y="4910978"/>
            <a:ext cx="807244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E2E119F-58E3-64B0-3065-4CB660F4F767}"/>
              </a:ext>
            </a:extLst>
          </p:cNvPr>
          <p:cNvSpPr/>
          <p:nvPr/>
        </p:nvSpPr>
        <p:spPr>
          <a:xfrm>
            <a:off x="501027" y="3316219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ミッション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2867909-0D17-57A7-C75A-0C399AFCFAD6}"/>
              </a:ext>
            </a:extLst>
          </p:cNvPr>
          <p:cNvSpPr/>
          <p:nvPr/>
        </p:nvSpPr>
        <p:spPr>
          <a:xfrm>
            <a:off x="473792" y="4739946"/>
            <a:ext cx="2490529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達成ボタン</a:t>
            </a: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9FC3F8DA-C9E5-9E47-831D-C1A84E25440F}"/>
              </a:ext>
            </a:extLst>
          </p:cNvPr>
          <p:cNvSpPr/>
          <p:nvPr/>
        </p:nvSpPr>
        <p:spPr>
          <a:xfrm>
            <a:off x="755104" y="2404484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卵購入画面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61707A50-E7C8-23C8-4644-A585C7296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2537587"/>
            <a:ext cx="1143000" cy="1143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7735753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6518232" y="2730099"/>
            <a:ext cx="3945250" cy="772114"/>
          </a:xfrm>
          <a:prstGeom prst="wedgeRoundRectCallout">
            <a:avLst>
              <a:gd name="adj1" fmla="val 58521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ポイント（</a:t>
            </a:r>
            <a:r>
              <a:rPr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ポイント）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</a:t>
            </a:r>
            <a:b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個購入できる</a:t>
            </a:r>
          </a:p>
        </p:txBody>
      </p:sp>
      <p:pic>
        <p:nvPicPr>
          <p:cNvPr id="19" name="図 1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2F551960-D587-6909-1E2F-171273226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349875"/>
            <a:ext cx="1143000" cy="1143000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10444E53-F84D-645D-B350-2A769B40BA92}"/>
              </a:ext>
            </a:extLst>
          </p:cNvPr>
          <p:cNvSpPr/>
          <p:nvPr/>
        </p:nvSpPr>
        <p:spPr>
          <a:xfrm>
            <a:off x="10782300" y="3812346"/>
            <a:ext cx="1143000" cy="146310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孵化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D3D8DE16-18AC-77C1-6C2E-93412BFB678B}"/>
              </a:ext>
            </a:extLst>
          </p:cNvPr>
          <p:cNvSpPr/>
          <p:nvPr/>
        </p:nvSpPr>
        <p:spPr>
          <a:xfrm>
            <a:off x="6469316" y="5535318"/>
            <a:ext cx="3945250" cy="772114"/>
          </a:xfrm>
          <a:prstGeom prst="wedgeRoundRectCallout">
            <a:avLst>
              <a:gd name="adj1" fmla="val 57332"/>
              <a:gd name="adj2" fmla="val 1716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一定の経験値を貯めると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孵化する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A0EC2A2-BA7E-44F1-6790-F46B2B5AC6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04" r="2187" b="5302"/>
          <a:stretch/>
        </p:blipFill>
        <p:spPr>
          <a:xfrm>
            <a:off x="81464" y="3077121"/>
            <a:ext cx="6288258" cy="30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285913CC-7AB7-1000-690A-7907FAB52CA4}"/>
              </a:ext>
            </a:extLst>
          </p:cNvPr>
          <p:cNvSpPr/>
          <p:nvPr/>
        </p:nvSpPr>
        <p:spPr>
          <a:xfrm>
            <a:off x="5173996" y="3530045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929C953-AA79-843A-0072-5AD6B4315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21870"/>
          <a:stretch/>
        </p:blipFill>
        <p:spPr>
          <a:xfrm>
            <a:off x="622069" y="3383278"/>
            <a:ext cx="4958510" cy="33226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271D9A-02E6-9257-DD85-22AFB50C8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77" t="13681" r="21485" b="22282"/>
          <a:stretch/>
        </p:blipFill>
        <p:spPr>
          <a:xfrm>
            <a:off x="6979537" y="3383279"/>
            <a:ext cx="5005644" cy="3322647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24EA654F-EA82-4240-A112-D61A6A2CAD5E}"/>
              </a:ext>
            </a:extLst>
          </p:cNvPr>
          <p:cNvSpPr/>
          <p:nvPr/>
        </p:nvSpPr>
        <p:spPr>
          <a:xfrm>
            <a:off x="9482359" y="10010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4BFF91-F974-86CB-B22A-383FA607997E}"/>
              </a:ext>
            </a:extLst>
          </p:cNvPr>
          <p:cNvSpPr/>
          <p:nvPr/>
        </p:nvSpPr>
        <p:spPr>
          <a:xfrm>
            <a:off x="6821713" y="682171"/>
            <a:ext cx="5131135" cy="255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キャラチェンジ画面のスクショ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978568" y="468215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622069" y="1529022"/>
            <a:ext cx="5682916" cy="1706547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162756" y="3982387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18231B-9BE3-A679-F569-DDBA78BC74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27" b="5302"/>
          <a:stretch/>
        </p:blipFill>
        <p:spPr>
          <a:xfrm>
            <a:off x="6454510" y="653455"/>
            <a:ext cx="5530671" cy="26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途中で機能を変更したことによって、デザインの結合が</a:t>
            </a:r>
            <a:br>
              <a:rPr lang="en-US" altLang="ja-JP" dirty="0"/>
            </a:br>
            <a:r>
              <a:rPr lang="ja-JP" altLang="en-US" dirty="0"/>
              <a:t>うまくいかなかった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→柔軟に対応できるデザインを考える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最初に決めた担当と別の仕事をすることになった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進化時のエフェクトなど、細かい機能を付けることが</a:t>
            </a:r>
            <a:br>
              <a:rPr lang="en-US" altLang="ja-JP" dirty="0"/>
            </a:br>
            <a:r>
              <a:rPr lang="ja-JP" altLang="en-US" dirty="0"/>
              <a:t>できなかった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→要件定義書で細かく決める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キャラクター・背景イラスト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本アプリの作成にあたって、</a:t>
            </a:r>
            <a:r>
              <a:rPr lang="ja-JP" altLang="en-US" dirty="0"/>
              <a:t>指導していただいた</a:t>
            </a:r>
            <a:br>
              <a:rPr lang="en-US" altLang="ja-JP" dirty="0"/>
            </a:br>
            <a:r>
              <a:rPr lang="ja-JP" altLang="en-US" dirty="0"/>
              <a:t>ウェビナー講師の冨原講師、</a:t>
            </a:r>
            <a:r>
              <a:rPr lang="en-US" altLang="ja-JP" dirty="0"/>
              <a:t>F</a:t>
            </a:r>
            <a:r>
              <a:rPr lang="ja-JP" altLang="en-US" dirty="0"/>
              <a:t>クラス講師の一戸講師に</a:t>
            </a:r>
            <a:br>
              <a:rPr lang="en-US" altLang="ja-JP" dirty="0"/>
            </a:br>
            <a:r>
              <a:rPr lang="ja-JP" altLang="en-US" dirty="0"/>
              <a:t>心から感謝申し上げます。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また、この研修に参加する機会を与えてくださった、</a:t>
            </a:r>
            <a:br>
              <a:rPr kumimoji="1" lang="en-US" altLang="ja-JP" dirty="0"/>
            </a:br>
            <a:r>
              <a:rPr kumimoji="1" lang="ja-JP" altLang="en-US" dirty="0"/>
              <a:t>株式会社</a:t>
            </a:r>
            <a:r>
              <a:rPr kumimoji="1" lang="en-US" altLang="ja-JP" dirty="0"/>
              <a:t>SE</a:t>
            </a:r>
            <a:r>
              <a:rPr kumimoji="1" lang="ja-JP" altLang="en-US" dirty="0"/>
              <a:t>プラスの皆様、所属企業の皆様に</a:t>
            </a:r>
            <a:br>
              <a:rPr kumimoji="1" lang="en-US" altLang="ja-JP" dirty="0"/>
            </a:br>
            <a:r>
              <a:rPr kumimoji="1" lang="ja-JP" altLang="en-US" dirty="0"/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4835464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5772443"/>
            <a:ext cx="10388264" cy="72043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5852774"/>
            <a:ext cx="9688050" cy="559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仕事のモチベーション向上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193899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459504"/>
            <a:ext cx="10388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仕事にやる気が出ない若者を対象に、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若者を中心に人気のある育成ゲームを取り入れたアプリケーションを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作成し、仕事に対するモチベーション向上を目指した。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また、自己啓発を行うために、仕事においてミッションを設けた。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805DCC7F-3E58-EDF6-8FD2-1F6CD985B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7976"/>
          <a:stretch/>
        </p:blipFill>
        <p:spPr>
          <a:xfrm>
            <a:off x="6681285" y="2403196"/>
            <a:ext cx="5339166" cy="4344444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D41DBB94-1238-13FD-C90A-C4111FB8F82D}"/>
              </a:ext>
            </a:extLst>
          </p:cNvPr>
          <p:cNvSpPr/>
          <p:nvPr/>
        </p:nvSpPr>
        <p:spPr>
          <a:xfrm>
            <a:off x="9977857" y="1770169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9F64B82-9F4A-73A3-2770-34B4225D819B}"/>
              </a:ext>
            </a:extLst>
          </p:cNvPr>
          <p:cNvSpPr/>
          <p:nvPr/>
        </p:nvSpPr>
        <p:spPr>
          <a:xfrm>
            <a:off x="7894294" y="2520176"/>
            <a:ext cx="1024771" cy="47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42E081-3729-05F3-FABE-9B3B98400546}"/>
              </a:ext>
            </a:extLst>
          </p:cNvPr>
          <p:cNvSpPr/>
          <p:nvPr/>
        </p:nvSpPr>
        <p:spPr>
          <a:xfrm>
            <a:off x="8807211" y="4735841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FDB2FC5B-2333-06AB-C228-E6222EA08114}"/>
              </a:ext>
            </a:extLst>
          </p:cNvPr>
          <p:cNvSpPr/>
          <p:nvPr/>
        </p:nvSpPr>
        <p:spPr>
          <a:xfrm>
            <a:off x="6509524" y="5012294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キャラクター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D2F98A-045E-092A-CCA3-80E26A75DA43}"/>
              </a:ext>
            </a:extLst>
          </p:cNvPr>
          <p:cNvGrpSpPr/>
          <p:nvPr/>
        </p:nvGrpSpPr>
        <p:grpSpPr>
          <a:xfrm rot="10800000">
            <a:off x="7657157" y="2933858"/>
            <a:ext cx="1499045" cy="929514"/>
            <a:chOff x="7081169" y="1361167"/>
            <a:chExt cx="1654563" cy="1070079"/>
          </a:xfrm>
        </p:grpSpPr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00A53625-2C47-BAAE-6D71-3DB0B44C2E0D}"/>
                </a:ext>
              </a:extLst>
            </p:cNvPr>
            <p:cNvSpPr/>
            <p:nvPr/>
          </p:nvSpPr>
          <p:spPr>
            <a:xfrm rot="5400000">
              <a:off x="7373411" y="1068925"/>
              <a:ext cx="1070079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8A898B-2CF1-44D5-A6EE-70AAE3F9F0EE}"/>
                </a:ext>
              </a:extLst>
            </p:cNvPr>
            <p:cNvSpPr txBox="1"/>
            <p:nvPr/>
          </p:nvSpPr>
          <p:spPr>
            <a:xfrm rot="10800000">
              <a:off x="7262271" y="1510950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経験値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8902520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3EA09FC8-E75E-8242-A439-DF0E228A30D7}"/>
              </a:ext>
            </a:extLst>
          </p:cNvPr>
          <p:cNvSpPr/>
          <p:nvPr/>
        </p:nvSpPr>
        <p:spPr>
          <a:xfrm>
            <a:off x="9971249" y="1345278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61EE26D-15B3-66F2-E216-7807D434C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2" t="13129" r="21527" b="7945"/>
          <a:stretch/>
        </p:blipFill>
        <p:spPr>
          <a:xfrm>
            <a:off x="6234172" y="1978245"/>
            <a:ext cx="5757632" cy="4707803"/>
          </a:xfrm>
          <a:prstGeom prst="rect">
            <a:avLst/>
          </a:prstGeom>
        </p:spPr>
      </p:pic>
      <p:sp>
        <p:nvSpPr>
          <p:cNvPr id="42" name="楕円 41">
            <a:extLst>
              <a:ext uri="{FF2B5EF4-FFF2-40B4-BE49-F238E27FC236}">
                <a16:creationId xmlns:a16="http://schemas.microsoft.com/office/drawing/2014/main" id="{0978E2EE-920D-93E4-A5A8-C642E9B018EC}"/>
              </a:ext>
            </a:extLst>
          </p:cNvPr>
          <p:cNvSpPr/>
          <p:nvPr/>
        </p:nvSpPr>
        <p:spPr>
          <a:xfrm>
            <a:off x="3282306" y="2631820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52DB38-1148-EA93-2A60-1B2F7FADF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21870"/>
          <a:stretch/>
        </p:blipFill>
        <p:spPr>
          <a:xfrm>
            <a:off x="294261" y="3248780"/>
            <a:ext cx="5129566" cy="34372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5B2BFE-13D5-D0CB-1196-2754359A6AF2}"/>
              </a:ext>
            </a:extLst>
          </p:cNvPr>
          <p:cNvSpPr/>
          <p:nvPr/>
        </p:nvSpPr>
        <p:spPr>
          <a:xfrm>
            <a:off x="8533555" y="4217981"/>
            <a:ext cx="1089127" cy="10207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015510" y="4020733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BBFDB87-C73C-E9C3-B845-410FC295B767}"/>
              </a:ext>
            </a:extLst>
          </p:cNvPr>
          <p:cNvSpPr/>
          <p:nvPr/>
        </p:nvSpPr>
        <p:spPr>
          <a:xfrm>
            <a:off x="2279651" y="5422796"/>
            <a:ext cx="1054099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6730976" y="2100198"/>
            <a:ext cx="802105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5881695" y="1227575"/>
            <a:ext cx="4016741" cy="643160"/>
          </a:xfrm>
          <a:prstGeom prst="wedgeRoundRectCallout">
            <a:avLst>
              <a:gd name="adj1" fmla="val -19223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750434" y="3349999"/>
            <a:ext cx="6912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1450810" y="3345732"/>
            <a:ext cx="928249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B79FFEA5-5BD7-6989-7814-9E4CA588634E}"/>
              </a:ext>
            </a:extLst>
          </p:cNvPr>
          <p:cNvSpPr/>
          <p:nvPr/>
        </p:nvSpPr>
        <p:spPr>
          <a:xfrm flipH="1">
            <a:off x="957612" y="2954520"/>
            <a:ext cx="1057023" cy="904336"/>
          </a:xfrm>
          <a:prstGeom prst="circular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5663402" y="920615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ADB2A-7E19-47C5-9AFE-721F00C327B5}"/>
              </a:ext>
            </a:extLst>
          </p:cNvPr>
          <p:cNvGrpSpPr/>
          <p:nvPr/>
        </p:nvGrpSpPr>
        <p:grpSpPr>
          <a:xfrm>
            <a:off x="6730976" y="2720832"/>
            <a:ext cx="5034617" cy="1030640"/>
            <a:chOff x="6848077" y="2980854"/>
            <a:chExt cx="5034617" cy="1030640"/>
          </a:xfrm>
        </p:grpSpPr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3A3D246F-7DF9-6375-CF41-DA3D1E824591}"/>
                </a:ext>
              </a:extLst>
            </p:cNvPr>
            <p:cNvSpPr/>
            <p:nvPr/>
          </p:nvSpPr>
          <p:spPr>
            <a:xfrm>
              <a:off x="7133462" y="3368334"/>
              <a:ext cx="4749232" cy="643160"/>
            </a:xfrm>
            <a:prstGeom prst="wedgeRoundRectCallout">
              <a:avLst>
                <a:gd name="adj1" fmla="val -12941"/>
                <a:gd name="adj2" fmla="val 12992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HGｺﾞｼｯｸM" panose="020B0609000000000000" pitchFamily="49" charset="-128"/>
                  <a:ea typeface="HGｺﾞｼｯｸM" panose="020B0609000000000000" pitchFamily="49" charset="-128"/>
                </a:rPr>
                <a:t>キャラの見た目や動きが変わる</a:t>
              </a:r>
            </a:p>
          </p:txBody>
        </p:sp>
        <p:sp>
          <p:nvSpPr>
            <p:cNvPr id="35" name="フローチャート: 結合子 34">
              <a:extLst>
                <a:ext uri="{FF2B5EF4-FFF2-40B4-BE49-F238E27FC236}">
                  <a16:creationId xmlns:a16="http://schemas.microsoft.com/office/drawing/2014/main" id="{BBBC9E22-238C-16A3-F8D3-7266111E8612}"/>
                </a:ext>
              </a:extLst>
            </p:cNvPr>
            <p:cNvSpPr/>
            <p:nvPr/>
          </p:nvSpPr>
          <p:spPr>
            <a:xfrm>
              <a:off x="6848077" y="2980854"/>
              <a:ext cx="570770" cy="57077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３</a:t>
              </a:r>
              <a:endPara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8D4903-7F37-D50C-7400-304C8B4EFD8F}"/>
              </a:ext>
            </a:extLst>
          </p:cNvPr>
          <p:cNvGrpSpPr/>
          <p:nvPr/>
        </p:nvGrpSpPr>
        <p:grpSpPr>
          <a:xfrm>
            <a:off x="251218" y="3867391"/>
            <a:ext cx="1654563" cy="929514"/>
            <a:chOff x="251218" y="3867391"/>
            <a:chExt cx="1654563" cy="929514"/>
          </a:xfrm>
        </p:grpSpPr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7F733511-9969-4C97-9D52-1FD4D6F4A7C8}"/>
                </a:ext>
              </a:extLst>
            </p:cNvPr>
            <p:cNvSpPr/>
            <p:nvPr/>
          </p:nvSpPr>
          <p:spPr>
            <a:xfrm rot="16200000">
              <a:off x="613743" y="3504866"/>
              <a:ext cx="929514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55954E2-16A0-1397-E21F-FD410CA199CE}"/>
                </a:ext>
              </a:extLst>
            </p:cNvPr>
            <p:cNvSpPr txBox="1"/>
            <p:nvPr/>
          </p:nvSpPr>
          <p:spPr>
            <a:xfrm>
              <a:off x="432321" y="4291355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レベル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369935" y="1916687"/>
            <a:ext cx="5527083" cy="643160"/>
          </a:xfrm>
          <a:prstGeom prst="wedgeRoundRectCallout">
            <a:avLst>
              <a:gd name="adj1" fmla="val -30174"/>
              <a:gd name="adj2" fmla="val 130259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貯めた経験値に応じてレベルが上がる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68880" y="1553750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712</Words>
  <Application>Microsoft Office PowerPoint</Application>
  <PresentationFormat>ワイド画面</PresentationFormat>
  <Paragraphs>153</Paragraphs>
  <Slides>24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中尾順仁</cp:lastModifiedBy>
  <cp:revision>21</cp:revision>
  <dcterms:created xsi:type="dcterms:W3CDTF">2022-06-20T00:50:44Z</dcterms:created>
  <dcterms:modified xsi:type="dcterms:W3CDTF">2022-06-23T07:11:17Z</dcterms:modified>
</cp:coreProperties>
</file>