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99" r:id="rId5"/>
    <p:sldId id="308" r:id="rId6"/>
    <p:sldId id="300" r:id="rId7"/>
    <p:sldId id="262" r:id="rId8"/>
    <p:sldId id="294" r:id="rId9"/>
    <p:sldId id="273" r:id="rId10"/>
    <p:sldId id="276" r:id="rId11"/>
    <p:sldId id="274" r:id="rId12"/>
    <p:sldId id="275" r:id="rId13"/>
    <p:sldId id="277" r:id="rId14"/>
    <p:sldId id="278" r:id="rId15"/>
    <p:sldId id="295" r:id="rId16"/>
    <p:sldId id="296" r:id="rId17"/>
    <p:sldId id="259" r:id="rId18"/>
    <p:sldId id="297" r:id="rId19"/>
    <p:sldId id="307" r:id="rId20"/>
    <p:sldId id="305" r:id="rId21"/>
    <p:sldId id="306" r:id="rId22"/>
    <p:sldId id="291" r:id="rId23"/>
    <p:sldId id="301" r:id="rId24"/>
    <p:sldId id="298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2" autoAdjust="0"/>
    <p:restoredTop sz="89769" autoAdjust="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4143266" y="2654132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9470"/>
          <a:stretch/>
        </p:blipFill>
        <p:spPr>
          <a:xfrm>
            <a:off x="6234171" y="1929568"/>
            <a:ext cx="5788785" cy="470780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409229" y="3281955"/>
            <a:ext cx="5129565" cy="3404093"/>
          </a:xfrm>
          <a:prstGeom prst="rect">
            <a:avLst/>
          </a:prstGeom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83999" y="4283469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845301" y="2040014"/>
            <a:ext cx="856358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919083" y="3353753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3884937" y="3345732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48154" y="2989705"/>
            <a:ext cx="5034617" cy="968462"/>
            <a:chOff x="6865255" y="3249727"/>
            <a:chExt cx="5034617" cy="968462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50640" y="3575029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65255" y="3249727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76805" y="3803967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2012"/>
              <a:gd name="adj2" fmla="val 18357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 flipV="1">
            <a:off x="1272663" y="2616957"/>
            <a:ext cx="3195288" cy="2374017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29618A4-DC98-3DD8-23C7-D540FE6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62" y="834391"/>
            <a:ext cx="2505425" cy="57729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72FAF-14E7-0496-3A27-496DE19D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052" y="2308350"/>
            <a:ext cx="1872477" cy="4289033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108229" y="22508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133129" y="3843152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773535" y="3243116"/>
            <a:ext cx="3606103" cy="643160"/>
          </a:xfrm>
          <a:prstGeom prst="wedgeRoundRectCallout">
            <a:avLst>
              <a:gd name="adj1" fmla="val -12289"/>
              <a:gd name="adj2" fmla="val 103476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623265" y="2355667"/>
            <a:ext cx="4841296" cy="643160"/>
          </a:xfrm>
          <a:prstGeom prst="wedgeRoundRectCallout">
            <a:avLst>
              <a:gd name="adj1" fmla="val 57670"/>
              <a:gd name="adj2" fmla="val 4058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893144" y="3555462"/>
            <a:ext cx="807245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896177" y="5330702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33696" y="3399762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02615" y="5204025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3F801E-AF08-6D29-673E-4593A9835B5B}"/>
              </a:ext>
            </a:extLst>
          </p:cNvPr>
          <p:cNvSpPr txBox="1"/>
          <p:nvPr/>
        </p:nvSpPr>
        <p:spPr>
          <a:xfrm>
            <a:off x="4903617" y="5496109"/>
            <a:ext cx="3476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笑顔で挨拶する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時間に</a:t>
            </a: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回休憩を取る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メールの返信をする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			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など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9DA423B5-735E-D0BC-F9B8-DA77A131DDB9}"/>
              </a:ext>
            </a:extLst>
          </p:cNvPr>
          <p:cNvSpPr/>
          <p:nvPr/>
        </p:nvSpPr>
        <p:spPr>
          <a:xfrm>
            <a:off x="4547080" y="4995945"/>
            <a:ext cx="2379446" cy="500164"/>
          </a:xfrm>
          <a:prstGeom prst="wedgeRoundRectCallout">
            <a:avLst>
              <a:gd name="adj1" fmla="val -15106"/>
              <a:gd name="adj2" fmla="val 50819"/>
              <a:gd name="adj3" fmla="val 16667"/>
            </a:avLst>
          </a:prstGeom>
          <a:solidFill>
            <a:srgbClr val="FFA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ミッションの例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07973E-868D-55E1-3EBB-8EE2F120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6" y="3502213"/>
            <a:ext cx="6278636" cy="2975306"/>
          </a:xfrm>
          <a:prstGeom prst="rect">
            <a:avLst/>
          </a:prstGeom>
        </p:spPr>
      </p:pic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400508" y="2654132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639338" y="2730099"/>
            <a:ext cx="3824144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639338" y="5535318"/>
            <a:ext cx="3775227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4D618F0-5685-A255-784A-CA03711F3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7" t="12206" r="21470" b="23564"/>
          <a:stretch/>
        </p:blipFill>
        <p:spPr>
          <a:xfrm>
            <a:off x="6979536" y="3366753"/>
            <a:ext cx="5023285" cy="3341758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FD2130-F03E-D44A-C9F6-66BB840E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27" b="5302"/>
          <a:stretch/>
        </p:blipFill>
        <p:spPr>
          <a:xfrm>
            <a:off x="6395065" y="622585"/>
            <a:ext cx="5590116" cy="266424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42D208-5B97-8A98-1D08-C01383EA6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93" t="11833" r="21429" b="24099"/>
          <a:stretch/>
        </p:blipFill>
        <p:spPr>
          <a:xfrm>
            <a:off x="573743" y="3383278"/>
            <a:ext cx="5006836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途中で機能を変更したことによって、デザインの結合が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うまくいかなかった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→柔軟に対応できるデザインを考える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最初に決めた担当と別の仕事をすることになった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進化時のエフェクトなど、細かい機能を付けることが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できなかった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→要件定義書で細かく決める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本アプリの作成にあたって、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指導していただいた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ウェビナー講師の冨原講師、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クラス講師の一戸講師に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心から感謝申し上げます。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また、この研修に参加する機会を与えてくださった、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株式会社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プラスの皆様、所属企業の皆様に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2596724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040"/>
            <a:ext cx="1038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仕事に対してやる気の出ない若者を対象に、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意欲的に仕事をしてもらえるようなアプリケーションを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開発しようと考えた。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したがって、若者を中心に人気のある育成ゲームの要素を取り入れた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アプリケーションを作成し、仕事に対するモチベーション向上を目指した。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想定利用者・目的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3828587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4827042"/>
            <a:ext cx="10388264" cy="1251249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4824712"/>
            <a:ext cx="96880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仕事のモチベーション向上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自己啓発を促すミッションを達成すること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想定利用者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7"/>
            <a:ext cx="10388264" cy="900256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ゲームやアニメなどのキャラクターが好きな新入社員を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想定利用者としている。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10128963" y="2541322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635735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433698" y="5024142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9854755" y="2964243"/>
            <a:ext cx="1499045" cy="929514"/>
            <a:chOff x="7081167" y="1361168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09" y="1068926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743</Words>
  <Application>Microsoft Office PowerPoint</Application>
  <PresentationFormat>ワイド画面</PresentationFormat>
  <Paragraphs>163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</vt:lpstr>
      <vt:lpstr>想定利用者・目的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髙林隼仁</cp:lastModifiedBy>
  <cp:revision>28</cp:revision>
  <dcterms:created xsi:type="dcterms:W3CDTF">2022-06-20T00:50:44Z</dcterms:created>
  <dcterms:modified xsi:type="dcterms:W3CDTF">2022-06-27T05:44:29Z</dcterms:modified>
</cp:coreProperties>
</file>